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298" r:id="rId4"/>
    <p:sldId id="347" r:id="rId5"/>
    <p:sldId id="348" r:id="rId6"/>
    <p:sldId id="349" r:id="rId7"/>
    <p:sldId id="351" r:id="rId8"/>
    <p:sldId id="352" r:id="rId9"/>
    <p:sldId id="350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7CE3CE2A-BEDB-4666-969A-4446EBD583C2}"/>
    <pc:docChg chg="undo custSel addSld delSld modSld sldOrd">
      <pc:chgData name="Nanda Fretes" userId="3251f339cb56ebd4" providerId="LiveId" clId="{7CE3CE2A-BEDB-4666-969A-4446EBD583C2}" dt="2024-07-30T19:07:30.202" v="479"/>
      <pc:docMkLst>
        <pc:docMk/>
      </pc:docMkLst>
      <pc:sldChg chg="del">
        <pc:chgData name="Nanda Fretes" userId="3251f339cb56ebd4" providerId="LiveId" clId="{7CE3CE2A-BEDB-4666-969A-4446EBD583C2}" dt="2024-07-30T17:10:40.831" v="66" actId="47"/>
        <pc:sldMkLst>
          <pc:docMk/>
          <pc:sldMk cId="36025805" sldId="324"/>
        </pc:sldMkLst>
      </pc:sldChg>
      <pc:sldChg chg="del">
        <pc:chgData name="Nanda Fretes" userId="3251f339cb56ebd4" providerId="LiveId" clId="{7CE3CE2A-BEDB-4666-969A-4446EBD583C2}" dt="2024-07-30T16:53:45.834" v="1" actId="47"/>
        <pc:sldMkLst>
          <pc:docMk/>
          <pc:sldMk cId="80018188" sldId="342"/>
        </pc:sldMkLst>
      </pc:sldChg>
      <pc:sldChg chg="del">
        <pc:chgData name="Nanda Fretes" userId="3251f339cb56ebd4" providerId="LiveId" clId="{7CE3CE2A-BEDB-4666-969A-4446EBD583C2}" dt="2024-07-30T16:53:45.670" v="0" actId="47"/>
        <pc:sldMkLst>
          <pc:docMk/>
          <pc:sldMk cId="3585815634" sldId="343"/>
        </pc:sldMkLst>
      </pc:sldChg>
      <pc:sldChg chg="del">
        <pc:chgData name="Nanda Fretes" userId="3251f339cb56ebd4" providerId="LiveId" clId="{7CE3CE2A-BEDB-4666-969A-4446EBD583C2}" dt="2024-07-30T16:53:46.060" v="2" actId="47"/>
        <pc:sldMkLst>
          <pc:docMk/>
          <pc:sldMk cId="1187164040" sldId="344"/>
        </pc:sldMkLst>
      </pc:sldChg>
      <pc:sldChg chg="addSp delSp modSp mod">
        <pc:chgData name="Nanda Fretes" userId="3251f339cb56ebd4" providerId="LiveId" clId="{7CE3CE2A-BEDB-4666-969A-4446EBD583C2}" dt="2024-07-30T18:57:28.832" v="461" actId="1076"/>
        <pc:sldMkLst>
          <pc:docMk/>
          <pc:sldMk cId="2928730571" sldId="347"/>
        </pc:sldMkLst>
        <pc:spChg chg="add mod">
          <ac:chgData name="Nanda Fretes" userId="3251f339cb56ebd4" providerId="LiveId" clId="{7CE3CE2A-BEDB-4666-969A-4446EBD583C2}" dt="2024-07-30T18:30:21.758" v="202"/>
          <ac:spMkLst>
            <pc:docMk/>
            <pc:sldMk cId="2928730571" sldId="347"/>
            <ac:spMk id="2" creationId="{2E5BA3B3-340E-C464-6371-EE5716BBEDF4}"/>
          </ac:spMkLst>
        </pc:spChg>
        <pc:spChg chg="del mod">
          <ac:chgData name="Nanda Fretes" userId="3251f339cb56ebd4" providerId="LiveId" clId="{7CE3CE2A-BEDB-4666-969A-4446EBD583C2}" dt="2024-07-30T18:30:21.298" v="201" actId="478"/>
          <ac:spMkLst>
            <pc:docMk/>
            <pc:sldMk cId="2928730571" sldId="347"/>
            <ac:spMk id="4" creationId="{37DE9D91-CA1D-B648-2D6A-45145EF92A40}"/>
          </ac:spMkLst>
        </pc:spChg>
        <pc:spChg chg="mod">
          <ac:chgData name="Nanda Fretes" userId="3251f339cb56ebd4" providerId="LiveId" clId="{7CE3CE2A-BEDB-4666-969A-4446EBD583C2}" dt="2024-07-30T17:10:36.080" v="65" actId="20577"/>
          <ac:spMkLst>
            <pc:docMk/>
            <pc:sldMk cId="2928730571" sldId="347"/>
            <ac:spMk id="8" creationId="{E8393492-DE21-D06C-3EF9-EB0E27A3EF31}"/>
          </ac:spMkLst>
        </pc:spChg>
        <pc:spChg chg="add mod">
          <ac:chgData name="Nanda Fretes" userId="3251f339cb56ebd4" providerId="LiveId" clId="{7CE3CE2A-BEDB-4666-969A-4446EBD583C2}" dt="2024-07-30T18:30:21.758" v="202"/>
          <ac:spMkLst>
            <pc:docMk/>
            <pc:sldMk cId="2928730571" sldId="347"/>
            <ac:spMk id="10" creationId="{688E4E6A-313D-2E1B-CC15-D2C5F99F42D5}"/>
          </ac:spMkLst>
        </pc:spChg>
        <pc:spChg chg="add mod">
          <ac:chgData name="Nanda Fretes" userId="3251f339cb56ebd4" providerId="LiveId" clId="{7CE3CE2A-BEDB-4666-969A-4446EBD583C2}" dt="2024-07-30T18:30:21.758" v="202"/>
          <ac:spMkLst>
            <pc:docMk/>
            <pc:sldMk cId="2928730571" sldId="347"/>
            <ac:spMk id="12" creationId="{51C7CBC8-108D-70FF-FEC4-34A69B7A7173}"/>
          </ac:spMkLst>
        </pc:spChg>
        <pc:spChg chg="add mod">
          <ac:chgData name="Nanda Fretes" userId="3251f339cb56ebd4" providerId="LiveId" clId="{7CE3CE2A-BEDB-4666-969A-4446EBD583C2}" dt="2024-07-30T18:30:21.758" v="202"/>
          <ac:spMkLst>
            <pc:docMk/>
            <pc:sldMk cId="2928730571" sldId="347"/>
            <ac:spMk id="14" creationId="{BD4D34C0-DDDB-1D5A-B826-06A637853016}"/>
          </ac:spMkLst>
        </pc:spChg>
        <pc:spChg chg="add mod">
          <ac:chgData name="Nanda Fretes" userId="3251f339cb56ebd4" providerId="LiveId" clId="{7CE3CE2A-BEDB-4666-969A-4446EBD583C2}" dt="2024-07-30T18:30:21.758" v="202"/>
          <ac:spMkLst>
            <pc:docMk/>
            <pc:sldMk cId="2928730571" sldId="347"/>
            <ac:spMk id="15" creationId="{00E25889-C493-5A8F-1819-C9E4C88491EF}"/>
          </ac:spMkLst>
        </pc:spChg>
        <pc:spChg chg="add mod">
          <ac:chgData name="Nanda Fretes" userId="3251f339cb56ebd4" providerId="LiveId" clId="{7CE3CE2A-BEDB-4666-969A-4446EBD583C2}" dt="2024-07-30T18:30:21.758" v="202"/>
          <ac:spMkLst>
            <pc:docMk/>
            <pc:sldMk cId="2928730571" sldId="347"/>
            <ac:spMk id="17" creationId="{EB1558CA-6A4E-CE11-0915-B5A12E500101}"/>
          </ac:spMkLst>
        </pc:spChg>
        <pc:spChg chg="add mod">
          <ac:chgData name="Nanda Fretes" userId="3251f339cb56ebd4" providerId="LiveId" clId="{7CE3CE2A-BEDB-4666-969A-4446EBD583C2}" dt="2024-07-30T18:30:21.758" v="202"/>
          <ac:spMkLst>
            <pc:docMk/>
            <pc:sldMk cId="2928730571" sldId="347"/>
            <ac:spMk id="18" creationId="{8F5F0095-7C2E-87E0-1F4E-C5C6CBF46850}"/>
          </ac:spMkLst>
        </pc:spChg>
        <pc:spChg chg="add mod">
          <ac:chgData name="Nanda Fretes" userId="3251f339cb56ebd4" providerId="LiveId" clId="{7CE3CE2A-BEDB-4666-969A-4446EBD583C2}" dt="2024-07-30T18:30:21.758" v="202"/>
          <ac:spMkLst>
            <pc:docMk/>
            <pc:sldMk cId="2928730571" sldId="347"/>
            <ac:spMk id="20" creationId="{5FB795EC-FC3C-2AEE-7A31-5EFF1CAE0833}"/>
          </ac:spMkLst>
        </pc:spChg>
        <pc:spChg chg="add mod">
          <ac:chgData name="Nanda Fretes" userId="3251f339cb56ebd4" providerId="LiveId" clId="{7CE3CE2A-BEDB-4666-969A-4446EBD583C2}" dt="2024-07-30T18:30:21.758" v="202"/>
          <ac:spMkLst>
            <pc:docMk/>
            <pc:sldMk cId="2928730571" sldId="347"/>
            <ac:spMk id="21" creationId="{9F47DA47-3AC5-6B91-496A-ED48A68CCEA4}"/>
          </ac:spMkLst>
        </pc:spChg>
        <pc:spChg chg="add mod">
          <ac:chgData name="Nanda Fretes" userId="3251f339cb56ebd4" providerId="LiveId" clId="{7CE3CE2A-BEDB-4666-969A-4446EBD583C2}" dt="2024-07-30T18:57:28.832" v="461" actId="1076"/>
          <ac:spMkLst>
            <pc:docMk/>
            <pc:sldMk cId="2928730571" sldId="347"/>
            <ac:spMk id="22" creationId="{503C2112-E0F5-6F9B-49D4-82E1A0AD3548}"/>
          </ac:spMkLst>
        </pc:spChg>
        <pc:picChg chg="add mod">
          <ac:chgData name="Nanda Fretes" userId="3251f339cb56ebd4" providerId="LiveId" clId="{7CE3CE2A-BEDB-4666-969A-4446EBD583C2}" dt="2024-07-30T18:30:21.758" v="202"/>
          <ac:picMkLst>
            <pc:docMk/>
            <pc:sldMk cId="2928730571" sldId="347"/>
            <ac:picMk id="3" creationId="{DAF47016-424D-BD5C-A79C-FC4BDD4FE439}"/>
          </ac:picMkLst>
        </pc:picChg>
        <pc:picChg chg="add mod">
          <ac:chgData name="Nanda Fretes" userId="3251f339cb56ebd4" providerId="LiveId" clId="{7CE3CE2A-BEDB-4666-969A-4446EBD583C2}" dt="2024-07-30T18:30:21.758" v="202"/>
          <ac:picMkLst>
            <pc:docMk/>
            <pc:sldMk cId="2928730571" sldId="347"/>
            <ac:picMk id="13" creationId="{AA9E82F6-565D-DABC-531D-3B357C544698}"/>
          </ac:picMkLst>
        </pc:picChg>
        <pc:picChg chg="add mod">
          <ac:chgData name="Nanda Fretes" userId="3251f339cb56ebd4" providerId="LiveId" clId="{7CE3CE2A-BEDB-4666-969A-4446EBD583C2}" dt="2024-07-30T18:30:21.758" v="202"/>
          <ac:picMkLst>
            <pc:docMk/>
            <pc:sldMk cId="2928730571" sldId="347"/>
            <ac:picMk id="16" creationId="{BF13D218-3542-CA0B-B726-5E8253E24C84}"/>
          </ac:picMkLst>
        </pc:picChg>
        <pc:picChg chg="add mod">
          <ac:chgData name="Nanda Fretes" userId="3251f339cb56ebd4" providerId="LiveId" clId="{7CE3CE2A-BEDB-4666-969A-4446EBD583C2}" dt="2024-07-30T18:30:21.758" v="202"/>
          <ac:picMkLst>
            <pc:docMk/>
            <pc:sldMk cId="2928730571" sldId="347"/>
            <ac:picMk id="19" creationId="{88F88448-6B22-046A-C6E6-64E206E4FE68}"/>
          </ac:picMkLst>
        </pc:picChg>
      </pc:sldChg>
      <pc:sldChg chg="addSp delSp modSp add mod">
        <pc:chgData name="Nanda Fretes" userId="3251f339cb56ebd4" providerId="LiveId" clId="{7CE3CE2A-BEDB-4666-969A-4446EBD583C2}" dt="2024-07-30T18:39:27.684" v="271" actId="2711"/>
        <pc:sldMkLst>
          <pc:docMk/>
          <pc:sldMk cId="460242662" sldId="348"/>
        </pc:sldMkLst>
        <pc:spChg chg="add mod">
          <ac:chgData name="Nanda Fretes" userId="3251f339cb56ebd4" providerId="LiveId" clId="{7CE3CE2A-BEDB-4666-969A-4446EBD583C2}" dt="2024-07-30T17:46:26.080" v="71"/>
          <ac:spMkLst>
            <pc:docMk/>
            <pc:sldMk cId="460242662" sldId="348"/>
            <ac:spMk id="3" creationId="{6CC3DCEE-1D14-55E5-5926-7B9CB422BB3E}"/>
          </ac:spMkLst>
        </pc:spChg>
        <pc:spChg chg="del">
          <ac:chgData name="Nanda Fretes" userId="3251f339cb56ebd4" providerId="LiveId" clId="{7CE3CE2A-BEDB-4666-969A-4446EBD583C2}" dt="2024-07-30T17:46:33.914" v="72" actId="478"/>
          <ac:spMkLst>
            <pc:docMk/>
            <pc:sldMk cId="460242662" sldId="348"/>
            <ac:spMk id="4" creationId="{37DE9D91-CA1D-B648-2D6A-45145EF92A40}"/>
          </ac:spMkLst>
        </pc:spChg>
        <pc:spChg chg="mod">
          <ac:chgData name="Nanda Fretes" userId="3251f339cb56ebd4" providerId="LiveId" clId="{7CE3CE2A-BEDB-4666-969A-4446EBD583C2}" dt="2024-07-30T18:39:27.684" v="271" actId="2711"/>
          <ac:spMkLst>
            <pc:docMk/>
            <pc:sldMk cId="460242662" sldId="348"/>
            <ac:spMk id="8" creationId="{E8393492-DE21-D06C-3EF9-EB0E27A3EF31}"/>
          </ac:spMkLst>
        </pc:spChg>
        <pc:spChg chg="mod">
          <ac:chgData name="Nanda Fretes" userId="3251f339cb56ebd4" providerId="LiveId" clId="{7CE3CE2A-BEDB-4666-969A-4446EBD583C2}" dt="2024-07-30T18:39:27.684" v="271" actId="2711"/>
          <ac:spMkLst>
            <pc:docMk/>
            <pc:sldMk cId="460242662" sldId="348"/>
            <ac:spMk id="9" creationId="{078621CE-201C-E4F2-5CC4-FC9F56D2B2E6}"/>
          </ac:spMkLst>
        </pc:spChg>
        <pc:spChg chg="add mod">
          <ac:chgData name="Nanda Fretes" userId="3251f339cb56ebd4" providerId="LiveId" clId="{7CE3CE2A-BEDB-4666-969A-4446EBD583C2}" dt="2024-07-30T17:46:26.080" v="71"/>
          <ac:spMkLst>
            <pc:docMk/>
            <pc:sldMk cId="460242662" sldId="348"/>
            <ac:spMk id="10" creationId="{EEA4D9E5-75DD-8E38-42C5-2DFF46BF8275}"/>
          </ac:spMkLst>
        </pc:spChg>
        <pc:spChg chg="add mod">
          <ac:chgData name="Nanda Fretes" userId="3251f339cb56ebd4" providerId="LiveId" clId="{7CE3CE2A-BEDB-4666-969A-4446EBD583C2}" dt="2024-07-30T17:46:26.080" v="71"/>
          <ac:spMkLst>
            <pc:docMk/>
            <pc:sldMk cId="460242662" sldId="348"/>
            <ac:spMk id="12" creationId="{6C1ACCF4-E024-11B9-17F1-40D14D4A3432}"/>
          </ac:spMkLst>
        </pc:spChg>
        <pc:spChg chg="add mod">
          <ac:chgData name="Nanda Fretes" userId="3251f339cb56ebd4" providerId="LiveId" clId="{7CE3CE2A-BEDB-4666-969A-4446EBD583C2}" dt="2024-07-30T17:46:26.080" v="71"/>
          <ac:spMkLst>
            <pc:docMk/>
            <pc:sldMk cId="460242662" sldId="348"/>
            <ac:spMk id="13" creationId="{6D92273A-9431-FAC9-B686-0B45C4B36AC7}"/>
          </ac:spMkLst>
        </pc:spChg>
        <pc:spChg chg="add mod">
          <ac:chgData name="Nanda Fretes" userId="3251f339cb56ebd4" providerId="LiveId" clId="{7CE3CE2A-BEDB-4666-969A-4446EBD583C2}" dt="2024-07-30T17:46:26.080" v="71"/>
          <ac:spMkLst>
            <pc:docMk/>
            <pc:sldMk cId="460242662" sldId="348"/>
            <ac:spMk id="14" creationId="{585E0474-34BE-6EC5-61C8-F6D19C271D86}"/>
          </ac:spMkLst>
        </pc:spChg>
        <pc:spChg chg="add mod">
          <ac:chgData name="Nanda Fretes" userId="3251f339cb56ebd4" providerId="LiveId" clId="{7CE3CE2A-BEDB-4666-969A-4446EBD583C2}" dt="2024-07-30T17:46:26.080" v="71"/>
          <ac:spMkLst>
            <pc:docMk/>
            <pc:sldMk cId="460242662" sldId="348"/>
            <ac:spMk id="15" creationId="{E3115089-C536-E2EA-EE02-AB6353A7FEB2}"/>
          </ac:spMkLst>
        </pc:spChg>
        <pc:spChg chg="add mod">
          <ac:chgData name="Nanda Fretes" userId="3251f339cb56ebd4" providerId="LiveId" clId="{7CE3CE2A-BEDB-4666-969A-4446EBD583C2}" dt="2024-07-30T17:46:26.080" v="71"/>
          <ac:spMkLst>
            <pc:docMk/>
            <pc:sldMk cId="460242662" sldId="348"/>
            <ac:spMk id="16" creationId="{5173A09B-1175-6570-4322-98426364CDB5}"/>
          </ac:spMkLst>
        </pc:spChg>
        <pc:spChg chg="add mod">
          <ac:chgData name="Nanda Fretes" userId="3251f339cb56ebd4" providerId="LiveId" clId="{7CE3CE2A-BEDB-4666-969A-4446EBD583C2}" dt="2024-07-30T17:46:26.080" v="71"/>
          <ac:spMkLst>
            <pc:docMk/>
            <pc:sldMk cId="460242662" sldId="348"/>
            <ac:spMk id="17" creationId="{6D98C5F5-D64E-9DCA-D383-745E87F0D033}"/>
          </ac:spMkLst>
        </pc:spChg>
        <pc:spChg chg="add mod">
          <ac:chgData name="Nanda Fretes" userId="3251f339cb56ebd4" providerId="LiveId" clId="{7CE3CE2A-BEDB-4666-969A-4446EBD583C2}" dt="2024-07-30T17:46:26.080" v="71"/>
          <ac:spMkLst>
            <pc:docMk/>
            <pc:sldMk cId="460242662" sldId="348"/>
            <ac:spMk id="18" creationId="{4DBF5F48-7D42-8C48-3EBD-00B6AFA6C53C}"/>
          </ac:spMkLst>
        </pc:spChg>
        <pc:spChg chg="add mod">
          <ac:chgData name="Nanda Fretes" userId="3251f339cb56ebd4" providerId="LiveId" clId="{7CE3CE2A-BEDB-4666-969A-4446EBD583C2}" dt="2024-07-30T17:46:26.080" v="71"/>
          <ac:spMkLst>
            <pc:docMk/>
            <pc:sldMk cId="460242662" sldId="348"/>
            <ac:spMk id="19" creationId="{0A20BF3D-D055-96E4-4D15-56FD5154FFCE}"/>
          </ac:spMkLst>
        </pc:spChg>
        <pc:spChg chg="add mod">
          <ac:chgData name="Nanda Fretes" userId="3251f339cb56ebd4" providerId="LiveId" clId="{7CE3CE2A-BEDB-4666-969A-4446EBD583C2}" dt="2024-07-30T17:46:26.080" v="71"/>
          <ac:spMkLst>
            <pc:docMk/>
            <pc:sldMk cId="460242662" sldId="348"/>
            <ac:spMk id="20" creationId="{85B2B27D-87AB-8A0A-3C45-AEC8D1DFFC26}"/>
          </ac:spMkLst>
        </pc:spChg>
        <pc:spChg chg="add mod">
          <ac:chgData name="Nanda Fretes" userId="3251f339cb56ebd4" providerId="LiveId" clId="{7CE3CE2A-BEDB-4666-969A-4446EBD583C2}" dt="2024-07-30T17:46:26.080" v="71"/>
          <ac:spMkLst>
            <pc:docMk/>
            <pc:sldMk cId="460242662" sldId="348"/>
            <ac:spMk id="21" creationId="{C5E69E34-0F00-740D-B848-0CCBA5B5D6D1}"/>
          </ac:spMkLst>
        </pc:spChg>
        <pc:spChg chg="add mod">
          <ac:chgData name="Nanda Fretes" userId="3251f339cb56ebd4" providerId="LiveId" clId="{7CE3CE2A-BEDB-4666-969A-4446EBD583C2}" dt="2024-07-30T17:46:26.080" v="71"/>
          <ac:spMkLst>
            <pc:docMk/>
            <pc:sldMk cId="460242662" sldId="348"/>
            <ac:spMk id="22" creationId="{1838F34C-D82A-0D5A-C73A-ECF31073228A}"/>
          </ac:spMkLst>
        </pc:spChg>
        <pc:spChg chg="add del mod">
          <ac:chgData name="Nanda Fretes" userId="3251f339cb56ebd4" providerId="LiveId" clId="{7CE3CE2A-BEDB-4666-969A-4446EBD583C2}" dt="2024-07-30T17:46:40.658" v="75" actId="478"/>
          <ac:spMkLst>
            <pc:docMk/>
            <pc:sldMk cId="460242662" sldId="348"/>
            <ac:spMk id="24" creationId="{1C3AA5A5-EC19-3145-2503-0E62BFE7ED3A}"/>
          </ac:spMkLst>
        </pc:spChg>
        <pc:spChg chg="add mod">
          <ac:chgData name="Nanda Fretes" userId="3251f339cb56ebd4" providerId="LiveId" clId="{7CE3CE2A-BEDB-4666-969A-4446EBD583C2}" dt="2024-07-30T18:39:27.684" v="271" actId="2711"/>
          <ac:spMkLst>
            <pc:docMk/>
            <pc:sldMk cId="460242662" sldId="348"/>
            <ac:spMk id="25" creationId="{FCC03088-53B1-DEEE-6106-6CF3534F97A0}"/>
          </ac:spMkLst>
        </pc:spChg>
        <pc:spChg chg="add mod">
          <ac:chgData name="Nanda Fretes" userId="3251f339cb56ebd4" providerId="LiveId" clId="{7CE3CE2A-BEDB-4666-969A-4446EBD583C2}" dt="2024-07-30T18:39:27.684" v="271" actId="2711"/>
          <ac:spMkLst>
            <pc:docMk/>
            <pc:sldMk cId="460242662" sldId="348"/>
            <ac:spMk id="26" creationId="{F85B4F79-FD68-C844-223C-4E5D59BAF328}"/>
          </ac:spMkLst>
        </pc:spChg>
        <pc:spChg chg="add mod">
          <ac:chgData name="Nanda Fretes" userId="3251f339cb56ebd4" providerId="LiveId" clId="{7CE3CE2A-BEDB-4666-969A-4446EBD583C2}" dt="2024-07-30T18:39:27.684" v="271" actId="2711"/>
          <ac:spMkLst>
            <pc:docMk/>
            <pc:sldMk cId="460242662" sldId="348"/>
            <ac:spMk id="27" creationId="{B2E4705D-A6AE-75F2-560C-3D4DEE393435}"/>
          </ac:spMkLst>
        </pc:spChg>
        <pc:spChg chg="add mod">
          <ac:chgData name="Nanda Fretes" userId="3251f339cb56ebd4" providerId="LiveId" clId="{7CE3CE2A-BEDB-4666-969A-4446EBD583C2}" dt="2024-07-30T18:39:27.684" v="271" actId="2711"/>
          <ac:spMkLst>
            <pc:docMk/>
            <pc:sldMk cId="460242662" sldId="348"/>
            <ac:spMk id="28" creationId="{7E7425D3-96CD-3191-51D6-3BF332F177DE}"/>
          </ac:spMkLst>
        </pc:spChg>
        <pc:spChg chg="add mod">
          <ac:chgData name="Nanda Fretes" userId="3251f339cb56ebd4" providerId="LiveId" clId="{7CE3CE2A-BEDB-4666-969A-4446EBD583C2}" dt="2024-07-30T18:39:27.684" v="271" actId="2711"/>
          <ac:spMkLst>
            <pc:docMk/>
            <pc:sldMk cId="460242662" sldId="348"/>
            <ac:spMk id="29" creationId="{78900AE2-D492-7FD9-51A6-6A3DD20FD913}"/>
          </ac:spMkLst>
        </pc:spChg>
        <pc:spChg chg="add mod">
          <ac:chgData name="Nanda Fretes" userId="3251f339cb56ebd4" providerId="LiveId" clId="{7CE3CE2A-BEDB-4666-969A-4446EBD583C2}" dt="2024-07-30T18:39:27.684" v="271" actId="2711"/>
          <ac:spMkLst>
            <pc:docMk/>
            <pc:sldMk cId="460242662" sldId="348"/>
            <ac:spMk id="30" creationId="{A4DA125A-6D1E-4278-1FD2-DC5A35F4EA2F}"/>
          </ac:spMkLst>
        </pc:spChg>
        <pc:spChg chg="add mod">
          <ac:chgData name="Nanda Fretes" userId="3251f339cb56ebd4" providerId="LiveId" clId="{7CE3CE2A-BEDB-4666-969A-4446EBD583C2}" dt="2024-07-30T18:39:27.684" v="271" actId="2711"/>
          <ac:spMkLst>
            <pc:docMk/>
            <pc:sldMk cId="460242662" sldId="348"/>
            <ac:spMk id="31" creationId="{2AF1B515-898D-E819-4068-1BB2408A0D81}"/>
          </ac:spMkLst>
        </pc:spChg>
        <pc:spChg chg="add mod">
          <ac:chgData name="Nanda Fretes" userId="3251f339cb56ebd4" providerId="LiveId" clId="{7CE3CE2A-BEDB-4666-969A-4446EBD583C2}" dt="2024-07-30T18:39:27.684" v="271" actId="2711"/>
          <ac:spMkLst>
            <pc:docMk/>
            <pc:sldMk cId="460242662" sldId="348"/>
            <ac:spMk id="32" creationId="{51B26DEA-A8F8-EBC9-962F-C79E214A557B}"/>
          </ac:spMkLst>
        </pc:spChg>
        <pc:spChg chg="add mod">
          <ac:chgData name="Nanda Fretes" userId="3251f339cb56ebd4" providerId="LiveId" clId="{7CE3CE2A-BEDB-4666-969A-4446EBD583C2}" dt="2024-07-30T18:39:27.684" v="271" actId="2711"/>
          <ac:spMkLst>
            <pc:docMk/>
            <pc:sldMk cId="460242662" sldId="348"/>
            <ac:spMk id="33" creationId="{CABCCEA5-CD41-A1D3-18A4-4DDEA95D4EA0}"/>
          </ac:spMkLst>
        </pc:spChg>
        <pc:spChg chg="add mod">
          <ac:chgData name="Nanda Fretes" userId="3251f339cb56ebd4" providerId="LiveId" clId="{7CE3CE2A-BEDB-4666-969A-4446EBD583C2}" dt="2024-07-30T18:39:27.684" v="271" actId="2711"/>
          <ac:spMkLst>
            <pc:docMk/>
            <pc:sldMk cId="460242662" sldId="348"/>
            <ac:spMk id="34" creationId="{FFE72071-4FED-DED1-9C05-CBE59DF4795C}"/>
          </ac:spMkLst>
        </pc:spChg>
        <pc:spChg chg="add mod">
          <ac:chgData name="Nanda Fretes" userId="3251f339cb56ebd4" providerId="LiveId" clId="{7CE3CE2A-BEDB-4666-969A-4446EBD583C2}" dt="2024-07-30T18:39:27.684" v="271" actId="2711"/>
          <ac:spMkLst>
            <pc:docMk/>
            <pc:sldMk cId="460242662" sldId="348"/>
            <ac:spMk id="35" creationId="{870E64E2-65A4-6028-362D-46358E242D2F}"/>
          </ac:spMkLst>
        </pc:spChg>
        <pc:spChg chg="add mod">
          <ac:chgData name="Nanda Fretes" userId="3251f339cb56ebd4" providerId="LiveId" clId="{7CE3CE2A-BEDB-4666-969A-4446EBD583C2}" dt="2024-07-30T18:39:27.684" v="271" actId="2711"/>
          <ac:spMkLst>
            <pc:docMk/>
            <pc:sldMk cId="460242662" sldId="348"/>
            <ac:spMk id="36" creationId="{D47A9A46-178C-0912-BB48-66042CB0C731}"/>
          </ac:spMkLst>
        </pc:spChg>
        <pc:spChg chg="add mod">
          <ac:chgData name="Nanda Fretes" userId="3251f339cb56ebd4" providerId="LiveId" clId="{7CE3CE2A-BEDB-4666-969A-4446EBD583C2}" dt="2024-07-30T17:48:30.128" v="94" actId="14100"/>
          <ac:spMkLst>
            <pc:docMk/>
            <pc:sldMk cId="460242662" sldId="348"/>
            <ac:spMk id="37" creationId="{9061A096-FD48-D1D3-FF72-27031D2718AA}"/>
          </ac:spMkLst>
        </pc:spChg>
        <pc:picChg chg="add mod">
          <ac:chgData name="Nanda Fretes" userId="3251f339cb56ebd4" providerId="LiveId" clId="{7CE3CE2A-BEDB-4666-969A-4446EBD583C2}" dt="2024-07-30T17:46:26.080" v="71"/>
          <ac:picMkLst>
            <pc:docMk/>
            <pc:sldMk cId="460242662" sldId="348"/>
            <ac:picMk id="2" creationId="{0D470BCA-79DF-C339-B85E-E70984754369}"/>
          </ac:picMkLst>
        </pc:picChg>
        <pc:picChg chg="add mod ord modCrop">
          <ac:chgData name="Nanda Fretes" userId="3251f339cb56ebd4" providerId="LiveId" clId="{7CE3CE2A-BEDB-4666-969A-4446EBD583C2}" dt="2024-07-30T17:47:49.160" v="91" actId="732"/>
          <ac:picMkLst>
            <pc:docMk/>
            <pc:sldMk cId="460242662" sldId="348"/>
            <ac:picMk id="23" creationId="{70DE2118-FECB-50C5-29D3-1355B2CCD133}"/>
          </ac:picMkLst>
        </pc:picChg>
      </pc:sldChg>
      <pc:sldChg chg="addSp delSp modSp add del mod">
        <pc:chgData name="Nanda Fretes" userId="3251f339cb56ebd4" providerId="LiveId" clId="{7CE3CE2A-BEDB-4666-969A-4446EBD583C2}" dt="2024-07-30T18:29:48.050" v="195" actId="47"/>
        <pc:sldMkLst>
          <pc:docMk/>
          <pc:sldMk cId="1506987729" sldId="349"/>
        </pc:sldMkLst>
        <pc:spChg chg="add del mod">
          <ac:chgData name="Nanda Fretes" userId="3251f339cb56ebd4" providerId="LiveId" clId="{7CE3CE2A-BEDB-4666-969A-4446EBD583C2}" dt="2024-07-30T17:50:11.614" v="108" actId="478"/>
          <ac:spMkLst>
            <pc:docMk/>
            <pc:sldMk cId="1506987729" sldId="349"/>
            <ac:spMk id="2" creationId="{9EC05ACF-3C43-D714-8B25-8884301F6354}"/>
          </ac:spMkLst>
        </pc:spChg>
        <pc:spChg chg="add mod">
          <ac:chgData name="Nanda Fretes" userId="3251f339cb56ebd4" providerId="LiveId" clId="{7CE3CE2A-BEDB-4666-969A-4446EBD583C2}" dt="2024-07-30T17:50:35.887" v="124" actId="207"/>
          <ac:spMkLst>
            <pc:docMk/>
            <pc:sldMk cId="1506987729" sldId="349"/>
            <ac:spMk id="3" creationId="{67D2F64D-EA2A-151E-9793-C0FF17E2DED8}"/>
          </ac:spMkLst>
        </pc:spChg>
        <pc:spChg chg="add mod">
          <ac:chgData name="Nanda Fretes" userId="3251f339cb56ebd4" providerId="LiveId" clId="{7CE3CE2A-BEDB-4666-969A-4446EBD583C2}" dt="2024-07-30T17:50:50.845" v="128" actId="14100"/>
          <ac:spMkLst>
            <pc:docMk/>
            <pc:sldMk cId="1506987729" sldId="349"/>
            <ac:spMk id="4" creationId="{74DD06EA-A050-D7A3-F001-5B8A5FF70B42}"/>
          </ac:spMkLst>
        </pc:spChg>
        <pc:spChg chg="del">
          <ac:chgData name="Nanda Fretes" userId="3251f339cb56ebd4" providerId="LiveId" clId="{7CE3CE2A-BEDB-4666-969A-4446EBD583C2}" dt="2024-07-30T17:48:56.602" v="96" actId="478"/>
          <ac:spMkLst>
            <pc:docMk/>
            <pc:sldMk cId="1506987729" sldId="349"/>
            <ac:spMk id="6" creationId="{C8EE2807-ED8D-ACC5-33DD-EDB7A0C3125C}"/>
          </ac:spMkLst>
        </pc:spChg>
        <pc:spChg chg="mod">
          <ac:chgData name="Nanda Fretes" userId="3251f339cb56ebd4" providerId="LiveId" clId="{7CE3CE2A-BEDB-4666-969A-4446EBD583C2}" dt="2024-07-30T17:50:42.060" v="126" actId="20577"/>
          <ac:spMkLst>
            <pc:docMk/>
            <pc:sldMk cId="1506987729" sldId="349"/>
            <ac:spMk id="8" creationId="{E8393492-DE21-D06C-3EF9-EB0E27A3EF31}"/>
          </ac:spMkLst>
        </pc:spChg>
        <pc:spChg chg="add mod">
          <ac:chgData name="Nanda Fretes" userId="3251f339cb56ebd4" providerId="LiveId" clId="{7CE3CE2A-BEDB-4666-969A-4446EBD583C2}" dt="2024-07-30T17:50:35.887" v="124" actId="207"/>
          <ac:spMkLst>
            <pc:docMk/>
            <pc:sldMk cId="1506987729" sldId="349"/>
            <ac:spMk id="10" creationId="{36712D6D-D336-4315-6D1A-F04B3FEAD7B4}"/>
          </ac:spMkLst>
        </pc:spChg>
        <pc:spChg chg="add mod">
          <ac:chgData name="Nanda Fretes" userId="3251f339cb56ebd4" providerId="LiveId" clId="{7CE3CE2A-BEDB-4666-969A-4446EBD583C2}" dt="2024-07-30T17:50:47.696" v="127" actId="14100"/>
          <ac:spMkLst>
            <pc:docMk/>
            <pc:sldMk cId="1506987729" sldId="349"/>
            <ac:spMk id="12" creationId="{97A35539-BD56-0701-4C75-59637C8B4375}"/>
          </ac:spMkLst>
        </pc:spChg>
        <pc:spChg chg="add mod">
          <ac:chgData name="Nanda Fretes" userId="3251f339cb56ebd4" providerId="LiveId" clId="{7CE3CE2A-BEDB-4666-969A-4446EBD583C2}" dt="2024-07-30T17:50:35.887" v="124" actId="207"/>
          <ac:spMkLst>
            <pc:docMk/>
            <pc:sldMk cId="1506987729" sldId="349"/>
            <ac:spMk id="13" creationId="{1B59B634-98D0-8538-ED06-78D3EC6A3DBB}"/>
          </ac:spMkLst>
        </pc:spChg>
        <pc:spChg chg="add mod">
          <ac:chgData name="Nanda Fretes" userId="3251f339cb56ebd4" providerId="LiveId" clId="{7CE3CE2A-BEDB-4666-969A-4446EBD583C2}" dt="2024-07-30T17:50:57.130" v="130" actId="14100"/>
          <ac:spMkLst>
            <pc:docMk/>
            <pc:sldMk cId="1506987729" sldId="349"/>
            <ac:spMk id="14" creationId="{D23E0029-BE37-3857-A3CA-CF97C40A39B5}"/>
          </ac:spMkLst>
        </pc:spChg>
        <pc:spChg chg="del">
          <ac:chgData name="Nanda Fretes" userId="3251f339cb56ebd4" providerId="LiveId" clId="{7CE3CE2A-BEDB-4666-969A-4446EBD583C2}" dt="2024-07-30T17:49:01.004" v="97" actId="478"/>
          <ac:spMkLst>
            <pc:docMk/>
            <pc:sldMk cId="1506987729" sldId="349"/>
            <ac:spMk id="25" creationId="{FCC03088-53B1-DEEE-6106-6CF3534F97A0}"/>
          </ac:spMkLst>
        </pc:spChg>
        <pc:spChg chg="del">
          <ac:chgData name="Nanda Fretes" userId="3251f339cb56ebd4" providerId="LiveId" clId="{7CE3CE2A-BEDB-4666-969A-4446EBD583C2}" dt="2024-07-30T17:48:56.602" v="96" actId="478"/>
          <ac:spMkLst>
            <pc:docMk/>
            <pc:sldMk cId="1506987729" sldId="349"/>
            <ac:spMk id="26" creationId="{F85B4F79-FD68-C844-223C-4E5D59BAF328}"/>
          </ac:spMkLst>
        </pc:spChg>
        <pc:spChg chg="del">
          <ac:chgData name="Nanda Fretes" userId="3251f339cb56ebd4" providerId="LiveId" clId="{7CE3CE2A-BEDB-4666-969A-4446EBD583C2}" dt="2024-07-30T17:48:56.602" v="96" actId="478"/>
          <ac:spMkLst>
            <pc:docMk/>
            <pc:sldMk cId="1506987729" sldId="349"/>
            <ac:spMk id="27" creationId="{B2E4705D-A6AE-75F2-560C-3D4DEE393435}"/>
          </ac:spMkLst>
        </pc:spChg>
        <pc:spChg chg="del">
          <ac:chgData name="Nanda Fretes" userId="3251f339cb56ebd4" providerId="LiveId" clId="{7CE3CE2A-BEDB-4666-969A-4446EBD583C2}" dt="2024-07-30T17:48:56.602" v="96" actId="478"/>
          <ac:spMkLst>
            <pc:docMk/>
            <pc:sldMk cId="1506987729" sldId="349"/>
            <ac:spMk id="28" creationId="{7E7425D3-96CD-3191-51D6-3BF332F177DE}"/>
          </ac:spMkLst>
        </pc:spChg>
        <pc:spChg chg="del">
          <ac:chgData name="Nanda Fretes" userId="3251f339cb56ebd4" providerId="LiveId" clId="{7CE3CE2A-BEDB-4666-969A-4446EBD583C2}" dt="2024-07-30T17:49:01.004" v="97" actId="478"/>
          <ac:spMkLst>
            <pc:docMk/>
            <pc:sldMk cId="1506987729" sldId="349"/>
            <ac:spMk id="29" creationId="{78900AE2-D492-7FD9-51A6-6A3DD20FD913}"/>
          </ac:spMkLst>
        </pc:spChg>
        <pc:spChg chg="del">
          <ac:chgData name="Nanda Fretes" userId="3251f339cb56ebd4" providerId="LiveId" clId="{7CE3CE2A-BEDB-4666-969A-4446EBD583C2}" dt="2024-07-30T17:48:56.602" v="96" actId="478"/>
          <ac:spMkLst>
            <pc:docMk/>
            <pc:sldMk cId="1506987729" sldId="349"/>
            <ac:spMk id="30" creationId="{A4DA125A-6D1E-4278-1FD2-DC5A35F4EA2F}"/>
          </ac:spMkLst>
        </pc:spChg>
        <pc:spChg chg="del">
          <ac:chgData name="Nanda Fretes" userId="3251f339cb56ebd4" providerId="LiveId" clId="{7CE3CE2A-BEDB-4666-969A-4446EBD583C2}" dt="2024-07-30T17:48:56.602" v="96" actId="478"/>
          <ac:spMkLst>
            <pc:docMk/>
            <pc:sldMk cId="1506987729" sldId="349"/>
            <ac:spMk id="31" creationId="{2AF1B515-898D-E819-4068-1BB2408A0D81}"/>
          </ac:spMkLst>
        </pc:spChg>
        <pc:spChg chg="del">
          <ac:chgData name="Nanda Fretes" userId="3251f339cb56ebd4" providerId="LiveId" clId="{7CE3CE2A-BEDB-4666-969A-4446EBD583C2}" dt="2024-07-30T17:48:56.602" v="96" actId="478"/>
          <ac:spMkLst>
            <pc:docMk/>
            <pc:sldMk cId="1506987729" sldId="349"/>
            <ac:spMk id="32" creationId="{51B26DEA-A8F8-EBC9-962F-C79E214A557B}"/>
          </ac:spMkLst>
        </pc:spChg>
        <pc:spChg chg="del">
          <ac:chgData name="Nanda Fretes" userId="3251f339cb56ebd4" providerId="LiveId" clId="{7CE3CE2A-BEDB-4666-969A-4446EBD583C2}" dt="2024-07-30T17:49:01.004" v="97" actId="478"/>
          <ac:spMkLst>
            <pc:docMk/>
            <pc:sldMk cId="1506987729" sldId="349"/>
            <ac:spMk id="33" creationId="{CABCCEA5-CD41-A1D3-18A4-4DDEA95D4EA0}"/>
          </ac:spMkLst>
        </pc:spChg>
        <pc:spChg chg="del">
          <ac:chgData name="Nanda Fretes" userId="3251f339cb56ebd4" providerId="LiveId" clId="{7CE3CE2A-BEDB-4666-969A-4446EBD583C2}" dt="2024-07-30T17:48:56.602" v="96" actId="478"/>
          <ac:spMkLst>
            <pc:docMk/>
            <pc:sldMk cId="1506987729" sldId="349"/>
            <ac:spMk id="34" creationId="{FFE72071-4FED-DED1-9C05-CBE59DF4795C}"/>
          </ac:spMkLst>
        </pc:spChg>
        <pc:spChg chg="del">
          <ac:chgData name="Nanda Fretes" userId="3251f339cb56ebd4" providerId="LiveId" clId="{7CE3CE2A-BEDB-4666-969A-4446EBD583C2}" dt="2024-07-30T17:48:56.602" v="96" actId="478"/>
          <ac:spMkLst>
            <pc:docMk/>
            <pc:sldMk cId="1506987729" sldId="349"/>
            <ac:spMk id="35" creationId="{870E64E2-65A4-6028-362D-46358E242D2F}"/>
          </ac:spMkLst>
        </pc:spChg>
        <pc:spChg chg="del">
          <ac:chgData name="Nanda Fretes" userId="3251f339cb56ebd4" providerId="LiveId" clId="{7CE3CE2A-BEDB-4666-969A-4446EBD583C2}" dt="2024-07-30T17:48:56.602" v="96" actId="478"/>
          <ac:spMkLst>
            <pc:docMk/>
            <pc:sldMk cId="1506987729" sldId="349"/>
            <ac:spMk id="36" creationId="{D47A9A46-178C-0912-BB48-66042CB0C731}"/>
          </ac:spMkLst>
        </pc:spChg>
        <pc:spChg chg="del">
          <ac:chgData name="Nanda Fretes" userId="3251f339cb56ebd4" providerId="LiveId" clId="{7CE3CE2A-BEDB-4666-969A-4446EBD583C2}" dt="2024-07-30T17:48:56.602" v="96" actId="478"/>
          <ac:spMkLst>
            <pc:docMk/>
            <pc:sldMk cId="1506987729" sldId="349"/>
            <ac:spMk id="37" creationId="{9061A096-FD48-D1D3-FF72-27031D2718AA}"/>
          </ac:spMkLst>
        </pc:spChg>
        <pc:picChg chg="del">
          <ac:chgData name="Nanda Fretes" userId="3251f339cb56ebd4" providerId="LiveId" clId="{7CE3CE2A-BEDB-4666-969A-4446EBD583C2}" dt="2024-07-30T17:48:56.602" v="96" actId="478"/>
          <ac:picMkLst>
            <pc:docMk/>
            <pc:sldMk cId="1506987729" sldId="349"/>
            <ac:picMk id="23" creationId="{70DE2118-FECB-50C5-29D3-1355B2CCD133}"/>
          </ac:picMkLst>
        </pc:picChg>
        <pc:picChg chg="del">
          <ac:chgData name="Nanda Fretes" userId="3251f339cb56ebd4" providerId="LiveId" clId="{7CE3CE2A-BEDB-4666-969A-4446EBD583C2}" dt="2024-07-30T17:48:56.602" v="96" actId="478"/>
          <ac:picMkLst>
            <pc:docMk/>
            <pc:sldMk cId="1506987729" sldId="349"/>
            <ac:picMk id="2052" creationId="{C57120DB-F3C1-16AF-BC0B-68D1066BB714}"/>
          </ac:picMkLst>
        </pc:picChg>
      </pc:sldChg>
      <pc:sldChg chg="del">
        <pc:chgData name="Nanda Fretes" userId="3251f339cb56ebd4" providerId="LiveId" clId="{7CE3CE2A-BEDB-4666-969A-4446EBD583C2}" dt="2024-07-30T16:53:48.699" v="3" actId="47"/>
        <pc:sldMkLst>
          <pc:docMk/>
          <pc:sldMk cId="2610150500" sldId="349"/>
        </pc:sldMkLst>
      </pc:sldChg>
      <pc:sldChg chg="addSp delSp modSp add mod">
        <pc:chgData name="Nanda Fretes" userId="3251f339cb56ebd4" providerId="LiveId" clId="{7CE3CE2A-BEDB-4666-969A-4446EBD583C2}" dt="2024-07-30T18:39:14.171" v="270" actId="14100"/>
        <pc:sldMkLst>
          <pc:docMk/>
          <pc:sldMk cId="2666490643" sldId="349"/>
        </pc:sldMkLst>
        <pc:spChg chg="add del mod">
          <ac:chgData name="Nanda Fretes" userId="3251f339cb56ebd4" providerId="LiveId" clId="{7CE3CE2A-BEDB-4666-969A-4446EBD583C2}" dt="2024-07-30T18:35:03.654" v="234" actId="478"/>
          <ac:spMkLst>
            <pc:docMk/>
            <pc:sldMk cId="2666490643" sldId="349"/>
            <ac:spMk id="2" creationId="{71B41E3B-93D2-D929-15E0-5A6B9FDE1F5A}"/>
          </ac:spMkLst>
        </pc:spChg>
        <pc:spChg chg="add mod">
          <ac:chgData name="Nanda Fretes" userId="3251f339cb56ebd4" providerId="LiveId" clId="{7CE3CE2A-BEDB-4666-969A-4446EBD583C2}" dt="2024-07-30T18:39:14.171" v="270" actId="14100"/>
          <ac:spMkLst>
            <pc:docMk/>
            <pc:sldMk cId="2666490643" sldId="349"/>
            <ac:spMk id="4" creationId="{E4A8DFDD-A517-6475-6C2D-84544C527AE5}"/>
          </ac:spMkLst>
        </pc:spChg>
        <pc:spChg chg="mod">
          <ac:chgData name="Nanda Fretes" userId="3251f339cb56ebd4" providerId="LiveId" clId="{7CE3CE2A-BEDB-4666-969A-4446EBD583C2}" dt="2024-07-30T18:35:27.831" v="248" actId="20577"/>
          <ac:spMkLst>
            <pc:docMk/>
            <pc:sldMk cId="2666490643" sldId="349"/>
            <ac:spMk id="8" creationId="{E8393492-DE21-D06C-3EF9-EB0E27A3EF31}"/>
          </ac:spMkLst>
        </pc:spChg>
        <pc:spChg chg="del">
          <ac:chgData name="Nanda Fretes" userId="3251f339cb56ebd4" providerId="LiveId" clId="{7CE3CE2A-BEDB-4666-969A-4446EBD583C2}" dt="2024-07-30T18:31:19.544" v="206" actId="478"/>
          <ac:spMkLst>
            <pc:docMk/>
            <pc:sldMk cId="2666490643" sldId="349"/>
            <ac:spMk id="9" creationId="{078621CE-201C-E4F2-5CC4-FC9F56D2B2E6}"/>
          </ac:spMkLst>
        </pc:spChg>
        <pc:spChg chg="del">
          <ac:chgData name="Nanda Fretes" userId="3251f339cb56ebd4" providerId="LiveId" clId="{7CE3CE2A-BEDB-4666-969A-4446EBD583C2}" dt="2024-07-30T18:31:19.544" v="206" actId="478"/>
          <ac:spMkLst>
            <pc:docMk/>
            <pc:sldMk cId="2666490643" sldId="349"/>
            <ac:spMk id="25" creationId="{FCC03088-53B1-DEEE-6106-6CF3534F97A0}"/>
          </ac:spMkLst>
        </pc:spChg>
        <pc:spChg chg="del">
          <ac:chgData name="Nanda Fretes" userId="3251f339cb56ebd4" providerId="LiveId" clId="{7CE3CE2A-BEDB-4666-969A-4446EBD583C2}" dt="2024-07-30T18:31:19.544" v="206" actId="478"/>
          <ac:spMkLst>
            <pc:docMk/>
            <pc:sldMk cId="2666490643" sldId="349"/>
            <ac:spMk id="26" creationId="{F85B4F79-FD68-C844-223C-4E5D59BAF328}"/>
          </ac:spMkLst>
        </pc:spChg>
        <pc:spChg chg="del">
          <ac:chgData name="Nanda Fretes" userId="3251f339cb56ebd4" providerId="LiveId" clId="{7CE3CE2A-BEDB-4666-969A-4446EBD583C2}" dt="2024-07-30T18:31:19.544" v="206" actId="478"/>
          <ac:spMkLst>
            <pc:docMk/>
            <pc:sldMk cId="2666490643" sldId="349"/>
            <ac:spMk id="27" creationId="{B2E4705D-A6AE-75F2-560C-3D4DEE393435}"/>
          </ac:spMkLst>
        </pc:spChg>
        <pc:spChg chg="del">
          <ac:chgData name="Nanda Fretes" userId="3251f339cb56ebd4" providerId="LiveId" clId="{7CE3CE2A-BEDB-4666-969A-4446EBD583C2}" dt="2024-07-30T18:31:19.544" v="206" actId="478"/>
          <ac:spMkLst>
            <pc:docMk/>
            <pc:sldMk cId="2666490643" sldId="349"/>
            <ac:spMk id="28" creationId="{7E7425D3-96CD-3191-51D6-3BF332F177DE}"/>
          </ac:spMkLst>
        </pc:spChg>
        <pc:spChg chg="del">
          <ac:chgData name="Nanda Fretes" userId="3251f339cb56ebd4" providerId="LiveId" clId="{7CE3CE2A-BEDB-4666-969A-4446EBD583C2}" dt="2024-07-30T18:31:19.544" v="206" actId="478"/>
          <ac:spMkLst>
            <pc:docMk/>
            <pc:sldMk cId="2666490643" sldId="349"/>
            <ac:spMk id="29" creationId="{78900AE2-D492-7FD9-51A6-6A3DD20FD913}"/>
          </ac:spMkLst>
        </pc:spChg>
        <pc:spChg chg="del">
          <ac:chgData name="Nanda Fretes" userId="3251f339cb56ebd4" providerId="LiveId" clId="{7CE3CE2A-BEDB-4666-969A-4446EBD583C2}" dt="2024-07-30T18:31:19.544" v="206" actId="478"/>
          <ac:spMkLst>
            <pc:docMk/>
            <pc:sldMk cId="2666490643" sldId="349"/>
            <ac:spMk id="30" creationId="{A4DA125A-6D1E-4278-1FD2-DC5A35F4EA2F}"/>
          </ac:spMkLst>
        </pc:spChg>
        <pc:spChg chg="del">
          <ac:chgData name="Nanda Fretes" userId="3251f339cb56ebd4" providerId="LiveId" clId="{7CE3CE2A-BEDB-4666-969A-4446EBD583C2}" dt="2024-07-30T18:31:19.544" v="206" actId="478"/>
          <ac:spMkLst>
            <pc:docMk/>
            <pc:sldMk cId="2666490643" sldId="349"/>
            <ac:spMk id="31" creationId="{2AF1B515-898D-E819-4068-1BB2408A0D81}"/>
          </ac:spMkLst>
        </pc:spChg>
        <pc:spChg chg="del">
          <ac:chgData name="Nanda Fretes" userId="3251f339cb56ebd4" providerId="LiveId" clId="{7CE3CE2A-BEDB-4666-969A-4446EBD583C2}" dt="2024-07-30T18:31:19.544" v="206" actId="478"/>
          <ac:spMkLst>
            <pc:docMk/>
            <pc:sldMk cId="2666490643" sldId="349"/>
            <ac:spMk id="32" creationId="{51B26DEA-A8F8-EBC9-962F-C79E214A557B}"/>
          </ac:spMkLst>
        </pc:spChg>
        <pc:spChg chg="del">
          <ac:chgData name="Nanda Fretes" userId="3251f339cb56ebd4" providerId="LiveId" clId="{7CE3CE2A-BEDB-4666-969A-4446EBD583C2}" dt="2024-07-30T18:31:19.544" v="206" actId="478"/>
          <ac:spMkLst>
            <pc:docMk/>
            <pc:sldMk cId="2666490643" sldId="349"/>
            <ac:spMk id="33" creationId="{CABCCEA5-CD41-A1D3-18A4-4DDEA95D4EA0}"/>
          </ac:spMkLst>
        </pc:spChg>
        <pc:spChg chg="del">
          <ac:chgData name="Nanda Fretes" userId="3251f339cb56ebd4" providerId="LiveId" clId="{7CE3CE2A-BEDB-4666-969A-4446EBD583C2}" dt="2024-07-30T18:31:19.544" v="206" actId="478"/>
          <ac:spMkLst>
            <pc:docMk/>
            <pc:sldMk cId="2666490643" sldId="349"/>
            <ac:spMk id="34" creationId="{FFE72071-4FED-DED1-9C05-CBE59DF4795C}"/>
          </ac:spMkLst>
        </pc:spChg>
        <pc:spChg chg="del">
          <ac:chgData name="Nanda Fretes" userId="3251f339cb56ebd4" providerId="LiveId" clId="{7CE3CE2A-BEDB-4666-969A-4446EBD583C2}" dt="2024-07-30T18:31:19.544" v="206" actId="478"/>
          <ac:spMkLst>
            <pc:docMk/>
            <pc:sldMk cId="2666490643" sldId="349"/>
            <ac:spMk id="35" creationId="{870E64E2-65A4-6028-362D-46358E242D2F}"/>
          </ac:spMkLst>
        </pc:spChg>
        <pc:spChg chg="del">
          <ac:chgData name="Nanda Fretes" userId="3251f339cb56ebd4" providerId="LiveId" clId="{7CE3CE2A-BEDB-4666-969A-4446EBD583C2}" dt="2024-07-30T18:31:19.544" v="206" actId="478"/>
          <ac:spMkLst>
            <pc:docMk/>
            <pc:sldMk cId="2666490643" sldId="349"/>
            <ac:spMk id="36" creationId="{D47A9A46-178C-0912-BB48-66042CB0C731}"/>
          </ac:spMkLst>
        </pc:spChg>
        <pc:spChg chg="del mod">
          <ac:chgData name="Nanda Fretes" userId="3251f339cb56ebd4" providerId="LiveId" clId="{7CE3CE2A-BEDB-4666-969A-4446EBD583C2}" dt="2024-07-30T18:34:01.901" v="231" actId="478"/>
          <ac:spMkLst>
            <pc:docMk/>
            <pc:sldMk cId="2666490643" sldId="349"/>
            <ac:spMk id="37" creationId="{9061A096-FD48-D1D3-FF72-27031D2718AA}"/>
          </ac:spMkLst>
        </pc:spChg>
        <pc:picChg chg="del">
          <ac:chgData name="Nanda Fretes" userId="3251f339cb56ebd4" providerId="LiveId" clId="{7CE3CE2A-BEDB-4666-969A-4446EBD583C2}" dt="2024-07-30T18:33:18.896" v="220" actId="478"/>
          <ac:picMkLst>
            <pc:docMk/>
            <pc:sldMk cId="2666490643" sldId="349"/>
            <ac:picMk id="23" creationId="{70DE2118-FECB-50C5-29D3-1355B2CCD133}"/>
          </ac:picMkLst>
        </pc:picChg>
        <pc:picChg chg="add del mod">
          <ac:chgData name="Nanda Fretes" userId="3251f339cb56ebd4" providerId="LiveId" clId="{7CE3CE2A-BEDB-4666-969A-4446EBD583C2}" dt="2024-07-30T18:37:53.986" v="256" actId="478"/>
          <ac:picMkLst>
            <pc:docMk/>
            <pc:sldMk cId="2666490643" sldId="349"/>
            <ac:picMk id="1026" creationId="{9DA96DC5-5F79-3EAF-E561-B40A3E410843}"/>
          </ac:picMkLst>
        </pc:picChg>
        <pc:picChg chg="add mod">
          <ac:chgData name="Nanda Fretes" userId="3251f339cb56ebd4" providerId="LiveId" clId="{7CE3CE2A-BEDB-4666-969A-4446EBD583C2}" dt="2024-07-30T18:38:59.694" v="269" actId="14100"/>
          <ac:picMkLst>
            <pc:docMk/>
            <pc:sldMk cId="2666490643" sldId="349"/>
            <ac:picMk id="1028" creationId="{C7015187-2530-2B83-6164-BF4C622AE07E}"/>
          </ac:picMkLst>
        </pc:picChg>
      </pc:sldChg>
      <pc:sldChg chg="add del">
        <pc:chgData name="Nanda Fretes" userId="3251f339cb56ebd4" providerId="LiveId" clId="{7CE3CE2A-BEDB-4666-969A-4446EBD583C2}" dt="2024-07-30T18:30:45.256" v="204" actId="47"/>
        <pc:sldMkLst>
          <pc:docMk/>
          <pc:sldMk cId="4277423806" sldId="349"/>
        </pc:sldMkLst>
      </pc:sldChg>
      <pc:sldChg chg="add del">
        <pc:chgData name="Nanda Fretes" userId="3251f339cb56ebd4" providerId="LiveId" clId="{7CE3CE2A-BEDB-4666-969A-4446EBD583C2}" dt="2024-07-30T18:34:11.502" v="232" actId="47"/>
        <pc:sldMkLst>
          <pc:docMk/>
          <pc:sldMk cId="856357205" sldId="350"/>
        </pc:sldMkLst>
      </pc:sldChg>
      <pc:sldChg chg="addSp delSp modSp add del mod">
        <pc:chgData name="Nanda Fretes" userId="3251f339cb56ebd4" providerId="LiveId" clId="{7CE3CE2A-BEDB-4666-969A-4446EBD583C2}" dt="2024-07-30T18:29:48.760" v="196" actId="47"/>
        <pc:sldMkLst>
          <pc:docMk/>
          <pc:sldMk cId="1320623574" sldId="350"/>
        </pc:sldMkLst>
        <pc:spChg chg="del">
          <ac:chgData name="Nanda Fretes" userId="3251f339cb56ebd4" providerId="LiveId" clId="{7CE3CE2A-BEDB-4666-969A-4446EBD583C2}" dt="2024-07-30T17:51:30.750" v="134" actId="478"/>
          <ac:spMkLst>
            <pc:docMk/>
            <pc:sldMk cId="1320623574" sldId="350"/>
            <ac:spMk id="3" creationId="{67D2F64D-EA2A-151E-9793-C0FF17E2DED8}"/>
          </ac:spMkLst>
        </pc:spChg>
        <pc:spChg chg="del">
          <ac:chgData name="Nanda Fretes" userId="3251f339cb56ebd4" providerId="LiveId" clId="{7CE3CE2A-BEDB-4666-969A-4446EBD583C2}" dt="2024-07-30T17:51:28.825" v="133" actId="478"/>
          <ac:spMkLst>
            <pc:docMk/>
            <pc:sldMk cId="1320623574" sldId="350"/>
            <ac:spMk id="4" creationId="{74DD06EA-A050-D7A3-F001-5B8A5FF70B42}"/>
          </ac:spMkLst>
        </pc:spChg>
        <pc:spChg chg="add mod">
          <ac:chgData name="Nanda Fretes" userId="3251f339cb56ebd4" providerId="LiveId" clId="{7CE3CE2A-BEDB-4666-969A-4446EBD583C2}" dt="2024-07-30T17:52:34.257" v="144" actId="20577"/>
          <ac:spMkLst>
            <pc:docMk/>
            <pc:sldMk cId="1320623574" sldId="350"/>
            <ac:spMk id="6" creationId="{63935495-3E4F-0105-45B2-FD2E67562523}"/>
          </ac:spMkLst>
        </pc:spChg>
        <pc:spChg chg="mod">
          <ac:chgData name="Nanda Fretes" userId="3251f339cb56ebd4" providerId="LiveId" clId="{7CE3CE2A-BEDB-4666-969A-4446EBD583C2}" dt="2024-07-30T17:52:02.810" v="139" actId="108"/>
          <ac:spMkLst>
            <pc:docMk/>
            <pc:sldMk cId="1320623574" sldId="350"/>
            <ac:spMk id="7" creationId="{8AC82EC1-9CD3-3228-899C-71B4EE45CD7E}"/>
          </ac:spMkLst>
        </pc:spChg>
        <pc:spChg chg="mod">
          <ac:chgData name="Nanda Fretes" userId="3251f339cb56ebd4" providerId="LiveId" clId="{7CE3CE2A-BEDB-4666-969A-4446EBD583C2}" dt="2024-07-30T17:52:31.719" v="143" actId="1076"/>
          <ac:spMkLst>
            <pc:docMk/>
            <pc:sldMk cId="1320623574" sldId="350"/>
            <ac:spMk id="8" creationId="{E8393492-DE21-D06C-3EF9-EB0E27A3EF31}"/>
          </ac:spMkLst>
        </pc:spChg>
        <pc:spChg chg="del">
          <ac:chgData name="Nanda Fretes" userId="3251f339cb56ebd4" providerId="LiveId" clId="{7CE3CE2A-BEDB-4666-969A-4446EBD583C2}" dt="2024-07-30T17:51:25.319" v="132" actId="478"/>
          <ac:spMkLst>
            <pc:docMk/>
            <pc:sldMk cId="1320623574" sldId="350"/>
            <ac:spMk id="10" creationId="{36712D6D-D336-4315-6D1A-F04B3FEAD7B4}"/>
          </ac:spMkLst>
        </pc:spChg>
        <pc:spChg chg="del">
          <ac:chgData name="Nanda Fretes" userId="3251f339cb56ebd4" providerId="LiveId" clId="{7CE3CE2A-BEDB-4666-969A-4446EBD583C2}" dt="2024-07-30T17:51:25.319" v="132" actId="478"/>
          <ac:spMkLst>
            <pc:docMk/>
            <pc:sldMk cId="1320623574" sldId="350"/>
            <ac:spMk id="12" creationId="{97A35539-BD56-0701-4C75-59637C8B4375}"/>
          </ac:spMkLst>
        </pc:spChg>
        <pc:spChg chg="del">
          <ac:chgData name="Nanda Fretes" userId="3251f339cb56ebd4" providerId="LiveId" clId="{7CE3CE2A-BEDB-4666-969A-4446EBD583C2}" dt="2024-07-30T17:51:25.319" v="132" actId="478"/>
          <ac:spMkLst>
            <pc:docMk/>
            <pc:sldMk cId="1320623574" sldId="350"/>
            <ac:spMk id="13" creationId="{1B59B634-98D0-8538-ED06-78D3EC6A3DBB}"/>
          </ac:spMkLst>
        </pc:spChg>
        <pc:spChg chg="del">
          <ac:chgData name="Nanda Fretes" userId="3251f339cb56ebd4" providerId="LiveId" clId="{7CE3CE2A-BEDB-4666-969A-4446EBD583C2}" dt="2024-07-30T17:51:25.319" v="132" actId="478"/>
          <ac:spMkLst>
            <pc:docMk/>
            <pc:sldMk cId="1320623574" sldId="350"/>
            <ac:spMk id="14" creationId="{D23E0029-BE37-3857-A3CA-CF97C40A39B5}"/>
          </ac:spMkLst>
        </pc:spChg>
        <pc:spChg chg="add mod">
          <ac:chgData name="Nanda Fretes" userId="3251f339cb56ebd4" providerId="LiveId" clId="{7CE3CE2A-BEDB-4666-969A-4446EBD583C2}" dt="2024-07-30T17:52:20.221" v="141" actId="14100"/>
          <ac:spMkLst>
            <pc:docMk/>
            <pc:sldMk cId="1320623574" sldId="350"/>
            <ac:spMk id="15" creationId="{90D9AE11-4F8B-8A55-E31C-4FA75B42AC43}"/>
          </ac:spMkLst>
        </pc:spChg>
        <pc:spChg chg="add mod">
          <ac:chgData name="Nanda Fretes" userId="3251f339cb56ebd4" providerId="LiveId" clId="{7CE3CE2A-BEDB-4666-969A-4446EBD583C2}" dt="2024-07-30T17:52:20.221" v="141" actId="14100"/>
          <ac:spMkLst>
            <pc:docMk/>
            <pc:sldMk cId="1320623574" sldId="350"/>
            <ac:spMk id="16" creationId="{5C699D9E-08FC-AA78-14B5-8E5D714C860D}"/>
          </ac:spMkLst>
        </pc:spChg>
        <pc:spChg chg="add mod">
          <ac:chgData name="Nanda Fretes" userId="3251f339cb56ebd4" providerId="LiveId" clId="{7CE3CE2A-BEDB-4666-969A-4446EBD583C2}" dt="2024-07-30T17:52:20.221" v="141" actId="14100"/>
          <ac:spMkLst>
            <pc:docMk/>
            <pc:sldMk cId="1320623574" sldId="350"/>
            <ac:spMk id="17" creationId="{28DD3348-D89B-1862-1A92-45640C7AA5CD}"/>
          </ac:spMkLst>
        </pc:spChg>
        <pc:spChg chg="add mod">
          <ac:chgData name="Nanda Fretes" userId="3251f339cb56ebd4" providerId="LiveId" clId="{7CE3CE2A-BEDB-4666-969A-4446EBD583C2}" dt="2024-07-30T17:52:20.221" v="141" actId="14100"/>
          <ac:spMkLst>
            <pc:docMk/>
            <pc:sldMk cId="1320623574" sldId="350"/>
            <ac:spMk id="18" creationId="{9F19FE0A-685A-184A-ECEE-95AE49EF2290}"/>
          </ac:spMkLst>
        </pc:spChg>
        <pc:spChg chg="add mod">
          <ac:chgData name="Nanda Fretes" userId="3251f339cb56ebd4" providerId="LiveId" clId="{7CE3CE2A-BEDB-4666-969A-4446EBD583C2}" dt="2024-07-30T17:52:20.221" v="141" actId="14100"/>
          <ac:spMkLst>
            <pc:docMk/>
            <pc:sldMk cId="1320623574" sldId="350"/>
            <ac:spMk id="19" creationId="{C014DB68-58F8-D511-149A-CFEE6C5DAE6A}"/>
          </ac:spMkLst>
        </pc:spChg>
        <pc:spChg chg="add mod">
          <ac:chgData name="Nanda Fretes" userId="3251f339cb56ebd4" providerId="LiveId" clId="{7CE3CE2A-BEDB-4666-969A-4446EBD583C2}" dt="2024-07-30T17:52:20.221" v="141" actId="14100"/>
          <ac:spMkLst>
            <pc:docMk/>
            <pc:sldMk cId="1320623574" sldId="350"/>
            <ac:spMk id="20" creationId="{68B9D6A2-299F-5F61-14F2-E2C37795FD65}"/>
          </ac:spMkLst>
        </pc:spChg>
        <pc:spChg chg="add mod">
          <ac:chgData name="Nanda Fretes" userId="3251f339cb56ebd4" providerId="LiveId" clId="{7CE3CE2A-BEDB-4666-969A-4446EBD583C2}" dt="2024-07-30T17:52:20.221" v="141" actId="14100"/>
          <ac:spMkLst>
            <pc:docMk/>
            <pc:sldMk cId="1320623574" sldId="350"/>
            <ac:spMk id="21" creationId="{66B679EE-5984-2780-7555-23707E29FC02}"/>
          </ac:spMkLst>
        </pc:spChg>
        <pc:spChg chg="add mod">
          <ac:chgData name="Nanda Fretes" userId="3251f339cb56ebd4" providerId="LiveId" clId="{7CE3CE2A-BEDB-4666-969A-4446EBD583C2}" dt="2024-07-30T17:52:20.221" v="141" actId="14100"/>
          <ac:spMkLst>
            <pc:docMk/>
            <pc:sldMk cId="1320623574" sldId="350"/>
            <ac:spMk id="22" creationId="{030354BE-24EA-6F38-5CE4-D4ECFAE1AD0F}"/>
          </ac:spMkLst>
        </pc:spChg>
        <pc:spChg chg="add mod">
          <ac:chgData name="Nanda Fretes" userId="3251f339cb56ebd4" providerId="LiveId" clId="{7CE3CE2A-BEDB-4666-969A-4446EBD583C2}" dt="2024-07-30T17:52:20.221" v="141" actId="14100"/>
          <ac:spMkLst>
            <pc:docMk/>
            <pc:sldMk cId="1320623574" sldId="350"/>
            <ac:spMk id="23" creationId="{579EB1DD-3BCE-315A-ACC1-AA32AAB3D6A4}"/>
          </ac:spMkLst>
        </pc:spChg>
        <pc:spChg chg="add mod">
          <ac:chgData name="Nanda Fretes" userId="3251f339cb56ebd4" providerId="LiveId" clId="{7CE3CE2A-BEDB-4666-969A-4446EBD583C2}" dt="2024-07-30T17:52:20.221" v="141" actId="14100"/>
          <ac:spMkLst>
            <pc:docMk/>
            <pc:sldMk cId="1320623574" sldId="350"/>
            <ac:spMk id="24" creationId="{FA294975-F82D-31D1-81DD-B9376C092BA1}"/>
          </ac:spMkLst>
        </pc:spChg>
        <pc:spChg chg="add mod">
          <ac:chgData name="Nanda Fretes" userId="3251f339cb56ebd4" providerId="LiveId" clId="{7CE3CE2A-BEDB-4666-969A-4446EBD583C2}" dt="2024-07-30T17:52:20.221" v="141" actId="14100"/>
          <ac:spMkLst>
            <pc:docMk/>
            <pc:sldMk cId="1320623574" sldId="350"/>
            <ac:spMk id="25" creationId="{A8260BA6-92F4-E5B5-CE41-34B2083AF108}"/>
          </ac:spMkLst>
        </pc:spChg>
        <pc:spChg chg="add mod">
          <ac:chgData name="Nanda Fretes" userId="3251f339cb56ebd4" providerId="LiveId" clId="{7CE3CE2A-BEDB-4666-969A-4446EBD583C2}" dt="2024-07-30T17:52:20.221" v="141" actId="14100"/>
          <ac:spMkLst>
            <pc:docMk/>
            <pc:sldMk cId="1320623574" sldId="350"/>
            <ac:spMk id="26" creationId="{ADC9A357-E697-5C22-6736-D7C52CBA2F19}"/>
          </ac:spMkLst>
        </pc:spChg>
        <pc:picChg chg="add mod modCrop">
          <ac:chgData name="Nanda Fretes" userId="3251f339cb56ebd4" providerId="LiveId" clId="{7CE3CE2A-BEDB-4666-969A-4446EBD583C2}" dt="2024-07-30T17:53:01.711" v="148" actId="732"/>
          <ac:picMkLst>
            <pc:docMk/>
            <pc:sldMk cId="1320623574" sldId="350"/>
            <ac:picMk id="2" creationId="{F1D51AED-20C4-9A12-37BF-7B3FB31EE740}"/>
          </ac:picMkLst>
        </pc:picChg>
      </pc:sldChg>
      <pc:sldChg chg="del">
        <pc:chgData name="Nanda Fretes" userId="3251f339cb56ebd4" providerId="LiveId" clId="{7CE3CE2A-BEDB-4666-969A-4446EBD583C2}" dt="2024-07-30T16:53:48.886" v="4" actId="47"/>
        <pc:sldMkLst>
          <pc:docMk/>
          <pc:sldMk cId="2465000469" sldId="350"/>
        </pc:sldMkLst>
      </pc:sldChg>
      <pc:sldChg chg="modSp add mod ord">
        <pc:chgData name="Nanda Fretes" userId="3251f339cb56ebd4" providerId="LiveId" clId="{7CE3CE2A-BEDB-4666-969A-4446EBD583C2}" dt="2024-07-30T18:56:57.777" v="458"/>
        <pc:sldMkLst>
          <pc:docMk/>
          <pc:sldMk cId="2883332160" sldId="350"/>
        </pc:sldMkLst>
        <pc:spChg chg="mod">
          <ac:chgData name="Nanda Fretes" userId="3251f339cb56ebd4" providerId="LiveId" clId="{7CE3CE2A-BEDB-4666-969A-4446EBD583C2}" dt="2024-07-30T18:40:10.231" v="281" actId="1076"/>
          <ac:spMkLst>
            <pc:docMk/>
            <pc:sldMk cId="2883332160" sldId="350"/>
            <ac:spMk id="2" creationId="{71B41E3B-93D2-D929-15E0-5A6B9FDE1F5A}"/>
          </ac:spMkLst>
        </pc:spChg>
      </pc:sldChg>
      <pc:sldChg chg="addSp delSp modSp add del mod">
        <pc:chgData name="Nanda Fretes" userId="3251f339cb56ebd4" providerId="LiveId" clId="{7CE3CE2A-BEDB-4666-969A-4446EBD583C2}" dt="2024-07-30T18:29:49.168" v="197" actId="47"/>
        <pc:sldMkLst>
          <pc:docMk/>
          <pc:sldMk cId="1118586105" sldId="351"/>
        </pc:sldMkLst>
        <pc:spChg chg="add del mod">
          <ac:chgData name="Nanda Fretes" userId="3251f339cb56ebd4" providerId="LiveId" clId="{7CE3CE2A-BEDB-4666-969A-4446EBD583C2}" dt="2024-07-30T17:54:07.674" v="157" actId="478"/>
          <ac:spMkLst>
            <pc:docMk/>
            <pc:sldMk cId="1118586105" sldId="351"/>
            <ac:spMk id="3" creationId="{FBE83C04-7500-A5F6-278E-29A64AD73019}"/>
          </ac:spMkLst>
        </pc:spChg>
        <pc:spChg chg="add mod">
          <ac:chgData name="Nanda Fretes" userId="3251f339cb56ebd4" providerId="LiveId" clId="{7CE3CE2A-BEDB-4666-969A-4446EBD583C2}" dt="2024-07-30T17:53:56.852" v="156" actId="1076"/>
          <ac:spMkLst>
            <pc:docMk/>
            <pc:sldMk cId="1118586105" sldId="351"/>
            <ac:spMk id="4" creationId="{F24DC92B-EE7D-154F-BCDC-6AF0DF90685A}"/>
          </ac:spMkLst>
        </pc:spChg>
        <pc:spChg chg="del">
          <ac:chgData name="Nanda Fretes" userId="3251f339cb56ebd4" providerId="LiveId" clId="{7CE3CE2A-BEDB-4666-969A-4446EBD583C2}" dt="2024-07-30T17:53:41.606" v="150" actId="478"/>
          <ac:spMkLst>
            <pc:docMk/>
            <pc:sldMk cId="1118586105" sldId="351"/>
            <ac:spMk id="5" creationId="{8FCAF3A4-FEBE-14D7-FA8F-FF422FACF062}"/>
          </ac:spMkLst>
        </pc:spChg>
        <pc:spChg chg="del">
          <ac:chgData name="Nanda Fretes" userId="3251f339cb56ebd4" providerId="LiveId" clId="{7CE3CE2A-BEDB-4666-969A-4446EBD583C2}" dt="2024-07-30T17:53:41.606" v="150" actId="478"/>
          <ac:spMkLst>
            <pc:docMk/>
            <pc:sldMk cId="1118586105" sldId="351"/>
            <ac:spMk id="6" creationId="{63935495-3E4F-0105-45B2-FD2E67562523}"/>
          </ac:spMkLst>
        </pc:spChg>
        <pc:spChg chg="del">
          <ac:chgData name="Nanda Fretes" userId="3251f339cb56ebd4" providerId="LiveId" clId="{7CE3CE2A-BEDB-4666-969A-4446EBD583C2}" dt="2024-07-30T17:53:41.606" v="150" actId="478"/>
          <ac:spMkLst>
            <pc:docMk/>
            <pc:sldMk cId="1118586105" sldId="351"/>
            <ac:spMk id="9" creationId="{078621CE-201C-E4F2-5CC4-FC9F56D2B2E6}"/>
          </ac:spMkLst>
        </pc:spChg>
        <pc:spChg chg="add mod">
          <ac:chgData name="Nanda Fretes" userId="3251f339cb56ebd4" providerId="LiveId" clId="{7CE3CE2A-BEDB-4666-969A-4446EBD583C2}" dt="2024-07-30T17:53:56.852" v="156" actId="1076"/>
          <ac:spMkLst>
            <pc:docMk/>
            <pc:sldMk cId="1118586105" sldId="351"/>
            <ac:spMk id="10" creationId="{3A3A8417-734E-8C5B-00BC-6B385456B062}"/>
          </ac:spMkLst>
        </pc:spChg>
        <pc:spChg chg="del">
          <ac:chgData name="Nanda Fretes" userId="3251f339cb56ebd4" providerId="LiveId" clId="{7CE3CE2A-BEDB-4666-969A-4446EBD583C2}" dt="2024-07-30T17:53:41.606" v="150" actId="478"/>
          <ac:spMkLst>
            <pc:docMk/>
            <pc:sldMk cId="1118586105" sldId="351"/>
            <ac:spMk id="11" creationId="{A875EAC3-B747-26A6-90A2-796C618A619C}"/>
          </ac:spMkLst>
        </pc:spChg>
        <pc:spChg chg="add del mod">
          <ac:chgData name="Nanda Fretes" userId="3251f339cb56ebd4" providerId="LiveId" clId="{7CE3CE2A-BEDB-4666-969A-4446EBD583C2}" dt="2024-07-30T17:54:07.674" v="157" actId="478"/>
          <ac:spMkLst>
            <pc:docMk/>
            <pc:sldMk cId="1118586105" sldId="351"/>
            <ac:spMk id="12" creationId="{E2E58C4C-7235-C24C-0CF0-457E51DBD9F5}"/>
          </ac:spMkLst>
        </pc:spChg>
        <pc:spChg chg="add mod">
          <ac:chgData name="Nanda Fretes" userId="3251f339cb56ebd4" providerId="LiveId" clId="{7CE3CE2A-BEDB-4666-969A-4446EBD583C2}" dt="2024-07-30T17:53:56.852" v="156" actId="1076"/>
          <ac:spMkLst>
            <pc:docMk/>
            <pc:sldMk cId="1118586105" sldId="351"/>
            <ac:spMk id="13" creationId="{1697B30D-C97F-81C4-8A88-945A4FA79E7E}"/>
          </ac:spMkLst>
        </pc:spChg>
        <pc:spChg chg="add mod">
          <ac:chgData name="Nanda Fretes" userId="3251f339cb56ebd4" providerId="LiveId" clId="{7CE3CE2A-BEDB-4666-969A-4446EBD583C2}" dt="2024-07-30T17:53:56.852" v="156" actId="1076"/>
          <ac:spMkLst>
            <pc:docMk/>
            <pc:sldMk cId="1118586105" sldId="351"/>
            <ac:spMk id="14" creationId="{5505314A-A119-264F-B6DA-B82730C999E7}"/>
          </ac:spMkLst>
        </pc:spChg>
        <pc:spChg chg="del">
          <ac:chgData name="Nanda Fretes" userId="3251f339cb56ebd4" providerId="LiveId" clId="{7CE3CE2A-BEDB-4666-969A-4446EBD583C2}" dt="2024-07-30T17:53:43.916" v="151" actId="478"/>
          <ac:spMkLst>
            <pc:docMk/>
            <pc:sldMk cId="1118586105" sldId="351"/>
            <ac:spMk id="15" creationId="{90D9AE11-4F8B-8A55-E31C-4FA75B42AC43}"/>
          </ac:spMkLst>
        </pc:spChg>
        <pc:spChg chg="del">
          <ac:chgData name="Nanda Fretes" userId="3251f339cb56ebd4" providerId="LiveId" clId="{7CE3CE2A-BEDB-4666-969A-4446EBD583C2}" dt="2024-07-30T17:53:41.606" v="150" actId="478"/>
          <ac:spMkLst>
            <pc:docMk/>
            <pc:sldMk cId="1118586105" sldId="351"/>
            <ac:spMk id="16" creationId="{5C699D9E-08FC-AA78-14B5-8E5D714C860D}"/>
          </ac:spMkLst>
        </pc:spChg>
        <pc:spChg chg="del">
          <ac:chgData name="Nanda Fretes" userId="3251f339cb56ebd4" providerId="LiveId" clId="{7CE3CE2A-BEDB-4666-969A-4446EBD583C2}" dt="2024-07-30T17:53:41.606" v="150" actId="478"/>
          <ac:spMkLst>
            <pc:docMk/>
            <pc:sldMk cId="1118586105" sldId="351"/>
            <ac:spMk id="17" creationId="{28DD3348-D89B-1862-1A92-45640C7AA5CD}"/>
          </ac:spMkLst>
        </pc:spChg>
        <pc:spChg chg="del">
          <ac:chgData name="Nanda Fretes" userId="3251f339cb56ebd4" providerId="LiveId" clId="{7CE3CE2A-BEDB-4666-969A-4446EBD583C2}" dt="2024-07-30T17:53:45.964" v="152" actId="478"/>
          <ac:spMkLst>
            <pc:docMk/>
            <pc:sldMk cId="1118586105" sldId="351"/>
            <ac:spMk id="18" creationId="{9F19FE0A-685A-184A-ECEE-95AE49EF2290}"/>
          </ac:spMkLst>
        </pc:spChg>
        <pc:spChg chg="del">
          <ac:chgData name="Nanda Fretes" userId="3251f339cb56ebd4" providerId="LiveId" clId="{7CE3CE2A-BEDB-4666-969A-4446EBD583C2}" dt="2024-07-30T17:53:41.606" v="150" actId="478"/>
          <ac:spMkLst>
            <pc:docMk/>
            <pc:sldMk cId="1118586105" sldId="351"/>
            <ac:spMk id="19" creationId="{C014DB68-58F8-D511-149A-CFEE6C5DAE6A}"/>
          </ac:spMkLst>
        </pc:spChg>
        <pc:spChg chg="del">
          <ac:chgData name="Nanda Fretes" userId="3251f339cb56ebd4" providerId="LiveId" clId="{7CE3CE2A-BEDB-4666-969A-4446EBD583C2}" dt="2024-07-30T17:53:41.606" v="150" actId="478"/>
          <ac:spMkLst>
            <pc:docMk/>
            <pc:sldMk cId="1118586105" sldId="351"/>
            <ac:spMk id="20" creationId="{68B9D6A2-299F-5F61-14F2-E2C37795FD65}"/>
          </ac:spMkLst>
        </pc:spChg>
        <pc:spChg chg="del">
          <ac:chgData name="Nanda Fretes" userId="3251f339cb56ebd4" providerId="LiveId" clId="{7CE3CE2A-BEDB-4666-969A-4446EBD583C2}" dt="2024-07-30T17:53:46.675" v="153" actId="478"/>
          <ac:spMkLst>
            <pc:docMk/>
            <pc:sldMk cId="1118586105" sldId="351"/>
            <ac:spMk id="21" creationId="{66B679EE-5984-2780-7555-23707E29FC02}"/>
          </ac:spMkLst>
        </pc:spChg>
        <pc:spChg chg="del">
          <ac:chgData name="Nanda Fretes" userId="3251f339cb56ebd4" providerId="LiveId" clId="{7CE3CE2A-BEDB-4666-969A-4446EBD583C2}" dt="2024-07-30T17:53:41.606" v="150" actId="478"/>
          <ac:spMkLst>
            <pc:docMk/>
            <pc:sldMk cId="1118586105" sldId="351"/>
            <ac:spMk id="22" creationId="{030354BE-24EA-6F38-5CE4-D4ECFAE1AD0F}"/>
          </ac:spMkLst>
        </pc:spChg>
        <pc:spChg chg="del">
          <ac:chgData name="Nanda Fretes" userId="3251f339cb56ebd4" providerId="LiveId" clId="{7CE3CE2A-BEDB-4666-969A-4446EBD583C2}" dt="2024-07-30T17:53:41.606" v="150" actId="478"/>
          <ac:spMkLst>
            <pc:docMk/>
            <pc:sldMk cId="1118586105" sldId="351"/>
            <ac:spMk id="23" creationId="{579EB1DD-3BCE-315A-ACC1-AA32AAB3D6A4}"/>
          </ac:spMkLst>
        </pc:spChg>
        <pc:spChg chg="del">
          <ac:chgData name="Nanda Fretes" userId="3251f339cb56ebd4" providerId="LiveId" clId="{7CE3CE2A-BEDB-4666-969A-4446EBD583C2}" dt="2024-07-30T17:53:47.483" v="154" actId="478"/>
          <ac:spMkLst>
            <pc:docMk/>
            <pc:sldMk cId="1118586105" sldId="351"/>
            <ac:spMk id="24" creationId="{FA294975-F82D-31D1-81DD-B9376C092BA1}"/>
          </ac:spMkLst>
        </pc:spChg>
        <pc:spChg chg="del">
          <ac:chgData name="Nanda Fretes" userId="3251f339cb56ebd4" providerId="LiveId" clId="{7CE3CE2A-BEDB-4666-969A-4446EBD583C2}" dt="2024-07-30T17:53:41.606" v="150" actId="478"/>
          <ac:spMkLst>
            <pc:docMk/>
            <pc:sldMk cId="1118586105" sldId="351"/>
            <ac:spMk id="25" creationId="{A8260BA6-92F4-E5B5-CE41-34B2083AF108}"/>
          </ac:spMkLst>
        </pc:spChg>
        <pc:spChg chg="del">
          <ac:chgData name="Nanda Fretes" userId="3251f339cb56ebd4" providerId="LiveId" clId="{7CE3CE2A-BEDB-4666-969A-4446EBD583C2}" dt="2024-07-30T17:53:41.606" v="150" actId="478"/>
          <ac:spMkLst>
            <pc:docMk/>
            <pc:sldMk cId="1118586105" sldId="351"/>
            <ac:spMk id="26" creationId="{ADC9A357-E697-5C22-6736-D7C52CBA2F19}"/>
          </ac:spMkLst>
        </pc:spChg>
        <pc:spChg chg="add del mod">
          <ac:chgData name="Nanda Fretes" userId="3251f339cb56ebd4" providerId="LiveId" clId="{7CE3CE2A-BEDB-4666-969A-4446EBD583C2}" dt="2024-07-30T17:54:07.674" v="157" actId="478"/>
          <ac:spMkLst>
            <pc:docMk/>
            <pc:sldMk cId="1118586105" sldId="351"/>
            <ac:spMk id="27" creationId="{DD6494C0-2483-1B68-7821-FBDD832330CD}"/>
          </ac:spMkLst>
        </pc:spChg>
        <pc:spChg chg="add mod">
          <ac:chgData name="Nanda Fretes" userId="3251f339cb56ebd4" providerId="LiveId" clId="{7CE3CE2A-BEDB-4666-969A-4446EBD583C2}" dt="2024-07-30T17:53:56.852" v="156" actId="1076"/>
          <ac:spMkLst>
            <pc:docMk/>
            <pc:sldMk cId="1118586105" sldId="351"/>
            <ac:spMk id="28" creationId="{894A402F-477B-406C-1E50-B5F615D3C2EB}"/>
          </ac:spMkLst>
        </pc:spChg>
        <pc:spChg chg="add mod">
          <ac:chgData name="Nanda Fretes" userId="3251f339cb56ebd4" providerId="LiveId" clId="{7CE3CE2A-BEDB-4666-969A-4446EBD583C2}" dt="2024-07-30T17:53:56.852" v="156" actId="1076"/>
          <ac:spMkLst>
            <pc:docMk/>
            <pc:sldMk cId="1118586105" sldId="351"/>
            <ac:spMk id="29" creationId="{C7C95F34-338B-9291-6B88-14DE874EE7CC}"/>
          </ac:spMkLst>
        </pc:spChg>
      </pc:sldChg>
      <pc:sldChg chg="addSp delSp modSp add mod">
        <pc:chgData name="Nanda Fretes" userId="3251f339cb56ebd4" providerId="LiveId" clId="{7CE3CE2A-BEDB-4666-969A-4446EBD583C2}" dt="2024-07-30T19:07:30.202" v="479"/>
        <pc:sldMkLst>
          <pc:docMk/>
          <pc:sldMk cId="2097351771" sldId="351"/>
        </pc:sldMkLst>
        <pc:spChg chg="mod">
          <ac:chgData name="Nanda Fretes" userId="3251f339cb56ebd4" providerId="LiveId" clId="{7CE3CE2A-BEDB-4666-969A-4446EBD583C2}" dt="2024-07-30T19:06:17.419" v="476" actId="1076"/>
          <ac:spMkLst>
            <pc:docMk/>
            <pc:sldMk cId="2097351771" sldId="351"/>
            <ac:spMk id="2" creationId="{71B41E3B-93D2-D929-15E0-5A6B9FDE1F5A}"/>
          </ac:spMkLst>
        </pc:spChg>
        <pc:spChg chg="mod">
          <ac:chgData name="Nanda Fretes" userId="3251f339cb56ebd4" providerId="LiveId" clId="{7CE3CE2A-BEDB-4666-969A-4446EBD583C2}" dt="2024-07-30T19:06:20.873" v="477" actId="6549"/>
          <ac:spMkLst>
            <pc:docMk/>
            <pc:sldMk cId="2097351771" sldId="351"/>
            <ac:spMk id="8" creationId="{E8393492-DE21-D06C-3EF9-EB0E27A3EF31}"/>
          </ac:spMkLst>
        </pc:spChg>
        <pc:picChg chg="add mod">
          <ac:chgData name="Nanda Fretes" userId="3251f339cb56ebd4" providerId="LiveId" clId="{7CE3CE2A-BEDB-4666-969A-4446EBD583C2}" dt="2024-07-30T19:07:30.202" v="479"/>
          <ac:picMkLst>
            <pc:docMk/>
            <pc:sldMk cId="2097351771" sldId="351"/>
            <ac:picMk id="3" creationId="{5884F57E-73CC-8C42-0916-3A1F78BBC508}"/>
          </ac:picMkLst>
        </pc:picChg>
        <pc:picChg chg="del">
          <ac:chgData name="Nanda Fretes" userId="3251f339cb56ebd4" providerId="LiveId" clId="{7CE3CE2A-BEDB-4666-969A-4446EBD583C2}" dt="2024-07-30T19:05:20.020" v="463" actId="478"/>
          <ac:picMkLst>
            <pc:docMk/>
            <pc:sldMk cId="2097351771" sldId="351"/>
            <ac:picMk id="1026" creationId="{9DA96DC5-5F79-3EAF-E561-B40A3E410843}"/>
          </ac:picMkLst>
        </pc:picChg>
      </pc:sldChg>
      <pc:sldChg chg="del">
        <pc:chgData name="Nanda Fretes" userId="3251f339cb56ebd4" providerId="LiveId" clId="{7CE3CE2A-BEDB-4666-969A-4446EBD583C2}" dt="2024-07-30T16:53:49.452" v="6" actId="47"/>
        <pc:sldMkLst>
          <pc:docMk/>
          <pc:sldMk cId="3334966088" sldId="351"/>
        </pc:sldMkLst>
      </pc:sldChg>
      <pc:sldChg chg="delSp modSp add mod">
        <pc:chgData name="Nanda Fretes" userId="3251f339cb56ebd4" providerId="LiveId" clId="{7CE3CE2A-BEDB-4666-969A-4446EBD583C2}" dt="2024-07-30T18:56:49.501" v="456" actId="255"/>
        <pc:sldMkLst>
          <pc:docMk/>
          <pc:sldMk cId="2638073400" sldId="352"/>
        </pc:sldMkLst>
        <pc:spChg chg="mod">
          <ac:chgData name="Nanda Fretes" userId="3251f339cb56ebd4" providerId="LiveId" clId="{7CE3CE2A-BEDB-4666-969A-4446EBD583C2}" dt="2024-07-30T18:56:49.501" v="456" actId="255"/>
          <ac:spMkLst>
            <pc:docMk/>
            <pc:sldMk cId="2638073400" sldId="352"/>
            <ac:spMk id="2" creationId="{71B41E3B-93D2-D929-15E0-5A6B9FDE1F5A}"/>
          </ac:spMkLst>
        </pc:spChg>
        <pc:spChg chg="mod">
          <ac:chgData name="Nanda Fretes" userId="3251f339cb56ebd4" providerId="LiveId" clId="{7CE3CE2A-BEDB-4666-969A-4446EBD583C2}" dt="2024-07-30T18:56:30.073" v="452" actId="1076"/>
          <ac:spMkLst>
            <pc:docMk/>
            <pc:sldMk cId="2638073400" sldId="352"/>
            <ac:spMk id="7" creationId="{8AC82EC1-9CD3-3228-899C-71B4EE45CD7E}"/>
          </ac:spMkLst>
        </pc:spChg>
        <pc:spChg chg="mod">
          <ac:chgData name="Nanda Fretes" userId="3251f339cb56ebd4" providerId="LiveId" clId="{7CE3CE2A-BEDB-4666-969A-4446EBD583C2}" dt="2024-07-30T18:56:33.666" v="453" actId="1076"/>
          <ac:spMkLst>
            <pc:docMk/>
            <pc:sldMk cId="2638073400" sldId="352"/>
            <ac:spMk id="8" creationId="{E8393492-DE21-D06C-3EF9-EB0E27A3EF31}"/>
          </ac:spMkLst>
        </pc:spChg>
        <pc:picChg chg="del mod">
          <ac:chgData name="Nanda Fretes" userId="3251f339cb56ebd4" providerId="LiveId" clId="{7CE3CE2A-BEDB-4666-969A-4446EBD583C2}" dt="2024-07-30T18:56:22.305" v="451" actId="478"/>
          <ac:picMkLst>
            <pc:docMk/>
            <pc:sldMk cId="2638073400" sldId="352"/>
            <ac:picMk id="1026" creationId="{9DA96DC5-5F79-3EAF-E561-B40A3E410843}"/>
          </ac:picMkLst>
        </pc:picChg>
      </pc:sldChg>
      <pc:sldChg chg="addSp delSp modSp add del mod">
        <pc:chgData name="Nanda Fretes" userId="3251f339cb56ebd4" providerId="LiveId" clId="{7CE3CE2A-BEDB-4666-969A-4446EBD583C2}" dt="2024-07-30T18:29:50.089" v="198" actId="47"/>
        <pc:sldMkLst>
          <pc:docMk/>
          <pc:sldMk cId="2870057224" sldId="352"/>
        </pc:sldMkLst>
        <pc:spChg chg="del">
          <ac:chgData name="Nanda Fretes" userId="3251f339cb56ebd4" providerId="LiveId" clId="{7CE3CE2A-BEDB-4666-969A-4446EBD583C2}" dt="2024-07-30T17:54:32.241" v="159" actId="478"/>
          <ac:spMkLst>
            <pc:docMk/>
            <pc:sldMk cId="2870057224" sldId="352"/>
            <ac:spMk id="4" creationId="{F24DC92B-EE7D-154F-BCDC-6AF0DF90685A}"/>
          </ac:spMkLst>
        </pc:spChg>
        <pc:spChg chg="add mod">
          <ac:chgData name="Nanda Fretes" userId="3251f339cb56ebd4" providerId="LiveId" clId="{7CE3CE2A-BEDB-4666-969A-4446EBD583C2}" dt="2024-07-30T17:57:23.656" v="191" actId="207"/>
          <ac:spMkLst>
            <pc:docMk/>
            <pc:sldMk cId="2870057224" sldId="352"/>
            <ac:spMk id="6" creationId="{5569140E-9876-26D0-8E35-D9A28442856D}"/>
          </ac:spMkLst>
        </pc:spChg>
        <pc:spChg chg="del">
          <ac:chgData name="Nanda Fretes" userId="3251f339cb56ebd4" providerId="LiveId" clId="{7CE3CE2A-BEDB-4666-969A-4446EBD583C2}" dt="2024-07-30T17:54:32.241" v="159" actId="478"/>
          <ac:spMkLst>
            <pc:docMk/>
            <pc:sldMk cId="2870057224" sldId="352"/>
            <ac:spMk id="10" creationId="{3A3A8417-734E-8C5B-00BC-6B385456B062}"/>
          </ac:spMkLst>
        </pc:spChg>
        <pc:spChg chg="add mod">
          <ac:chgData name="Nanda Fretes" userId="3251f339cb56ebd4" providerId="LiveId" clId="{7CE3CE2A-BEDB-4666-969A-4446EBD583C2}" dt="2024-07-30T17:57:16.631" v="190" actId="1076"/>
          <ac:spMkLst>
            <pc:docMk/>
            <pc:sldMk cId="2870057224" sldId="352"/>
            <ac:spMk id="11" creationId="{B3A0D761-4585-323F-47F3-5983BC7D8549}"/>
          </ac:spMkLst>
        </pc:spChg>
        <pc:spChg chg="add mod">
          <ac:chgData name="Nanda Fretes" userId="3251f339cb56ebd4" providerId="LiveId" clId="{7CE3CE2A-BEDB-4666-969A-4446EBD583C2}" dt="2024-07-30T17:57:16.631" v="190" actId="1076"/>
          <ac:spMkLst>
            <pc:docMk/>
            <pc:sldMk cId="2870057224" sldId="352"/>
            <ac:spMk id="12" creationId="{5B1AB8FB-5439-300C-EF0B-7012D9E74D4B}"/>
          </ac:spMkLst>
        </pc:spChg>
        <pc:spChg chg="del">
          <ac:chgData name="Nanda Fretes" userId="3251f339cb56ebd4" providerId="LiveId" clId="{7CE3CE2A-BEDB-4666-969A-4446EBD583C2}" dt="2024-07-30T17:54:32.241" v="159" actId="478"/>
          <ac:spMkLst>
            <pc:docMk/>
            <pc:sldMk cId="2870057224" sldId="352"/>
            <ac:spMk id="13" creationId="{1697B30D-C97F-81C4-8A88-945A4FA79E7E}"/>
          </ac:spMkLst>
        </pc:spChg>
        <pc:spChg chg="del">
          <ac:chgData name="Nanda Fretes" userId="3251f339cb56ebd4" providerId="LiveId" clId="{7CE3CE2A-BEDB-4666-969A-4446EBD583C2}" dt="2024-07-30T17:54:32.241" v="159" actId="478"/>
          <ac:spMkLst>
            <pc:docMk/>
            <pc:sldMk cId="2870057224" sldId="352"/>
            <ac:spMk id="14" creationId="{5505314A-A119-264F-B6DA-B82730C999E7}"/>
          </ac:spMkLst>
        </pc:spChg>
        <pc:spChg chg="add mod">
          <ac:chgData name="Nanda Fretes" userId="3251f339cb56ebd4" providerId="LiveId" clId="{7CE3CE2A-BEDB-4666-969A-4446EBD583C2}" dt="2024-07-30T17:57:16.631" v="190" actId="1076"/>
          <ac:spMkLst>
            <pc:docMk/>
            <pc:sldMk cId="2870057224" sldId="352"/>
            <ac:spMk id="16" creationId="{8BD9C9A9-2695-1265-C7EC-6BFFE9BB5634}"/>
          </ac:spMkLst>
        </pc:spChg>
        <pc:spChg chg="add mod">
          <ac:chgData name="Nanda Fretes" userId="3251f339cb56ebd4" providerId="LiveId" clId="{7CE3CE2A-BEDB-4666-969A-4446EBD583C2}" dt="2024-07-30T17:57:16.631" v="190" actId="1076"/>
          <ac:spMkLst>
            <pc:docMk/>
            <pc:sldMk cId="2870057224" sldId="352"/>
            <ac:spMk id="17" creationId="{CC15ECC9-FDCB-E9CA-A8C2-71F0A1E65874}"/>
          </ac:spMkLst>
        </pc:spChg>
        <pc:spChg chg="add mod">
          <ac:chgData name="Nanda Fretes" userId="3251f339cb56ebd4" providerId="LiveId" clId="{7CE3CE2A-BEDB-4666-969A-4446EBD583C2}" dt="2024-07-30T17:57:16.631" v="190" actId="1076"/>
          <ac:spMkLst>
            <pc:docMk/>
            <pc:sldMk cId="2870057224" sldId="352"/>
            <ac:spMk id="19" creationId="{8971E298-F705-FE93-30D7-21FF3E422EC0}"/>
          </ac:spMkLst>
        </pc:spChg>
        <pc:spChg chg="add mod">
          <ac:chgData name="Nanda Fretes" userId="3251f339cb56ebd4" providerId="LiveId" clId="{7CE3CE2A-BEDB-4666-969A-4446EBD583C2}" dt="2024-07-30T17:57:16.631" v="190" actId="1076"/>
          <ac:spMkLst>
            <pc:docMk/>
            <pc:sldMk cId="2870057224" sldId="352"/>
            <ac:spMk id="20" creationId="{102A3F89-51F8-81C2-94FA-9753B372E14A}"/>
          </ac:spMkLst>
        </pc:spChg>
        <pc:spChg chg="add mod">
          <ac:chgData name="Nanda Fretes" userId="3251f339cb56ebd4" providerId="LiveId" clId="{7CE3CE2A-BEDB-4666-969A-4446EBD583C2}" dt="2024-07-30T17:57:16.631" v="190" actId="1076"/>
          <ac:spMkLst>
            <pc:docMk/>
            <pc:sldMk cId="2870057224" sldId="352"/>
            <ac:spMk id="22" creationId="{CAAA1B61-3044-37A8-5D36-AF22A94EEF2D}"/>
          </ac:spMkLst>
        </pc:spChg>
        <pc:spChg chg="add mod">
          <ac:chgData name="Nanda Fretes" userId="3251f339cb56ebd4" providerId="LiveId" clId="{7CE3CE2A-BEDB-4666-969A-4446EBD583C2}" dt="2024-07-30T17:57:16.631" v="190" actId="1076"/>
          <ac:spMkLst>
            <pc:docMk/>
            <pc:sldMk cId="2870057224" sldId="352"/>
            <ac:spMk id="23" creationId="{2F1D70C1-B6C8-7549-5C5D-F73B6C1F7C22}"/>
          </ac:spMkLst>
        </pc:spChg>
        <pc:spChg chg="del">
          <ac:chgData name="Nanda Fretes" userId="3251f339cb56ebd4" providerId="LiveId" clId="{7CE3CE2A-BEDB-4666-969A-4446EBD583C2}" dt="2024-07-30T17:54:32.241" v="159" actId="478"/>
          <ac:spMkLst>
            <pc:docMk/>
            <pc:sldMk cId="2870057224" sldId="352"/>
            <ac:spMk id="28" creationId="{894A402F-477B-406C-1E50-B5F615D3C2EB}"/>
          </ac:spMkLst>
        </pc:spChg>
        <pc:spChg chg="del">
          <ac:chgData name="Nanda Fretes" userId="3251f339cb56ebd4" providerId="LiveId" clId="{7CE3CE2A-BEDB-4666-969A-4446EBD583C2}" dt="2024-07-30T17:54:32.241" v="159" actId="478"/>
          <ac:spMkLst>
            <pc:docMk/>
            <pc:sldMk cId="2870057224" sldId="352"/>
            <ac:spMk id="29" creationId="{C7C95F34-338B-9291-6B88-14DE874EE7CC}"/>
          </ac:spMkLst>
        </pc:spChg>
        <pc:picChg chg="del">
          <ac:chgData name="Nanda Fretes" userId="3251f339cb56ebd4" providerId="LiveId" clId="{7CE3CE2A-BEDB-4666-969A-4446EBD583C2}" dt="2024-07-30T17:54:53.200" v="163" actId="478"/>
          <ac:picMkLst>
            <pc:docMk/>
            <pc:sldMk cId="2870057224" sldId="352"/>
            <ac:picMk id="2" creationId="{F1D51AED-20C4-9A12-37BF-7B3FB31EE740}"/>
          </ac:picMkLst>
        </pc:picChg>
        <pc:picChg chg="add del mod">
          <ac:chgData name="Nanda Fretes" userId="3251f339cb56ebd4" providerId="LiveId" clId="{7CE3CE2A-BEDB-4666-969A-4446EBD583C2}" dt="2024-07-30T17:54:55.974" v="164" actId="1076"/>
          <ac:picMkLst>
            <pc:docMk/>
            <pc:sldMk cId="2870057224" sldId="352"/>
            <ac:picMk id="3" creationId="{67DEB0DB-1758-02D1-4F14-722B23D3805F}"/>
          </ac:picMkLst>
        </pc:picChg>
        <pc:picChg chg="add del mod">
          <ac:chgData name="Nanda Fretes" userId="3251f339cb56ebd4" providerId="LiveId" clId="{7CE3CE2A-BEDB-4666-969A-4446EBD583C2}" dt="2024-07-30T17:54:50.512" v="162" actId="478"/>
          <ac:picMkLst>
            <pc:docMk/>
            <pc:sldMk cId="2870057224" sldId="352"/>
            <ac:picMk id="5" creationId="{6CB9E110-65D9-09D6-EC96-428C7597D2CA}"/>
          </ac:picMkLst>
        </pc:picChg>
        <pc:picChg chg="add mod">
          <ac:chgData name="Nanda Fretes" userId="3251f339cb56ebd4" providerId="LiveId" clId="{7CE3CE2A-BEDB-4666-969A-4446EBD583C2}" dt="2024-07-30T17:57:16.631" v="190" actId="1076"/>
          <ac:picMkLst>
            <pc:docMk/>
            <pc:sldMk cId="2870057224" sldId="352"/>
            <ac:picMk id="9" creationId="{F972DE6B-BBB0-C143-C996-3C28BA6798E3}"/>
          </ac:picMkLst>
        </pc:picChg>
        <pc:picChg chg="add mod">
          <ac:chgData name="Nanda Fretes" userId="3251f339cb56ebd4" providerId="LiveId" clId="{7CE3CE2A-BEDB-4666-969A-4446EBD583C2}" dt="2024-07-30T17:57:16.631" v="190" actId="1076"/>
          <ac:picMkLst>
            <pc:docMk/>
            <pc:sldMk cId="2870057224" sldId="352"/>
            <ac:picMk id="15" creationId="{AFCA1156-45C9-5B8A-B9DC-D19A126945B4}"/>
          </ac:picMkLst>
        </pc:picChg>
        <pc:picChg chg="add mod">
          <ac:chgData name="Nanda Fretes" userId="3251f339cb56ebd4" providerId="LiveId" clId="{7CE3CE2A-BEDB-4666-969A-4446EBD583C2}" dt="2024-07-30T17:57:16.631" v="190" actId="1076"/>
          <ac:picMkLst>
            <pc:docMk/>
            <pc:sldMk cId="2870057224" sldId="352"/>
            <ac:picMk id="18" creationId="{23301BBF-F84F-52A1-34BE-5BD13EB2FE76}"/>
          </ac:picMkLst>
        </pc:picChg>
        <pc:picChg chg="add mod">
          <ac:chgData name="Nanda Fretes" userId="3251f339cb56ebd4" providerId="LiveId" clId="{7CE3CE2A-BEDB-4666-969A-4446EBD583C2}" dt="2024-07-30T17:57:16.631" v="190" actId="1076"/>
          <ac:picMkLst>
            <pc:docMk/>
            <pc:sldMk cId="2870057224" sldId="352"/>
            <ac:picMk id="21" creationId="{E9167395-AE6D-0340-54B1-9A38ED17D407}"/>
          </ac:picMkLst>
        </pc:picChg>
      </pc:sldChg>
      <pc:sldChg chg="del">
        <pc:chgData name="Nanda Fretes" userId="3251f339cb56ebd4" providerId="LiveId" clId="{7CE3CE2A-BEDB-4666-969A-4446EBD583C2}" dt="2024-07-30T16:53:49.900" v="7" actId="47"/>
        <pc:sldMkLst>
          <pc:docMk/>
          <pc:sldMk cId="2901344013" sldId="352"/>
        </pc:sldMkLst>
      </pc:sldChg>
      <pc:sldChg chg="del">
        <pc:chgData name="Nanda Fretes" userId="3251f339cb56ebd4" providerId="LiveId" clId="{7CE3CE2A-BEDB-4666-969A-4446EBD583C2}" dt="2024-07-30T16:53:49.070" v="5" actId="47"/>
        <pc:sldMkLst>
          <pc:docMk/>
          <pc:sldMk cId="1261325505" sldId="353"/>
        </pc:sldMkLst>
      </pc:sldChg>
      <pc:sldChg chg="delSp modSp add del mod">
        <pc:chgData name="Nanda Fretes" userId="3251f339cb56ebd4" providerId="LiveId" clId="{7CE3CE2A-BEDB-4666-969A-4446EBD583C2}" dt="2024-07-30T18:29:50.720" v="199" actId="47"/>
        <pc:sldMkLst>
          <pc:docMk/>
          <pc:sldMk cId="2273173665" sldId="353"/>
        </pc:sldMkLst>
        <pc:picChg chg="mod modCrop">
          <ac:chgData name="Nanda Fretes" userId="3251f339cb56ebd4" providerId="LiveId" clId="{7CE3CE2A-BEDB-4666-969A-4446EBD583C2}" dt="2024-07-30T18:28:41.629" v="194" actId="732"/>
          <ac:picMkLst>
            <pc:docMk/>
            <pc:sldMk cId="2273173665" sldId="353"/>
            <ac:picMk id="3" creationId="{67DEB0DB-1758-02D1-4F14-722B23D3805F}"/>
          </ac:picMkLst>
        </pc:picChg>
        <pc:picChg chg="del">
          <ac:chgData name="Nanda Fretes" userId="3251f339cb56ebd4" providerId="LiveId" clId="{7CE3CE2A-BEDB-4666-969A-4446EBD583C2}" dt="2024-07-30T18:28:33.783" v="193" actId="478"/>
          <ac:picMkLst>
            <pc:docMk/>
            <pc:sldMk cId="2273173665" sldId="353"/>
            <ac:picMk id="5" creationId="{6CB9E110-65D9-09D6-EC96-428C7597D2CA}"/>
          </ac:picMkLst>
        </pc:picChg>
      </pc:sldChg>
      <pc:sldChg chg="del">
        <pc:chgData name="Nanda Fretes" userId="3251f339cb56ebd4" providerId="LiveId" clId="{7CE3CE2A-BEDB-4666-969A-4446EBD583C2}" dt="2024-07-30T16:53:50.115" v="8" actId="47"/>
        <pc:sldMkLst>
          <pc:docMk/>
          <pc:sldMk cId="2842529264" sldId="354"/>
        </pc:sldMkLst>
      </pc:sldChg>
      <pc:sldChg chg="del">
        <pc:chgData name="Nanda Fretes" userId="3251f339cb56ebd4" providerId="LiveId" clId="{7CE3CE2A-BEDB-4666-969A-4446EBD583C2}" dt="2024-07-30T16:53:50.336" v="9" actId="47"/>
        <pc:sldMkLst>
          <pc:docMk/>
          <pc:sldMk cId="2229758" sldId="355"/>
        </pc:sldMkLst>
      </pc:sldChg>
      <pc:sldChg chg="del">
        <pc:chgData name="Nanda Fretes" userId="3251f339cb56ebd4" providerId="LiveId" clId="{7CE3CE2A-BEDB-4666-969A-4446EBD583C2}" dt="2024-07-30T16:53:50.896" v="10" actId="47"/>
        <pc:sldMkLst>
          <pc:docMk/>
          <pc:sldMk cId="3252431950" sldId="356"/>
        </pc:sldMkLst>
      </pc:sldChg>
    </pc:docChg>
  </pc:docChgLst>
  <pc:docChgLst>
    <pc:chgData name="Nanda Fretes" userId="3251f339cb56ebd4" providerId="LiveId" clId="{30949549-5288-4A22-AA0F-934C936FC53A}"/>
    <pc:docChg chg="modSld">
      <pc:chgData name="Nanda Fretes" userId="3251f339cb56ebd4" providerId="LiveId" clId="{30949549-5288-4A22-AA0F-934C936FC53A}" dt="2024-08-14T17:47:22.453" v="2" actId="20577"/>
      <pc:docMkLst>
        <pc:docMk/>
      </pc:docMkLst>
      <pc:sldChg chg="modSp mod">
        <pc:chgData name="Nanda Fretes" userId="3251f339cb56ebd4" providerId="LiveId" clId="{30949549-5288-4A22-AA0F-934C936FC53A}" dt="2024-08-14T17:47:22.453" v="2" actId="20577"/>
        <pc:sldMkLst>
          <pc:docMk/>
          <pc:sldMk cId="2883332160" sldId="350"/>
        </pc:sldMkLst>
        <pc:spChg chg="mod">
          <ac:chgData name="Nanda Fretes" userId="3251f339cb56ebd4" providerId="LiveId" clId="{30949549-5288-4A22-AA0F-934C936FC53A}" dt="2024-08-14T17:47:22.453" v="2" actId="20577"/>
          <ac:spMkLst>
            <pc:docMk/>
            <pc:sldMk cId="2883332160" sldId="350"/>
            <ac:spMk id="2" creationId="{71B41E3B-93D2-D929-15E0-5A6B9FDE1F5A}"/>
          </ac:spMkLst>
        </pc:spChg>
      </pc:sldChg>
      <pc:sldChg chg="modSp mod">
        <pc:chgData name="Nanda Fretes" userId="3251f339cb56ebd4" providerId="LiveId" clId="{30949549-5288-4A22-AA0F-934C936FC53A}" dt="2024-08-14T17:47:04.071" v="1" actId="255"/>
        <pc:sldMkLst>
          <pc:docMk/>
          <pc:sldMk cId="2638073400" sldId="352"/>
        </pc:sldMkLst>
        <pc:spChg chg="mod">
          <ac:chgData name="Nanda Fretes" userId="3251f339cb56ebd4" providerId="LiveId" clId="{30949549-5288-4A22-AA0F-934C936FC53A}" dt="2024-08-14T17:47:04.071" v="1" actId="255"/>
          <ac:spMkLst>
            <pc:docMk/>
            <pc:sldMk cId="2638073400" sldId="352"/>
            <ac:spMk id="2" creationId="{71B41E3B-93D2-D929-15E0-5A6B9FDE1F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14/08/2024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14/08/2024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4646"/>
            <a:ext cx="12478761" cy="693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Levantamento de Requisitos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605914" y="244858"/>
            <a:ext cx="10515600" cy="68183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  <a:p>
            <a:pPr algn="l"/>
            <a:endParaRPr lang="pt-BR" sz="2400" dirty="0"/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A875EAC3-B747-26A6-90A2-796C618A619C}"/>
              </a:ext>
            </a:extLst>
          </p:cNvPr>
          <p:cNvSpPr txBox="1">
            <a:spLocks/>
          </p:cNvSpPr>
          <p:nvPr/>
        </p:nvSpPr>
        <p:spPr>
          <a:xfrm>
            <a:off x="605914" y="12291"/>
            <a:ext cx="10515600" cy="3834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E8393492-DE21-D06C-3EF9-EB0E27A3EF31}"/>
              </a:ext>
            </a:extLst>
          </p:cNvPr>
          <p:cNvSpPr txBox="1">
            <a:spLocks/>
          </p:cNvSpPr>
          <p:nvPr/>
        </p:nvSpPr>
        <p:spPr>
          <a:xfrm>
            <a:off x="553298" y="89816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Levantamento orientado a ponto de vista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503C2112-E0F5-6F9B-49D4-82E1A0AD3548}"/>
              </a:ext>
            </a:extLst>
          </p:cNvPr>
          <p:cNvSpPr txBox="1">
            <a:spLocks/>
          </p:cNvSpPr>
          <p:nvPr/>
        </p:nvSpPr>
        <p:spPr>
          <a:xfrm>
            <a:off x="446314" y="1551038"/>
            <a:ext cx="10515600" cy="375592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uma abordagem para entender e documentar os requisitos de um sistema a partir de diferentes perspectivas ou pontos de vista dos stakeholders envolvidos no projeto.</a:t>
            </a:r>
          </a:p>
          <a:p>
            <a:pPr algn="just"/>
            <a:endParaRPr lang="pt-BR" sz="2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técnica permite que os requisitos sejam agrupados e analisados sob várias óticas, o que auxilia na identificação de necessidades conflitantes, gaps de informação e outras questões relevantes para o sucesso do projeto.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3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0" descr="preencoded.png">
            <a:extLst>
              <a:ext uri="{FF2B5EF4-FFF2-40B4-BE49-F238E27FC236}">
                <a16:creationId xmlns:a16="http://schemas.microsoft.com/office/drawing/2014/main" id="{70DE2118-FECB-50C5-29D3-1355B2CCD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48"/>
          <a:stretch/>
        </p:blipFill>
        <p:spPr>
          <a:xfrm>
            <a:off x="9514244" y="0"/>
            <a:ext cx="5116156" cy="6803351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605914" y="244858"/>
            <a:ext cx="10515600" cy="68183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  <a:p>
            <a:pPr algn="l"/>
            <a:endParaRPr lang="pt-BR" sz="2400" dirty="0"/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A875EAC3-B747-26A6-90A2-796C618A619C}"/>
              </a:ext>
            </a:extLst>
          </p:cNvPr>
          <p:cNvSpPr txBox="1">
            <a:spLocks/>
          </p:cNvSpPr>
          <p:nvPr/>
        </p:nvSpPr>
        <p:spPr>
          <a:xfrm>
            <a:off x="605914" y="12291"/>
            <a:ext cx="10515600" cy="3834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E8393492-DE21-D06C-3EF9-EB0E27A3EF31}"/>
              </a:ext>
            </a:extLst>
          </p:cNvPr>
          <p:cNvSpPr txBox="1">
            <a:spLocks/>
          </p:cNvSpPr>
          <p:nvPr/>
        </p:nvSpPr>
        <p:spPr>
          <a:xfrm>
            <a:off x="279600" y="61348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Conceito</a:t>
            </a:r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FCC03088-53B1-DEEE-6106-6CF3534F97A0}"/>
              </a:ext>
            </a:extLst>
          </p:cNvPr>
          <p:cNvSpPr/>
          <p:nvPr/>
        </p:nvSpPr>
        <p:spPr>
          <a:xfrm>
            <a:off x="634652" y="1403490"/>
            <a:ext cx="667114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F85B4F79-FD68-C844-223C-4E5D59BAF328}"/>
              </a:ext>
            </a:extLst>
          </p:cNvPr>
          <p:cNvSpPr/>
          <p:nvPr/>
        </p:nvSpPr>
        <p:spPr>
          <a:xfrm>
            <a:off x="833010" y="1496001"/>
            <a:ext cx="19048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1</a:t>
            </a:r>
            <a:endParaRPr lang="en-US" sz="29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5">
            <a:extLst>
              <a:ext uri="{FF2B5EF4-FFF2-40B4-BE49-F238E27FC236}">
                <a16:creationId xmlns:a16="http://schemas.microsoft.com/office/drawing/2014/main" id="{B2E4705D-A6AE-75F2-560C-3D4DEE393435}"/>
              </a:ext>
            </a:extLst>
          </p:cNvPr>
          <p:cNvSpPr/>
          <p:nvPr/>
        </p:nvSpPr>
        <p:spPr>
          <a:xfrm>
            <a:off x="1436895" y="1403490"/>
            <a:ext cx="402999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Diferentes Perspectivas</a:t>
            </a:r>
            <a:endParaRPr lang="en-US" sz="24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7E7425D3-96CD-3191-51D6-3BF332F177DE}"/>
              </a:ext>
            </a:extLst>
          </p:cNvPr>
          <p:cNvSpPr/>
          <p:nvPr/>
        </p:nvSpPr>
        <p:spPr>
          <a:xfrm>
            <a:off x="1436895" y="1937366"/>
            <a:ext cx="794358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O sistema é dividido em diferentes pontos de vista, cada um representando uma necessidade distinta.</a:t>
            </a:r>
            <a:endParaRPr lang="en-US" sz="19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78900AE2-D492-7FD9-51A6-6A3DD20FD913}"/>
              </a:ext>
            </a:extLst>
          </p:cNvPr>
          <p:cNvSpPr/>
          <p:nvPr/>
        </p:nvSpPr>
        <p:spPr>
          <a:xfrm>
            <a:off x="634652" y="3251935"/>
            <a:ext cx="667114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A4DA125A-6D1E-4278-1FD2-DC5A35F4EA2F}"/>
              </a:ext>
            </a:extLst>
          </p:cNvPr>
          <p:cNvSpPr/>
          <p:nvPr/>
        </p:nvSpPr>
        <p:spPr>
          <a:xfrm>
            <a:off x="815864" y="3344447"/>
            <a:ext cx="23180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2</a:t>
            </a:r>
            <a:endParaRPr lang="en-US" sz="29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2AF1B515-898D-E819-4068-1BB2408A0D81}"/>
              </a:ext>
            </a:extLst>
          </p:cNvPr>
          <p:cNvSpPr/>
          <p:nvPr/>
        </p:nvSpPr>
        <p:spPr>
          <a:xfrm>
            <a:off x="1436895" y="3251935"/>
            <a:ext cx="370666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Análise Detalhada</a:t>
            </a:r>
            <a:endParaRPr lang="en-US" sz="24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1B26DEA-A8F8-EBC9-962F-C79E214A557B}"/>
              </a:ext>
            </a:extLst>
          </p:cNvPr>
          <p:cNvSpPr/>
          <p:nvPr/>
        </p:nvSpPr>
        <p:spPr>
          <a:xfrm>
            <a:off x="1436895" y="3785811"/>
            <a:ext cx="794358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Cada perspectiva é analisada em detalhes, identificando requisitos específicos.</a:t>
            </a:r>
            <a:endParaRPr lang="en-US" sz="19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hape 11">
            <a:extLst>
              <a:ext uri="{FF2B5EF4-FFF2-40B4-BE49-F238E27FC236}">
                <a16:creationId xmlns:a16="http://schemas.microsoft.com/office/drawing/2014/main" id="{CABCCEA5-CD41-A1D3-18A4-4DDEA95D4EA0}"/>
              </a:ext>
            </a:extLst>
          </p:cNvPr>
          <p:cNvSpPr/>
          <p:nvPr/>
        </p:nvSpPr>
        <p:spPr>
          <a:xfrm>
            <a:off x="634652" y="5100380"/>
            <a:ext cx="667114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2">
            <a:extLst>
              <a:ext uri="{FF2B5EF4-FFF2-40B4-BE49-F238E27FC236}">
                <a16:creationId xmlns:a16="http://schemas.microsoft.com/office/drawing/2014/main" id="{FFE72071-4FED-DED1-9C05-CBE59DF4795C}"/>
              </a:ext>
            </a:extLst>
          </p:cNvPr>
          <p:cNvSpPr/>
          <p:nvPr/>
        </p:nvSpPr>
        <p:spPr>
          <a:xfrm>
            <a:off x="813483" y="5192892"/>
            <a:ext cx="23753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3</a:t>
            </a:r>
            <a:endParaRPr lang="en-US" sz="29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13">
            <a:extLst>
              <a:ext uri="{FF2B5EF4-FFF2-40B4-BE49-F238E27FC236}">
                <a16:creationId xmlns:a16="http://schemas.microsoft.com/office/drawing/2014/main" id="{870E64E2-65A4-6028-362D-46358E242D2F}"/>
              </a:ext>
            </a:extLst>
          </p:cNvPr>
          <p:cNvSpPr/>
          <p:nvPr/>
        </p:nvSpPr>
        <p:spPr>
          <a:xfrm>
            <a:off x="1436895" y="5100380"/>
            <a:ext cx="370666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Visão Integrada</a:t>
            </a:r>
            <a:endParaRPr lang="en-US" sz="24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14">
            <a:extLst>
              <a:ext uri="{FF2B5EF4-FFF2-40B4-BE49-F238E27FC236}">
                <a16:creationId xmlns:a16="http://schemas.microsoft.com/office/drawing/2014/main" id="{D47A9A46-178C-0912-BB48-66042CB0C731}"/>
              </a:ext>
            </a:extLst>
          </p:cNvPr>
          <p:cNvSpPr/>
          <p:nvPr/>
        </p:nvSpPr>
        <p:spPr>
          <a:xfrm>
            <a:off x="1436895" y="5634257"/>
            <a:ext cx="794358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As diferentes perspectivas são unificadas para obter uma visão completa do sistema.</a:t>
            </a:r>
            <a:endParaRPr lang="en-US" sz="19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9061A096-FD48-D1D3-FF72-27031D2718AA}"/>
              </a:ext>
            </a:extLst>
          </p:cNvPr>
          <p:cNvSpPr/>
          <p:nvPr/>
        </p:nvSpPr>
        <p:spPr>
          <a:xfrm>
            <a:off x="11358989" y="3344447"/>
            <a:ext cx="1513309" cy="12314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4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o fazer uma pauta de reunião: Ideias e modelos prontos!">
            <a:extLst>
              <a:ext uri="{FF2B5EF4-FFF2-40B4-BE49-F238E27FC236}">
                <a16:creationId xmlns:a16="http://schemas.microsoft.com/office/drawing/2014/main" id="{C7015187-2530-2B83-6164-BF4C622AE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0" t="-1" r="19200" b="-7752"/>
          <a:stretch/>
        </p:blipFill>
        <p:spPr bwMode="auto">
          <a:xfrm>
            <a:off x="8467802" y="12291"/>
            <a:ext cx="3741402" cy="68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605914" y="244858"/>
            <a:ext cx="10515600" cy="68183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  <a:p>
            <a:pPr algn="l"/>
            <a:endParaRPr lang="pt-BR" sz="2400" dirty="0"/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A875EAC3-B747-26A6-90A2-796C618A619C}"/>
              </a:ext>
            </a:extLst>
          </p:cNvPr>
          <p:cNvSpPr txBox="1">
            <a:spLocks/>
          </p:cNvSpPr>
          <p:nvPr/>
        </p:nvSpPr>
        <p:spPr>
          <a:xfrm>
            <a:off x="605914" y="12291"/>
            <a:ext cx="10515600" cy="3834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E8393492-DE21-D06C-3EF9-EB0E27A3EF31}"/>
              </a:ext>
            </a:extLst>
          </p:cNvPr>
          <p:cNvSpPr txBox="1">
            <a:spLocks/>
          </p:cNvSpPr>
          <p:nvPr/>
        </p:nvSpPr>
        <p:spPr>
          <a:xfrm>
            <a:off x="258086" y="78094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Ganhos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A8DFDD-A517-6475-6C2D-84544C527AE5}"/>
              </a:ext>
            </a:extLst>
          </p:cNvPr>
          <p:cNvSpPr txBox="1"/>
          <p:nvPr/>
        </p:nvSpPr>
        <p:spPr>
          <a:xfrm>
            <a:off x="279600" y="1312474"/>
            <a:ext cx="818820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Diálogo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divisão em pontos de vista facilita a comunicação entre os stakeholders.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Envolvimento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Cada perspectiva tem seus representantes, incentivando a participação ativa.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Alinhamento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abordagem promove o entendimento mútuo e o alinhamento de expectativas.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Consenso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coerência entre as perspectivas facilita a obtenção de consenso.</a:t>
            </a:r>
          </a:p>
        </p:txBody>
      </p:sp>
    </p:spTree>
    <p:extLst>
      <p:ext uri="{BB962C8B-B14F-4D97-AF65-F5344CB8AC3E}">
        <p14:creationId xmlns:p14="http://schemas.microsoft.com/office/powerpoint/2010/main" val="26664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nda mensal de médicos é 39,75% maior com a pós-graduação - Medicina S/A">
            <a:extLst>
              <a:ext uri="{FF2B5EF4-FFF2-40B4-BE49-F238E27FC236}">
                <a16:creationId xmlns:a16="http://schemas.microsoft.com/office/drawing/2014/main" id="{5884F57E-73CC-8C42-0916-3A1F78BBC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8" t="28535" r="34997" b="-11794"/>
          <a:stretch/>
        </p:blipFill>
        <p:spPr bwMode="auto">
          <a:xfrm>
            <a:off x="6749449" y="-1"/>
            <a:ext cx="5442551" cy="790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605914" y="244858"/>
            <a:ext cx="10515600" cy="68183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  <a:p>
            <a:pPr algn="l"/>
            <a:endParaRPr lang="pt-BR" sz="2400" dirty="0"/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A875EAC3-B747-26A6-90A2-796C618A619C}"/>
              </a:ext>
            </a:extLst>
          </p:cNvPr>
          <p:cNvSpPr txBox="1">
            <a:spLocks/>
          </p:cNvSpPr>
          <p:nvPr/>
        </p:nvSpPr>
        <p:spPr>
          <a:xfrm>
            <a:off x="605914" y="12291"/>
            <a:ext cx="10515600" cy="3834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E8393492-DE21-D06C-3EF9-EB0E27A3EF31}"/>
              </a:ext>
            </a:extLst>
          </p:cNvPr>
          <p:cNvSpPr txBox="1">
            <a:spLocks/>
          </p:cNvSpPr>
          <p:nvPr/>
        </p:nvSpPr>
        <p:spPr>
          <a:xfrm>
            <a:off x="279600" y="61348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Exercício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71B41E3B-93D2-D929-15E0-5A6B9FDE1F5A}"/>
              </a:ext>
            </a:extLst>
          </p:cNvPr>
          <p:cNvSpPr txBox="1">
            <a:spLocks/>
          </p:cNvSpPr>
          <p:nvPr/>
        </p:nvSpPr>
        <p:spPr>
          <a:xfrm>
            <a:off x="279600" y="1295146"/>
            <a:ext cx="6075186" cy="682142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Sistema hospitalar de prontuário e receituário médico. 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Quem seriam meus stakeholders?</a:t>
            </a: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Como eu poderia levantar essas necessidades?</a:t>
            </a:r>
          </a:p>
        </p:txBody>
      </p:sp>
    </p:spTree>
    <p:extLst>
      <p:ext uri="{BB962C8B-B14F-4D97-AF65-F5344CB8AC3E}">
        <p14:creationId xmlns:p14="http://schemas.microsoft.com/office/powerpoint/2010/main" val="209735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4" y="65205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605914" y="244858"/>
            <a:ext cx="10515600" cy="68183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  <a:p>
            <a:pPr algn="l"/>
            <a:endParaRPr lang="pt-BR" sz="2400" dirty="0"/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A875EAC3-B747-26A6-90A2-796C618A619C}"/>
              </a:ext>
            </a:extLst>
          </p:cNvPr>
          <p:cNvSpPr txBox="1">
            <a:spLocks/>
          </p:cNvSpPr>
          <p:nvPr/>
        </p:nvSpPr>
        <p:spPr>
          <a:xfrm>
            <a:off x="605914" y="12291"/>
            <a:ext cx="10515600" cy="3834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E8393492-DE21-D06C-3EF9-EB0E27A3EF31}"/>
              </a:ext>
            </a:extLst>
          </p:cNvPr>
          <p:cNvSpPr txBox="1">
            <a:spLocks/>
          </p:cNvSpPr>
          <p:nvPr/>
        </p:nvSpPr>
        <p:spPr>
          <a:xfrm>
            <a:off x="199714" y="40846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Exercícios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71B41E3B-93D2-D929-15E0-5A6B9FDE1F5A}"/>
              </a:ext>
            </a:extLst>
          </p:cNvPr>
          <p:cNvSpPr txBox="1">
            <a:spLocks/>
          </p:cNvSpPr>
          <p:nvPr/>
        </p:nvSpPr>
        <p:spPr>
          <a:xfrm>
            <a:off x="199714" y="840469"/>
            <a:ext cx="11197053" cy="589705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Sistema hospitalar de prontuário e receituário médico. 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Paciente: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Necessita de acesso seguro a seus dados médicos, agendamento de consultas, histórico de exames e informações sobre sua condição.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Médico: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Precisa de acesso a prontuários, agendamento de consultas, prescrição de medicamentos, histórico de internações, geração de relatórios e ferramentas de apoio à decisão clínica.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Enfermeiro: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Utiliza o sistema para monitorar pacientes, registrar sinais vitais, administrar medicamentos, realizar tarefas de cuidado e acessar informações relevantes para a assistência.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Administração: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Busca ferramentas para gerenciar recursos, controlar custos, gerar relatórios financeiros e estatísticas, além de garantir a segurança e a privacidade dos dados.</a:t>
            </a:r>
          </a:p>
          <a:p>
            <a:pPr algn="just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7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rketplace e e-commerce: quais as diferenças e como fazer a melhor  escolha? - Olhar Digital">
            <a:extLst>
              <a:ext uri="{FF2B5EF4-FFF2-40B4-BE49-F238E27FC236}">
                <a16:creationId xmlns:a16="http://schemas.microsoft.com/office/drawing/2014/main" id="{9DA96DC5-5F79-3EAF-E561-B40A3E410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7" r="34491"/>
          <a:stretch/>
        </p:blipFill>
        <p:spPr bwMode="auto">
          <a:xfrm>
            <a:off x="8481847" y="-103412"/>
            <a:ext cx="3850967" cy="689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605914" y="244858"/>
            <a:ext cx="10515600" cy="68183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  <a:p>
            <a:pPr algn="l"/>
            <a:endParaRPr lang="pt-BR" sz="2400" dirty="0"/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A875EAC3-B747-26A6-90A2-796C618A619C}"/>
              </a:ext>
            </a:extLst>
          </p:cNvPr>
          <p:cNvSpPr txBox="1">
            <a:spLocks/>
          </p:cNvSpPr>
          <p:nvPr/>
        </p:nvSpPr>
        <p:spPr>
          <a:xfrm>
            <a:off x="605914" y="12291"/>
            <a:ext cx="10515600" cy="3834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E8393492-DE21-D06C-3EF9-EB0E27A3EF31}"/>
              </a:ext>
            </a:extLst>
          </p:cNvPr>
          <p:cNvSpPr txBox="1">
            <a:spLocks/>
          </p:cNvSpPr>
          <p:nvPr/>
        </p:nvSpPr>
        <p:spPr>
          <a:xfrm>
            <a:off x="279600" y="61348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Exemplo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71B41E3B-93D2-D929-15E0-5A6B9FDE1F5A}"/>
              </a:ext>
            </a:extLst>
          </p:cNvPr>
          <p:cNvSpPr txBox="1">
            <a:spLocks/>
          </p:cNvSpPr>
          <p:nvPr/>
        </p:nvSpPr>
        <p:spPr>
          <a:xfrm>
            <a:off x="279600" y="982864"/>
            <a:ext cx="7587705" cy="5897059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Sistema de e-commerce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Ponto de vista do usuário</a:t>
            </a:r>
            <a:endParaRPr lang="pt-BR" sz="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Stakeholders: Usuários finais do sistema.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Exemplo: Permitir que os usuários adicionem produtos ao carrinho de compras e finalizem a compra de forma intuitiva, rápida e segura.</a:t>
            </a:r>
          </a:p>
          <a:p>
            <a:pPr algn="just"/>
            <a:endParaRPr lang="pt-B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Ponto de Vista do Gerente: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Stakeholders: Gerentes ou administradores do sistema.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Exemplo: O sistema deve fornecer relatórios de vendas semanais e mensais para permitir que os gerentes monitorem o desempenho da loja online.</a:t>
            </a:r>
          </a:p>
          <a:p>
            <a:pPr algn="just"/>
            <a:endParaRPr lang="pt-BR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Ponto de Vista de Desenvolvedores: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Stakeholders: Equipe de desenvolvimento responsável pela construção do sistema.</a:t>
            </a:r>
          </a:p>
          <a:p>
            <a:pPr algn="just"/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3216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3503</TotalTime>
  <Words>440</Words>
  <Application>Microsoft Office PowerPoint</Application>
  <PresentationFormat>Widescreen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Candara</vt:lpstr>
      <vt:lpstr>Corbel</vt:lpstr>
      <vt:lpstr>Times New Roman</vt:lpstr>
      <vt:lpstr>Personalizado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 Fretes</dc:creator>
  <cp:lastModifiedBy>Nanda Fretes</cp:lastModifiedBy>
  <cp:revision>6</cp:revision>
  <dcterms:created xsi:type="dcterms:W3CDTF">2024-06-11T13:39:06Z</dcterms:created>
  <dcterms:modified xsi:type="dcterms:W3CDTF">2024-08-14T17:47:31Z</dcterms:modified>
</cp:coreProperties>
</file>