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1"/>
  </p:notesMasterIdLst>
  <p:handoutMasterIdLst>
    <p:handoutMasterId r:id="rId12"/>
  </p:handoutMasterIdLst>
  <p:sldIdLst>
    <p:sldId id="298" r:id="rId4"/>
    <p:sldId id="347" r:id="rId5"/>
    <p:sldId id="351" r:id="rId6"/>
    <p:sldId id="352" r:id="rId7"/>
    <p:sldId id="348" r:id="rId8"/>
    <p:sldId id="349" r:id="rId9"/>
    <p:sldId id="350" r:id="rId1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9F2FD-6972-4576-B983-6D603548D7DB}" v="23" dt="2024-07-30T19:52:41.750"/>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574"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a Fretes" userId="3251f339cb56ebd4" providerId="LiveId" clId="{1829F2FD-6972-4576-B983-6D603548D7DB}"/>
    <pc:docChg chg="addSld delSld modSld sldOrd">
      <pc:chgData name="Nanda Fretes" userId="3251f339cb56ebd4" providerId="LiveId" clId="{1829F2FD-6972-4576-B983-6D603548D7DB}" dt="2024-07-31T10:54:33.226" v="182" actId="123"/>
      <pc:docMkLst>
        <pc:docMk/>
      </pc:docMkLst>
      <pc:sldChg chg="addSp modSp mod">
        <pc:chgData name="Nanda Fretes" userId="3251f339cb56ebd4" providerId="LiveId" clId="{1829F2FD-6972-4576-B983-6D603548D7DB}" dt="2024-07-30T19:52:52.452" v="177" actId="123"/>
        <pc:sldMkLst>
          <pc:docMk/>
          <pc:sldMk cId="2928730571" sldId="347"/>
        </pc:sldMkLst>
        <pc:spChg chg="add mod">
          <ac:chgData name="Nanda Fretes" userId="3251f339cb56ebd4" providerId="LiveId" clId="{1829F2FD-6972-4576-B983-6D603548D7DB}" dt="2024-07-30T19:52:52.452" v="177" actId="123"/>
          <ac:spMkLst>
            <pc:docMk/>
            <pc:sldMk cId="2928730571" sldId="347"/>
            <ac:spMk id="2" creationId="{71B41E3B-93D2-D929-15E0-5A6B9FDE1F5A}"/>
          </ac:spMkLst>
        </pc:spChg>
        <pc:spChg chg="mod">
          <ac:chgData name="Nanda Fretes" userId="3251f339cb56ebd4" providerId="LiveId" clId="{1829F2FD-6972-4576-B983-6D603548D7DB}" dt="2024-07-30T19:14:12.099" v="28" actId="20577"/>
          <ac:spMkLst>
            <pc:docMk/>
            <pc:sldMk cId="2928730571" sldId="347"/>
            <ac:spMk id="8" creationId="{E8393492-DE21-D06C-3EF9-EB0E27A3EF31}"/>
          </ac:spMkLst>
        </pc:spChg>
        <pc:spChg chg="mod">
          <ac:chgData name="Nanda Fretes" userId="3251f339cb56ebd4" providerId="LiveId" clId="{1829F2FD-6972-4576-B983-6D603548D7DB}" dt="2024-07-30T19:25:26.983" v="31" actId="20577"/>
          <ac:spMkLst>
            <pc:docMk/>
            <pc:sldMk cId="2928730571" sldId="347"/>
            <ac:spMk id="22" creationId="{503C2112-E0F5-6F9B-49D4-82E1A0AD3548}"/>
          </ac:spMkLst>
        </pc:spChg>
        <pc:picChg chg="add mod">
          <ac:chgData name="Nanda Fretes" userId="3251f339cb56ebd4" providerId="LiveId" clId="{1829F2FD-6972-4576-B983-6D603548D7DB}" dt="2024-07-30T19:47:16.325" v="123" actId="1076"/>
          <ac:picMkLst>
            <pc:docMk/>
            <pc:sldMk cId="2928730571" sldId="347"/>
            <ac:picMk id="2050" creationId="{BF154A9F-2047-29DA-9497-F82FB6E53A81}"/>
          </ac:picMkLst>
        </pc:picChg>
      </pc:sldChg>
      <pc:sldChg chg="del">
        <pc:chgData name="Nanda Fretes" userId="3251f339cb56ebd4" providerId="LiveId" clId="{1829F2FD-6972-4576-B983-6D603548D7DB}" dt="2024-07-30T19:13:49.162" v="0" actId="47"/>
        <pc:sldMkLst>
          <pc:docMk/>
          <pc:sldMk cId="460242662" sldId="348"/>
        </pc:sldMkLst>
      </pc:sldChg>
      <pc:sldChg chg="addSp delSp modSp add mod">
        <pc:chgData name="Nanda Fretes" userId="3251f339cb56ebd4" providerId="LiveId" clId="{1829F2FD-6972-4576-B983-6D603548D7DB}" dt="2024-07-30T19:52:18.114" v="172" actId="123"/>
        <pc:sldMkLst>
          <pc:docMk/>
          <pc:sldMk cId="1736011561" sldId="348"/>
        </pc:sldMkLst>
        <pc:spChg chg="mod">
          <ac:chgData name="Nanda Fretes" userId="3251f339cb56ebd4" providerId="LiveId" clId="{1829F2FD-6972-4576-B983-6D603548D7DB}" dt="2024-07-30T19:52:18.114" v="172" actId="123"/>
          <ac:spMkLst>
            <pc:docMk/>
            <pc:sldMk cId="1736011561" sldId="348"/>
            <ac:spMk id="2" creationId="{71B41E3B-93D2-D929-15E0-5A6B9FDE1F5A}"/>
          </ac:spMkLst>
        </pc:spChg>
        <pc:picChg chg="del">
          <ac:chgData name="Nanda Fretes" userId="3251f339cb56ebd4" providerId="LiveId" clId="{1829F2FD-6972-4576-B983-6D603548D7DB}" dt="2024-07-30T19:29:33.670" v="38" actId="478"/>
          <ac:picMkLst>
            <pc:docMk/>
            <pc:sldMk cId="1736011561" sldId="348"/>
            <ac:picMk id="2050" creationId="{BF154A9F-2047-29DA-9497-F82FB6E53A81}"/>
          </ac:picMkLst>
        </pc:picChg>
        <pc:picChg chg="add mod">
          <ac:chgData name="Nanda Fretes" userId="3251f339cb56ebd4" providerId="LiveId" clId="{1829F2FD-6972-4576-B983-6D603548D7DB}" dt="2024-07-30T19:29:39.957" v="41" actId="1076"/>
          <ac:picMkLst>
            <pc:docMk/>
            <pc:sldMk cId="1736011561" sldId="348"/>
            <ac:picMk id="3074" creationId="{7AEC9F78-F44B-8F1C-ABB4-36556CF85466}"/>
          </ac:picMkLst>
        </pc:picChg>
      </pc:sldChg>
      <pc:sldChg chg="modSp add mod">
        <pc:chgData name="Nanda Fretes" userId="3251f339cb56ebd4" providerId="LiveId" clId="{1829F2FD-6972-4576-B983-6D603548D7DB}" dt="2024-07-30T19:52:22.467" v="173" actId="123"/>
        <pc:sldMkLst>
          <pc:docMk/>
          <pc:sldMk cId="2517192888" sldId="349"/>
        </pc:sldMkLst>
        <pc:spChg chg="mod">
          <ac:chgData name="Nanda Fretes" userId="3251f339cb56ebd4" providerId="LiveId" clId="{1829F2FD-6972-4576-B983-6D603548D7DB}" dt="2024-07-30T19:52:22.467" v="173" actId="123"/>
          <ac:spMkLst>
            <pc:docMk/>
            <pc:sldMk cId="2517192888" sldId="349"/>
            <ac:spMk id="2" creationId="{71B41E3B-93D2-D929-15E0-5A6B9FDE1F5A}"/>
          </ac:spMkLst>
        </pc:spChg>
      </pc:sldChg>
      <pc:sldChg chg="del">
        <pc:chgData name="Nanda Fretes" userId="3251f339cb56ebd4" providerId="LiveId" clId="{1829F2FD-6972-4576-B983-6D603548D7DB}" dt="2024-07-30T19:13:49.794" v="1" actId="47"/>
        <pc:sldMkLst>
          <pc:docMk/>
          <pc:sldMk cId="2666490643" sldId="349"/>
        </pc:sldMkLst>
      </pc:sldChg>
      <pc:sldChg chg="del">
        <pc:chgData name="Nanda Fretes" userId="3251f339cb56ebd4" providerId="LiveId" clId="{1829F2FD-6972-4576-B983-6D603548D7DB}" dt="2024-07-30T19:13:51.921" v="4" actId="47"/>
        <pc:sldMkLst>
          <pc:docMk/>
          <pc:sldMk cId="2883332160" sldId="350"/>
        </pc:sldMkLst>
      </pc:sldChg>
      <pc:sldChg chg="modSp add mod">
        <pc:chgData name="Nanda Fretes" userId="3251f339cb56ebd4" providerId="LiveId" clId="{1829F2FD-6972-4576-B983-6D603548D7DB}" dt="2024-07-30T19:52:30.698" v="174" actId="123"/>
        <pc:sldMkLst>
          <pc:docMk/>
          <pc:sldMk cId="3368837967" sldId="350"/>
        </pc:sldMkLst>
        <pc:spChg chg="mod">
          <ac:chgData name="Nanda Fretes" userId="3251f339cb56ebd4" providerId="LiveId" clId="{1829F2FD-6972-4576-B983-6D603548D7DB}" dt="2024-07-30T19:52:30.698" v="174" actId="123"/>
          <ac:spMkLst>
            <pc:docMk/>
            <pc:sldMk cId="3368837967" sldId="350"/>
            <ac:spMk id="2" creationId="{71B41E3B-93D2-D929-15E0-5A6B9FDE1F5A}"/>
          </ac:spMkLst>
        </pc:spChg>
      </pc:sldChg>
      <pc:sldChg chg="add del">
        <pc:chgData name="Nanda Fretes" userId="3251f339cb56ebd4" providerId="LiveId" clId="{1829F2FD-6972-4576-B983-6D603548D7DB}" dt="2024-07-30T19:39:25.370" v="72" actId="47"/>
        <pc:sldMkLst>
          <pc:docMk/>
          <pc:sldMk cId="1342473506" sldId="351"/>
        </pc:sldMkLst>
      </pc:sldChg>
      <pc:sldChg chg="del">
        <pc:chgData name="Nanda Fretes" userId="3251f339cb56ebd4" providerId="LiveId" clId="{1829F2FD-6972-4576-B983-6D603548D7DB}" dt="2024-07-30T19:13:50.482" v="2" actId="47"/>
        <pc:sldMkLst>
          <pc:docMk/>
          <pc:sldMk cId="2097351771" sldId="351"/>
        </pc:sldMkLst>
      </pc:sldChg>
      <pc:sldChg chg="addSp delSp modSp add mod ord">
        <pc:chgData name="Nanda Fretes" userId="3251f339cb56ebd4" providerId="LiveId" clId="{1829F2FD-6972-4576-B983-6D603548D7DB}" dt="2024-07-31T10:54:33.226" v="182" actId="123"/>
        <pc:sldMkLst>
          <pc:docMk/>
          <pc:sldMk cId="4255409577" sldId="351"/>
        </pc:sldMkLst>
        <pc:spChg chg="mod">
          <ac:chgData name="Nanda Fretes" userId="3251f339cb56ebd4" providerId="LiveId" clId="{1829F2FD-6972-4576-B983-6D603548D7DB}" dt="2024-07-31T10:54:33.226" v="182" actId="123"/>
          <ac:spMkLst>
            <pc:docMk/>
            <pc:sldMk cId="4255409577" sldId="351"/>
            <ac:spMk id="2" creationId="{71B41E3B-93D2-D929-15E0-5A6B9FDE1F5A}"/>
          </ac:spMkLst>
        </pc:spChg>
        <pc:picChg chg="del">
          <ac:chgData name="Nanda Fretes" userId="3251f339cb56ebd4" providerId="LiveId" clId="{1829F2FD-6972-4576-B983-6D603548D7DB}" dt="2024-07-30T19:45:38.626" v="81" actId="478"/>
          <ac:picMkLst>
            <pc:docMk/>
            <pc:sldMk cId="4255409577" sldId="351"/>
            <ac:picMk id="3074" creationId="{7AEC9F78-F44B-8F1C-ABB4-36556CF85466}"/>
          </ac:picMkLst>
        </pc:picChg>
        <pc:picChg chg="add mod">
          <ac:chgData name="Nanda Fretes" userId="3251f339cb56ebd4" providerId="LiveId" clId="{1829F2FD-6972-4576-B983-6D603548D7DB}" dt="2024-07-30T19:46:50.956" v="118" actId="1076"/>
          <ac:picMkLst>
            <pc:docMk/>
            <pc:sldMk cId="4255409577" sldId="351"/>
            <ac:picMk id="4098" creationId="{89D05B08-1E3E-09B3-F5E0-8136D0EF5823}"/>
          </ac:picMkLst>
        </pc:picChg>
      </pc:sldChg>
      <pc:sldChg chg="addSp delSp modSp add mod ord">
        <pc:chgData name="Nanda Fretes" userId="3251f339cb56ebd4" providerId="LiveId" clId="{1829F2FD-6972-4576-B983-6D603548D7DB}" dt="2024-07-31T10:15:24.691" v="180" actId="20577"/>
        <pc:sldMkLst>
          <pc:docMk/>
          <pc:sldMk cId="750465239" sldId="352"/>
        </pc:sldMkLst>
        <pc:spChg chg="mod">
          <ac:chgData name="Nanda Fretes" userId="3251f339cb56ebd4" providerId="LiveId" clId="{1829F2FD-6972-4576-B983-6D603548D7DB}" dt="2024-07-30T19:52:38.845" v="175" actId="14100"/>
          <ac:spMkLst>
            <pc:docMk/>
            <pc:sldMk cId="750465239" sldId="352"/>
            <ac:spMk id="2" creationId="{71B41E3B-93D2-D929-15E0-5A6B9FDE1F5A}"/>
          </ac:spMkLst>
        </pc:spChg>
        <pc:spChg chg="mod">
          <ac:chgData name="Nanda Fretes" userId="3251f339cb56ebd4" providerId="LiveId" clId="{1829F2FD-6972-4576-B983-6D603548D7DB}" dt="2024-07-31T10:15:24.691" v="180" actId="20577"/>
          <ac:spMkLst>
            <pc:docMk/>
            <pc:sldMk cId="750465239" sldId="352"/>
            <ac:spMk id="8" creationId="{E8393492-DE21-D06C-3EF9-EB0E27A3EF31}"/>
          </ac:spMkLst>
        </pc:spChg>
        <pc:picChg chg="del">
          <ac:chgData name="Nanda Fretes" userId="3251f339cb56ebd4" providerId="LiveId" clId="{1829F2FD-6972-4576-B983-6D603548D7DB}" dt="2024-07-30T19:48:49.550" v="155" actId="478"/>
          <ac:picMkLst>
            <pc:docMk/>
            <pc:sldMk cId="750465239" sldId="352"/>
            <ac:picMk id="3074" creationId="{7AEC9F78-F44B-8F1C-ABB4-36556CF85466}"/>
          </ac:picMkLst>
        </pc:picChg>
        <pc:picChg chg="add mod">
          <ac:chgData name="Nanda Fretes" userId="3251f339cb56ebd4" providerId="LiveId" clId="{1829F2FD-6972-4576-B983-6D603548D7DB}" dt="2024-07-30T19:52:41.750" v="176" actId="1076"/>
          <ac:picMkLst>
            <pc:docMk/>
            <pc:sldMk cId="750465239" sldId="352"/>
            <ac:picMk id="5122" creationId="{DBF2155C-59F9-4746-0277-9AD9ED600375}"/>
          </ac:picMkLst>
        </pc:picChg>
      </pc:sldChg>
      <pc:sldChg chg="del">
        <pc:chgData name="Nanda Fretes" userId="3251f339cb56ebd4" providerId="LiveId" clId="{1829F2FD-6972-4576-B983-6D603548D7DB}" dt="2024-07-30T19:13:51.255" v="3" actId="47"/>
        <pc:sldMkLst>
          <pc:docMk/>
          <pc:sldMk cId="2638073400" sldId="35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9696519-77A5-42E9-9F7C-68841B76CE9F}" type="datetime1">
              <a:rPr lang="pt-BR" smtClean="0"/>
              <a:t>31/07/2024</a:t>
            </a:fld>
            <a:endParaRPr lang="pt-BR" dirty="0"/>
          </a:p>
        </p:txBody>
      </p:sp>
      <p:sp>
        <p:nvSpPr>
          <p:cNvPr id="4" name="Espaço Reservado para Rodapé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pt-BR" smtClean="0"/>
              <a:t>‹nº›</a:t>
            </a:fld>
            <a:endParaRPr lang="pt-BR"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1C0E-6041-40BD-877C-FB9FBD0CE1C9}" type="datetime1">
              <a:rPr lang="pt-BR" smtClean="0"/>
              <a:pPr/>
              <a:t>31/07/2024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pt-BR" smtClean="0"/>
              <a:t>‹nº›</a:t>
            </a:fld>
            <a:endParaRPr lang="pt-BR"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8530193B-564F-4854-8A52-728F3FB19C85}" type="slidenum">
              <a:rPr lang="pt-BR" smtClean="0"/>
              <a:t>1</a:t>
            </a:fld>
            <a:endParaRPr lang="pt-BR"/>
          </a:p>
        </p:txBody>
      </p:sp>
    </p:spTree>
    <p:extLst>
      <p:ext uri="{BB962C8B-B14F-4D97-AF65-F5344CB8AC3E}">
        <p14:creationId xmlns:p14="http://schemas.microsoft.com/office/powerpoint/2010/main" val="230501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bg>
      <p:bgPr>
        <a:solidFill>
          <a:schemeClr val="bg1">
            <a:lumMod val="9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lnSpc>
                <a:spcPct val="120000"/>
              </a:lnSpc>
              <a:defRPr lang="en-ZA" sz="4400" b="1" spc="-300" dirty="0"/>
            </a:lvl1pPr>
          </a:lstStyle>
          <a:p>
            <a:pPr lvl="0" algn="r" rtl="0"/>
            <a:r>
              <a:rPr lang="pt-BR" dirty="0"/>
              <a:t>Clique para editar o título da apresentação</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pt-BR" dirty="0"/>
              <a:t>Clique para editar o estilo de subtítulo Mestre</a:t>
            </a:r>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8" name="Retângulo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is Conteú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7" name="Subtítu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6" name="Espaço Reservado para Texto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9" name="Subtítu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Texto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1" name="Espaço Reservado para Texto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10" name="Subtítu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Texto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3" name="Espaço Reservado para Texto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5" name="Espaço Reservado para Texto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7" name="Espaço Reservado para Texto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5" name="Subtítu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Rodapé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pt-BR" dirty="0"/>
              <a:t>Adicionar um rodapé</a:t>
            </a:r>
          </a:p>
        </p:txBody>
      </p:sp>
      <p:sp>
        <p:nvSpPr>
          <p:cNvPr id="4" name="Espaço reservado para o número do slid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2" name="Espaço Reservado para Rodapé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pt-BR" dirty="0"/>
              <a:t>Adicionar um rodapé</a:t>
            </a:r>
          </a:p>
        </p:txBody>
      </p:sp>
      <p:sp>
        <p:nvSpPr>
          <p:cNvPr id="3" name="Espaço Reservado para o Número do Slid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pt-BR" smtClean="0"/>
              <a:pPr rtl="0"/>
              <a:t>‹nº›</a:t>
            </a:fld>
            <a:endParaRPr lang="pt-BR" dirty="0"/>
          </a:p>
        </p:txBody>
      </p:sp>
      <p:sp>
        <p:nvSpPr>
          <p:cNvPr id="4" name="Título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pt-BR" dirty="0"/>
              <a:t>Clique para editar o estilo do título Mestre</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sor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a:t>
            </a:r>
            <a:br>
              <a:rPr lang="pt-BR" dirty="0"/>
            </a:br>
            <a:r>
              <a:rPr lang="pt-BR" dirty="0"/>
              <a:t>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rtl="0"/>
            <a:r>
              <a:rPr lang="pt-BR" dirty="0"/>
              <a:t>Clique para editar o divisor de seção</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pt-BR" dirty="0"/>
              <a:t>Clique para editar o estilo de subtítulo Mestre</a:t>
            </a:r>
          </a:p>
        </p:txBody>
      </p:sp>
      <p:sp>
        <p:nvSpPr>
          <p:cNvPr id="4" name="Espaço Reservado para Rodapé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pt-BR" dirty="0"/>
              <a:t>Adicionar um rodapé</a:t>
            </a:r>
          </a:p>
        </p:txBody>
      </p:sp>
      <p:sp>
        <p:nvSpPr>
          <p:cNvPr id="8" name="Retângulo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sor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a:t>
            </a:r>
            <a:br>
              <a:rPr lang="pt-BR" dirty="0"/>
            </a:br>
            <a:r>
              <a:rPr lang="pt-BR" dirty="0"/>
              <a:t>sua Foto Aqui</a:t>
            </a:r>
          </a:p>
        </p:txBody>
      </p:sp>
      <p:sp>
        <p:nvSpPr>
          <p:cNvPr id="3" name="Título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pt-BR" dirty="0"/>
              <a:t>Clique para editar o divisor de seção</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pt-BR" dirty="0"/>
              <a:t>Clique para editar o estilo de subtítulo Mestre</a:t>
            </a:r>
          </a:p>
        </p:txBody>
      </p:sp>
      <p:sp>
        <p:nvSpPr>
          <p:cNvPr id="4" name="Espaço Reservado para Rodapé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pt-BR" dirty="0"/>
              <a:t>Adicionar um rodapé</a:t>
            </a:r>
          </a:p>
        </p:txBody>
      </p:sp>
      <p:sp>
        <p:nvSpPr>
          <p:cNvPr id="8" name="Retângulo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de Imagem de Texto 1">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pt-BR" dirty="0"/>
              <a:t>Editar título da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
        <p:nvSpPr>
          <p:cNvPr id="8" name="Retângulo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de Imagem de Texto 2">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3900" b="1" spc="-300">
                <a:solidFill>
                  <a:schemeClr val="tx1">
                    <a:lumMod val="75000"/>
                    <a:lumOff val="25000"/>
                  </a:schemeClr>
                </a:solidFill>
              </a:defRPr>
            </a:lvl1pPr>
          </a:lstStyle>
          <a:p>
            <a:pPr rtl="0"/>
            <a:r>
              <a:rPr lang="pt-BR" dirty="0"/>
              <a:t>Clique para editar o título da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
        <p:nvSpPr>
          <p:cNvPr id="8" name="Retângulo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9" name="Subtítu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mparação à Esquerda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2" name="Espaço Reservado para Comparação à Esquerda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rtlCol="0"/>
          <a:lstStyle>
            <a:lvl1pPr marL="0" indent="0">
              <a:buNone/>
              <a:defRPr sz="2400" b="1"/>
            </a:lvl1pPr>
          </a:lstStyle>
          <a:p>
            <a:pPr lvl="0" rtl="0"/>
            <a:r>
              <a:rPr lang="pt-BR"/>
              <a:t>Clique para editar os estilos de texto Mestres</a:t>
            </a:r>
          </a:p>
        </p:txBody>
      </p:sp>
      <p:sp>
        <p:nvSpPr>
          <p:cNvPr id="8" name="Espaço reservado para texto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dirty="0"/>
              <a:t>Insira sua legenda</a:t>
            </a:r>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2" name="Espaço Reservado para o Número do Slid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pt-BR" smtClean="0"/>
              <a:pPr rtl="0"/>
              <a:t>‹nº›</a:t>
            </a:fld>
            <a:endParaRPr lang="pt-BR" dirty="0"/>
          </a:p>
        </p:txBody>
      </p:sp>
      <p:sp>
        <p:nvSpPr>
          <p:cNvPr id="5" name="Título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pt-BR" dirty="0"/>
              <a:t>Clique para editar o estilo do título Mestre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rigado">
    <p:bg>
      <p:bgPr>
        <a:solidFill>
          <a:schemeClr val="bg1">
            <a:lumMod val="9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pt-BR" dirty="0"/>
              <a:t>Obrigado</a:t>
            </a:r>
          </a:p>
        </p:txBody>
      </p:sp>
      <p:sp>
        <p:nvSpPr>
          <p:cNvPr id="9" name="Espaço Reservado para Texto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Nome completo</a:t>
            </a:r>
          </a:p>
        </p:txBody>
      </p:sp>
      <p:sp>
        <p:nvSpPr>
          <p:cNvPr id="10" name="Espaço Reservado para Texto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Número do telefone</a:t>
            </a:r>
          </a:p>
        </p:txBody>
      </p:sp>
      <p:sp>
        <p:nvSpPr>
          <p:cNvPr id="11" name="Espaço Reservado para Texto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lnSpc>
                <a:spcPct val="70000"/>
              </a:lnSpc>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Contato por </a:t>
            </a:r>
            <a:r>
              <a:rPr lang="pt-BR" dirty="0" err="1"/>
              <a:t>Email</a:t>
            </a:r>
            <a:r>
              <a:rPr lang="pt-BR" dirty="0"/>
              <a:t> ou Mídia Social</a:t>
            </a:r>
          </a:p>
        </p:txBody>
      </p:sp>
      <p:sp>
        <p:nvSpPr>
          <p:cNvPr id="12" name="Espaço Reservado para Texto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Site da empresa</a:t>
            </a:r>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8" name="Retângulo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7" name="Subtítu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8" name="Retângulo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1" name="Forma livre: Forma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Espaço Reservado para Títu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pt-BR" dirty="0"/>
              <a:t>Clique para editar o título da página</a:t>
            </a:r>
          </a:p>
        </p:txBody>
      </p:sp>
      <p:sp>
        <p:nvSpPr>
          <p:cNvPr id="3" name="Espaço Reservado para Tex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pt-BR" smtClean="0"/>
              <a:pPr rtl="0"/>
              <a:t>‹nº›</a:t>
            </a:fld>
            <a:endParaRPr lang="pt-BR" dirty="0"/>
          </a:p>
        </p:txBody>
      </p:sp>
      <p:sp>
        <p:nvSpPr>
          <p:cNvPr id="4" name="Caixa de texto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rtl="0">
              <a:lnSpc>
                <a:spcPts val="1000"/>
              </a:lnSpc>
            </a:pPr>
            <a:r>
              <a:rPr lang="pt-BR" sz="2500" b="1" i="0" spc="-100" dirty="0">
                <a:solidFill>
                  <a:schemeClr val="accent1"/>
                </a:solidFill>
                <a:latin typeface="+mj-lt"/>
              </a:rPr>
              <a:t>TREY</a:t>
            </a:r>
            <a:r>
              <a:rPr lang="pt-BR" sz="1600" b="1" i="0" spc="-100" dirty="0">
                <a:solidFill>
                  <a:schemeClr val="accent1"/>
                </a:solidFill>
                <a:latin typeface="+mj-lt"/>
              </a:rPr>
              <a:t> </a:t>
            </a:r>
            <a:br>
              <a:rPr lang="pt-BR" sz="1600" b="1" i="0" spc="-100" baseline="0" dirty="0">
                <a:solidFill>
                  <a:schemeClr val="accent1"/>
                </a:solidFill>
                <a:latin typeface="+mj-lt"/>
              </a:rPr>
            </a:br>
            <a:r>
              <a:rPr lang="pt-BR" sz="1200" b="0" i="0" spc="140" dirty="0" err="1">
                <a:solidFill>
                  <a:schemeClr val="tx1">
                    <a:lumMod val="75000"/>
                    <a:lumOff val="25000"/>
                  </a:schemeClr>
                </a:solidFill>
                <a:latin typeface="+mj-lt"/>
              </a:rPr>
              <a:t>research</a:t>
            </a:r>
            <a:endParaRPr lang="pt-BR" sz="1200" b="0" i="0" spc="140" dirty="0">
              <a:solidFill>
                <a:schemeClr val="tx1">
                  <a:lumMod val="75000"/>
                  <a:lumOff val="25000"/>
                </a:schemeClr>
              </a:solidFill>
              <a:latin typeface="+mj-lt"/>
            </a:endParaRPr>
          </a:p>
        </p:txBody>
      </p:sp>
      <p:sp>
        <p:nvSpPr>
          <p:cNvPr id="9" name="Retângulo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9" name="Retângulo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cxnSp>
        <p:nvCxnSpPr>
          <p:cNvPr id="18" name="Conector reto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ola e Faculdade de Tecnologia SENAI “Roberto Mange” e Núcleo de Inovação  e Design SENAI “Roberto Mange” | Semana Municipal de Ciência e Tecnologia  de Campinas">
            <a:extLst>
              <a:ext uri="{FF2B5EF4-FFF2-40B4-BE49-F238E27FC236}">
                <a16:creationId xmlns:a16="http://schemas.microsoft.com/office/drawing/2014/main" id="{C11072DF-7E4B-23D7-F0BF-835E4E141325}"/>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1" y="-74646"/>
            <a:ext cx="12478761" cy="6932645"/>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rtlCol="0"/>
          <a:lstStyle/>
          <a:p>
            <a:pPr rtl="0">
              <a:lnSpc>
                <a:spcPct val="90000"/>
              </a:lnSpc>
            </a:pPr>
            <a:r>
              <a:rPr lang="pt-BR" sz="6000" dirty="0"/>
              <a:t>Levantamento de Requisitos</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a:solidFill>
            <a:srgbClr val="C00000">
              <a:alpha val="80000"/>
            </a:srgbClr>
          </a:solidFill>
        </p:spPr>
        <p:txBody>
          <a:bodyPr rtlCol="0"/>
          <a:lstStyle/>
          <a:p>
            <a:pPr rtl="0"/>
            <a:r>
              <a:rPr lang="pt-BR" dirty="0"/>
              <a:t>Prof. Fernanda Fretes</a:t>
            </a: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2</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8459014"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5" name="Espaço Reservado para Conteúdo 3">
            <a:extLst>
              <a:ext uri="{FF2B5EF4-FFF2-40B4-BE49-F238E27FC236}">
                <a16:creationId xmlns:a16="http://schemas.microsoft.com/office/drawing/2014/main" id="{8FCAF3A4-FEBE-14D7-FA8F-FF422FACF062}"/>
              </a:ext>
            </a:extLst>
          </p:cNvPr>
          <p:cNvSpPr txBox="1">
            <a:spLocks/>
          </p:cNvSpPr>
          <p:nvPr/>
        </p:nvSpPr>
        <p:spPr>
          <a:xfrm>
            <a:off x="605914" y="244858"/>
            <a:ext cx="10515600" cy="681832"/>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a:p>
            <a:pPr algn="l"/>
            <a:endParaRPr lang="pt-BR" sz="2400" dirty="0"/>
          </a:p>
        </p:txBody>
      </p:sp>
      <p:sp>
        <p:nvSpPr>
          <p:cNvPr id="11" name="Espaço Reservado para Conteúdo 3">
            <a:extLst>
              <a:ext uri="{FF2B5EF4-FFF2-40B4-BE49-F238E27FC236}">
                <a16:creationId xmlns:a16="http://schemas.microsoft.com/office/drawing/2014/main" id="{A875EAC3-B747-26A6-90A2-796C618A619C}"/>
              </a:ext>
            </a:extLst>
          </p:cNvPr>
          <p:cNvSpPr txBox="1">
            <a:spLocks/>
          </p:cNvSpPr>
          <p:nvPr/>
        </p:nvSpPr>
        <p:spPr>
          <a:xfrm>
            <a:off x="605914" y="12291"/>
            <a:ext cx="10515600" cy="383458"/>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p:txBody>
      </p:sp>
      <p:sp>
        <p:nvSpPr>
          <p:cNvPr id="8" name="Título 6">
            <a:extLst>
              <a:ext uri="{FF2B5EF4-FFF2-40B4-BE49-F238E27FC236}">
                <a16:creationId xmlns:a16="http://schemas.microsoft.com/office/drawing/2014/main" id="{E8393492-DE21-D06C-3EF9-EB0E27A3EF31}"/>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Levantamento por etnografia</a:t>
            </a:r>
          </a:p>
        </p:txBody>
      </p:sp>
      <p:sp>
        <p:nvSpPr>
          <p:cNvPr id="22" name="Espaço Reservado para Conteúdo 3">
            <a:extLst>
              <a:ext uri="{FF2B5EF4-FFF2-40B4-BE49-F238E27FC236}">
                <a16:creationId xmlns:a16="http://schemas.microsoft.com/office/drawing/2014/main" id="{503C2112-E0F5-6F9B-49D4-82E1A0AD3548}"/>
              </a:ext>
            </a:extLst>
          </p:cNvPr>
          <p:cNvSpPr txBox="1">
            <a:spLocks/>
          </p:cNvSpPr>
          <p:nvPr/>
        </p:nvSpPr>
        <p:spPr>
          <a:xfrm>
            <a:off x="446314" y="1551038"/>
            <a:ext cx="10515600" cy="3755924"/>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pt-BR" sz="2400" dirty="0">
              <a:latin typeface="Arial" panose="020B0604020202020204" pitchFamily="34" charset="0"/>
              <a:cs typeface="Arial" panose="020B0604020202020204" pitchFamily="34" charset="0"/>
            </a:endParaRPr>
          </a:p>
        </p:txBody>
      </p:sp>
      <p:pic>
        <p:nvPicPr>
          <p:cNvPr id="2050" name="Picture 2" descr="Por que as crianças imitam os adultos? - A Mente é Maravilhosa">
            <a:extLst>
              <a:ext uri="{FF2B5EF4-FFF2-40B4-BE49-F238E27FC236}">
                <a16:creationId xmlns:a16="http://schemas.microsoft.com/office/drawing/2014/main" id="{BF154A9F-2047-29DA-9497-F82FB6E53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500" y="2128415"/>
            <a:ext cx="4762500" cy="3114675"/>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Conteúdo 3">
            <a:extLst>
              <a:ext uri="{FF2B5EF4-FFF2-40B4-BE49-F238E27FC236}">
                <a16:creationId xmlns:a16="http://schemas.microsoft.com/office/drawing/2014/main" id="{71B41E3B-93D2-D929-15E0-5A6B9FDE1F5A}"/>
              </a:ext>
            </a:extLst>
          </p:cNvPr>
          <p:cNvSpPr txBox="1">
            <a:spLocks/>
          </p:cNvSpPr>
          <p:nvPr/>
        </p:nvSpPr>
        <p:spPr>
          <a:xfrm>
            <a:off x="432000" y="1843675"/>
            <a:ext cx="6486331" cy="3684157"/>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pt-BR" sz="2400" dirty="0">
                <a:solidFill>
                  <a:srgbClr val="374151"/>
                </a:solidFill>
                <a:latin typeface="Arial" panose="020B0604020202020204" pitchFamily="34" charset="0"/>
                <a:cs typeface="Arial" panose="020B0604020202020204" pitchFamily="34" charset="0"/>
              </a:rPr>
              <a:t>É</a:t>
            </a:r>
            <a:r>
              <a:rPr lang="pt-BR" sz="2400" b="0" i="0" dirty="0">
                <a:solidFill>
                  <a:srgbClr val="374151"/>
                </a:solidFill>
                <a:effectLst/>
                <a:latin typeface="Arial" panose="020B0604020202020204" pitchFamily="34" charset="0"/>
                <a:cs typeface="Arial" panose="020B0604020202020204" pitchFamily="34" charset="0"/>
              </a:rPr>
              <a:t> uma técnica qualitativa de levantamento de requisitos que envolve a observação direta e imersão do pesquisador no ambiente de trabalho dos usuários.</a:t>
            </a:r>
          </a:p>
          <a:p>
            <a:pPr algn="just"/>
            <a:endParaRPr lang="pt-BR" sz="2400" dirty="0">
              <a:solidFill>
                <a:srgbClr val="374151"/>
              </a:solidFill>
              <a:latin typeface="Arial" panose="020B0604020202020204" pitchFamily="34" charset="0"/>
              <a:cs typeface="Arial" panose="020B0604020202020204" pitchFamily="34" charset="0"/>
            </a:endParaRPr>
          </a:p>
          <a:p>
            <a:pPr algn="just"/>
            <a:r>
              <a:rPr lang="pt-BR" sz="2400" b="0" i="0" dirty="0">
                <a:solidFill>
                  <a:srgbClr val="374151"/>
                </a:solidFill>
                <a:effectLst/>
                <a:latin typeface="Arial" panose="020B0604020202020204" pitchFamily="34" charset="0"/>
                <a:cs typeface="Arial" panose="020B0604020202020204" pitchFamily="34" charset="0"/>
              </a:rPr>
              <a:t>Por meio da etnografia, os analistas podem entender como os usuários interagem com sistemas existentes ou processos manuais, identificar suas necessidades não declaradas e compreender o contexto em que as tarefas são realizadas.</a:t>
            </a:r>
            <a:endParaRPr lang="pt-B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873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3</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8459014"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5" name="Espaço Reservado para Conteúdo 3">
            <a:extLst>
              <a:ext uri="{FF2B5EF4-FFF2-40B4-BE49-F238E27FC236}">
                <a16:creationId xmlns:a16="http://schemas.microsoft.com/office/drawing/2014/main" id="{8FCAF3A4-FEBE-14D7-FA8F-FF422FACF062}"/>
              </a:ext>
            </a:extLst>
          </p:cNvPr>
          <p:cNvSpPr txBox="1">
            <a:spLocks/>
          </p:cNvSpPr>
          <p:nvPr/>
        </p:nvSpPr>
        <p:spPr>
          <a:xfrm>
            <a:off x="605914" y="244858"/>
            <a:ext cx="10515600" cy="681832"/>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a:p>
            <a:pPr algn="l"/>
            <a:endParaRPr lang="pt-BR" sz="2400" dirty="0"/>
          </a:p>
        </p:txBody>
      </p:sp>
      <p:sp>
        <p:nvSpPr>
          <p:cNvPr id="11" name="Espaço Reservado para Conteúdo 3">
            <a:extLst>
              <a:ext uri="{FF2B5EF4-FFF2-40B4-BE49-F238E27FC236}">
                <a16:creationId xmlns:a16="http://schemas.microsoft.com/office/drawing/2014/main" id="{A875EAC3-B747-26A6-90A2-796C618A619C}"/>
              </a:ext>
            </a:extLst>
          </p:cNvPr>
          <p:cNvSpPr txBox="1">
            <a:spLocks/>
          </p:cNvSpPr>
          <p:nvPr/>
        </p:nvSpPr>
        <p:spPr>
          <a:xfrm>
            <a:off x="605914" y="12291"/>
            <a:ext cx="10515600" cy="383458"/>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p:txBody>
      </p:sp>
      <p:sp>
        <p:nvSpPr>
          <p:cNvPr id="8" name="Título 6">
            <a:extLst>
              <a:ext uri="{FF2B5EF4-FFF2-40B4-BE49-F238E27FC236}">
                <a16:creationId xmlns:a16="http://schemas.microsoft.com/office/drawing/2014/main" id="{E8393492-DE21-D06C-3EF9-EB0E27A3EF31}"/>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Levantamento por etnografia</a:t>
            </a:r>
          </a:p>
        </p:txBody>
      </p:sp>
      <p:sp>
        <p:nvSpPr>
          <p:cNvPr id="22" name="Espaço Reservado para Conteúdo 3">
            <a:extLst>
              <a:ext uri="{FF2B5EF4-FFF2-40B4-BE49-F238E27FC236}">
                <a16:creationId xmlns:a16="http://schemas.microsoft.com/office/drawing/2014/main" id="{503C2112-E0F5-6F9B-49D4-82E1A0AD3548}"/>
              </a:ext>
            </a:extLst>
          </p:cNvPr>
          <p:cNvSpPr txBox="1">
            <a:spLocks/>
          </p:cNvSpPr>
          <p:nvPr/>
        </p:nvSpPr>
        <p:spPr>
          <a:xfrm>
            <a:off x="446314" y="1551038"/>
            <a:ext cx="10515600" cy="3755924"/>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pt-BR" sz="2400" dirty="0">
              <a:latin typeface="Arial" panose="020B0604020202020204" pitchFamily="34" charset="0"/>
              <a:cs typeface="Arial" panose="020B0604020202020204" pitchFamily="34" charset="0"/>
            </a:endParaRPr>
          </a:p>
        </p:txBody>
      </p:sp>
      <p:sp>
        <p:nvSpPr>
          <p:cNvPr id="2" name="Espaço Reservado para Conteúdo 3">
            <a:extLst>
              <a:ext uri="{FF2B5EF4-FFF2-40B4-BE49-F238E27FC236}">
                <a16:creationId xmlns:a16="http://schemas.microsoft.com/office/drawing/2014/main" id="{71B41E3B-93D2-D929-15E0-5A6B9FDE1F5A}"/>
              </a:ext>
            </a:extLst>
          </p:cNvPr>
          <p:cNvSpPr txBox="1">
            <a:spLocks/>
          </p:cNvSpPr>
          <p:nvPr/>
        </p:nvSpPr>
        <p:spPr>
          <a:xfrm>
            <a:off x="2893194" y="538102"/>
            <a:ext cx="8957449" cy="3234459"/>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0" fontAlgn="base"/>
            <a:r>
              <a:rPr lang="pt-BR" sz="2400" b="0" i="0" dirty="0">
                <a:solidFill>
                  <a:srgbClr val="000000"/>
                </a:solidFill>
                <a:effectLst/>
                <a:latin typeface="Arial" panose="020B0604020202020204" pitchFamily="34" charset="0"/>
                <a:cs typeface="Arial" panose="020B0604020202020204" pitchFamily="34" charset="0"/>
              </a:rPr>
              <a:t>​</a:t>
            </a:r>
          </a:p>
          <a:p>
            <a:pPr algn="just" rtl="0" fontAlgn="base">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algn="just" rtl="0" fontAlgn="base">
              <a:buFont typeface="Arial" panose="020B0604020202020204" pitchFamily="34" charset="0"/>
              <a:buChar char="•"/>
            </a:pPr>
            <a:endParaRPr lang="en-US" sz="2400" b="0" i="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pt-BR" sz="2400" b="1" i="0" dirty="0">
                <a:effectLst/>
                <a:latin typeface="Arial" panose="020B0604020202020204" pitchFamily="34" charset="0"/>
                <a:cs typeface="Arial" panose="020B0604020202020204" pitchFamily="34" charset="0"/>
              </a:rPr>
              <a:t>Observação:</a:t>
            </a:r>
            <a:r>
              <a:rPr lang="pt-BR" sz="2400" b="0" i="0" dirty="0">
                <a:effectLst/>
                <a:latin typeface="Arial" panose="020B0604020202020204" pitchFamily="34" charset="0"/>
                <a:cs typeface="Arial" panose="020B0604020202020204" pitchFamily="34" charset="0"/>
              </a:rPr>
              <a:t> Você se torna um observador participante, acompanhando os usuários em seu ambiente natural, vendo como eles usam produtos e serviços, enfrentam desafios e interagem com o mundo.</a:t>
            </a:r>
          </a:p>
          <a:p>
            <a:pPr algn="just">
              <a:buFont typeface="Arial" panose="020B0604020202020204" pitchFamily="34" charset="0"/>
              <a:buChar char="•"/>
            </a:pPr>
            <a:r>
              <a:rPr lang="pt-BR" sz="2400" b="1" i="0" dirty="0">
                <a:effectLst/>
                <a:latin typeface="Arial" panose="020B0604020202020204" pitchFamily="34" charset="0"/>
                <a:cs typeface="Arial" panose="020B0604020202020204" pitchFamily="34" charset="0"/>
              </a:rPr>
              <a:t>Entendimento do cenário atual:</a:t>
            </a:r>
            <a:r>
              <a:rPr lang="pt-BR" sz="2400" b="0" i="0" dirty="0">
                <a:effectLst/>
                <a:latin typeface="Arial" panose="020B0604020202020204" pitchFamily="34" charset="0"/>
                <a:cs typeface="Arial" panose="020B0604020202020204" pitchFamily="34" charset="0"/>
              </a:rPr>
              <a:t> Você conversa com os usuários, não apenas para saber o que eles "querem", mas para entender o porquê, as histórias e as necessidades por trás de suas demandas.</a:t>
            </a:r>
          </a:p>
          <a:p>
            <a:pPr algn="just">
              <a:buFont typeface="Arial" panose="020B0604020202020204" pitchFamily="34" charset="0"/>
              <a:buChar char="•"/>
            </a:pPr>
            <a:r>
              <a:rPr lang="pt-BR" sz="2400" b="1" i="0" dirty="0">
                <a:effectLst/>
                <a:latin typeface="Arial" panose="020B0604020202020204" pitchFamily="34" charset="0"/>
                <a:cs typeface="Arial" panose="020B0604020202020204" pitchFamily="34" charset="0"/>
              </a:rPr>
              <a:t>Análise de Dados:</a:t>
            </a:r>
            <a:r>
              <a:rPr lang="pt-BR" sz="2400" b="0" i="0" dirty="0">
                <a:effectLst/>
                <a:latin typeface="Arial" panose="020B0604020202020204" pitchFamily="34" charset="0"/>
                <a:cs typeface="Arial" panose="020B0604020202020204" pitchFamily="34" charset="0"/>
              </a:rPr>
              <a:t> Você coleta dados da observação e das entrevistas, incluindo anotações, fotos, vídeos, registros de atividades, e os analisa para encontrar padrões, insights e necessidades latentes.</a:t>
            </a:r>
          </a:p>
        </p:txBody>
      </p:sp>
      <p:pic>
        <p:nvPicPr>
          <p:cNvPr id="4098" name="Picture 2" descr="Binóculos - ícones de ferramentas e utensílios grátis">
            <a:extLst>
              <a:ext uri="{FF2B5EF4-FFF2-40B4-BE49-F238E27FC236}">
                <a16:creationId xmlns:a16="http://schemas.microsoft.com/office/drawing/2014/main" id="{89D05B08-1E3E-09B3-F5E0-8136D0EF5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 y="255329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40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4</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8459014"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5" name="Espaço Reservado para Conteúdo 3">
            <a:extLst>
              <a:ext uri="{FF2B5EF4-FFF2-40B4-BE49-F238E27FC236}">
                <a16:creationId xmlns:a16="http://schemas.microsoft.com/office/drawing/2014/main" id="{8FCAF3A4-FEBE-14D7-FA8F-FF422FACF062}"/>
              </a:ext>
            </a:extLst>
          </p:cNvPr>
          <p:cNvSpPr txBox="1">
            <a:spLocks/>
          </p:cNvSpPr>
          <p:nvPr/>
        </p:nvSpPr>
        <p:spPr>
          <a:xfrm>
            <a:off x="605914" y="244858"/>
            <a:ext cx="10515600" cy="681832"/>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a:p>
            <a:pPr algn="l"/>
            <a:endParaRPr lang="pt-BR" sz="2400" dirty="0"/>
          </a:p>
        </p:txBody>
      </p:sp>
      <p:sp>
        <p:nvSpPr>
          <p:cNvPr id="11" name="Espaço Reservado para Conteúdo 3">
            <a:extLst>
              <a:ext uri="{FF2B5EF4-FFF2-40B4-BE49-F238E27FC236}">
                <a16:creationId xmlns:a16="http://schemas.microsoft.com/office/drawing/2014/main" id="{A875EAC3-B747-26A6-90A2-796C618A619C}"/>
              </a:ext>
            </a:extLst>
          </p:cNvPr>
          <p:cNvSpPr txBox="1">
            <a:spLocks/>
          </p:cNvSpPr>
          <p:nvPr/>
        </p:nvSpPr>
        <p:spPr>
          <a:xfrm>
            <a:off x="605914" y="12291"/>
            <a:ext cx="10515600" cy="383458"/>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p:txBody>
      </p:sp>
      <p:sp>
        <p:nvSpPr>
          <p:cNvPr id="8" name="Título 6">
            <a:extLst>
              <a:ext uri="{FF2B5EF4-FFF2-40B4-BE49-F238E27FC236}">
                <a16:creationId xmlns:a16="http://schemas.microsoft.com/office/drawing/2014/main" id="{E8393492-DE21-D06C-3EF9-EB0E27A3EF31}"/>
              </a:ext>
            </a:extLst>
          </p:cNvPr>
          <p:cNvSpPr txBox="1">
            <a:spLocks/>
          </p:cNvSpPr>
          <p:nvPr/>
        </p:nvSpPr>
        <p:spPr>
          <a:xfrm>
            <a:off x="547961" y="676827"/>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Quando devo fazer o levantamento </a:t>
            </a:r>
            <a:r>
              <a:rPr lang="pt-BR">
                <a:solidFill>
                  <a:srgbClr val="C00000"/>
                </a:solidFill>
                <a:latin typeface="Arial" panose="020B0604020202020204" pitchFamily="34" charset="0"/>
                <a:ea typeface="Cambria" panose="02040503050406030204" pitchFamily="18" charset="0"/>
                <a:cs typeface="Arial" panose="020B0604020202020204" pitchFamily="34" charset="0"/>
              </a:rPr>
              <a:t>por etnografia?</a:t>
            </a:r>
            <a:endParaRPr lang="pt-BR" dirty="0">
              <a:solidFill>
                <a:srgbClr val="C00000"/>
              </a:solidFill>
              <a:latin typeface="Arial" panose="020B0604020202020204" pitchFamily="34" charset="0"/>
              <a:ea typeface="Cambria" panose="02040503050406030204" pitchFamily="18" charset="0"/>
              <a:cs typeface="Arial" panose="020B0604020202020204" pitchFamily="34" charset="0"/>
            </a:endParaRPr>
          </a:p>
        </p:txBody>
      </p:sp>
      <p:sp>
        <p:nvSpPr>
          <p:cNvPr id="22" name="Espaço Reservado para Conteúdo 3">
            <a:extLst>
              <a:ext uri="{FF2B5EF4-FFF2-40B4-BE49-F238E27FC236}">
                <a16:creationId xmlns:a16="http://schemas.microsoft.com/office/drawing/2014/main" id="{503C2112-E0F5-6F9B-49D4-82E1A0AD3548}"/>
              </a:ext>
            </a:extLst>
          </p:cNvPr>
          <p:cNvSpPr txBox="1">
            <a:spLocks/>
          </p:cNvSpPr>
          <p:nvPr/>
        </p:nvSpPr>
        <p:spPr>
          <a:xfrm>
            <a:off x="446314" y="1551038"/>
            <a:ext cx="10515600" cy="3755924"/>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pt-BR" sz="2400" dirty="0">
              <a:latin typeface="Arial" panose="020B0604020202020204" pitchFamily="34" charset="0"/>
              <a:cs typeface="Arial" panose="020B0604020202020204" pitchFamily="34" charset="0"/>
            </a:endParaRPr>
          </a:p>
        </p:txBody>
      </p:sp>
      <p:sp>
        <p:nvSpPr>
          <p:cNvPr id="2" name="Espaço Reservado para Conteúdo 3">
            <a:extLst>
              <a:ext uri="{FF2B5EF4-FFF2-40B4-BE49-F238E27FC236}">
                <a16:creationId xmlns:a16="http://schemas.microsoft.com/office/drawing/2014/main" id="{71B41E3B-93D2-D929-15E0-5A6B9FDE1F5A}"/>
              </a:ext>
            </a:extLst>
          </p:cNvPr>
          <p:cNvSpPr txBox="1">
            <a:spLocks/>
          </p:cNvSpPr>
          <p:nvPr/>
        </p:nvSpPr>
        <p:spPr>
          <a:xfrm>
            <a:off x="446314" y="979282"/>
            <a:ext cx="6878217" cy="4058379"/>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0" fontAlgn="base"/>
            <a:endParaRPr lang="en-US" sz="22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pt-BR" sz="2200" b="1" i="0" dirty="0">
                <a:effectLst/>
                <a:latin typeface="Arial" panose="020B0604020202020204" pitchFamily="34" charset="0"/>
                <a:cs typeface="Arial" panose="020B0604020202020204" pitchFamily="34" charset="0"/>
              </a:rPr>
              <a:t>As necessidades dos usuários são complexas e difíceis de articular:</a:t>
            </a:r>
            <a:r>
              <a:rPr lang="pt-BR" sz="2200" b="0" i="0" dirty="0">
                <a:effectLst/>
                <a:latin typeface="Arial" panose="020B0604020202020204" pitchFamily="34" charset="0"/>
                <a:cs typeface="Arial" panose="020B0604020202020204" pitchFamily="34" charset="0"/>
              </a:rPr>
              <a:t> Quando as pessoas não conseguem expressar claramente o que desejam, a etnografia ajuda a identificar os problemas e as necessidades reais.</a:t>
            </a:r>
          </a:p>
          <a:p>
            <a:pPr algn="just">
              <a:buFont typeface="Arial" panose="020B0604020202020204" pitchFamily="34" charset="0"/>
              <a:buChar char="•"/>
            </a:pPr>
            <a:endParaRPr lang="pt-BR" sz="2200" b="0" i="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pt-BR" sz="2200" b="1" i="0" dirty="0">
                <a:effectLst/>
                <a:latin typeface="Arial" panose="020B0604020202020204" pitchFamily="34" charset="0"/>
                <a:cs typeface="Arial" panose="020B0604020202020204" pitchFamily="34" charset="0"/>
              </a:rPr>
              <a:t>O contexto é crucial para o uso do produto ou serviço:</a:t>
            </a:r>
            <a:r>
              <a:rPr lang="pt-BR" sz="2200" b="0" i="0" dirty="0">
                <a:effectLst/>
                <a:latin typeface="Arial" panose="020B0604020202020204" pitchFamily="34" charset="0"/>
                <a:cs typeface="Arial" panose="020B0604020202020204" pitchFamily="34" charset="0"/>
              </a:rPr>
              <a:t> Se o contexto de uso influencia o comportamento do usuário, a etnografia te permite entender as nuances e os desafios específicos.</a:t>
            </a:r>
          </a:p>
          <a:p>
            <a:pPr algn="just">
              <a:buFont typeface="Arial" panose="020B0604020202020204" pitchFamily="34" charset="0"/>
              <a:buChar char="•"/>
            </a:pPr>
            <a:endParaRPr lang="pt-BR" sz="2200" b="0" i="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pt-BR" sz="2200" b="1" i="0" dirty="0">
                <a:effectLst/>
                <a:latin typeface="Arial" panose="020B0604020202020204" pitchFamily="34" charset="0"/>
                <a:cs typeface="Arial" panose="020B0604020202020204" pitchFamily="34" charset="0"/>
              </a:rPr>
              <a:t>Você busca inovação e soluções disruptivas:</a:t>
            </a:r>
            <a:r>
              <a:rPr lang="pt-BR" sz="2200" b="0" i="0" dirty="0">
                <a:effectLst/>
                <a:latin typeface="Arial" panose="020B0604020202020204" pitchFamily="34" charset="0"/>
                <a:cs typeface="Arial" panose="020B0604020202020204" pitchFamily="34" charset="0"/>
              </a:rPr>
              <a:t> Observando os usuários em seu ambiente natural, você pode encontrar oportunidades para novas soluções que vão além das expectativas.</a:t>
            </a:r>
          </a:p>
        </p:txBody>
      </p:sp>
      <p:pic>
        <p:nvPicPr>
          <p:cNvPr id="5122" name="Picture 2" descr="Lugar de sapato é no cofre do hotel segundo comissária; saiba por quê">
            <a:extLst>
              <a:ext uri="{FF2B5EF4-FFF2-40B4-BE49-F238E27FC236}">
                <a16:creationId xmlns:a16="http://schemas.microsoft.com/office/drawing/2014/main" id="{DBF2155C-59F9-4746-0277-9AD9ED600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793"/>
          <a:stretch/>
        </p:blipFill>
        <p:spPr bwMode="auto">
          <a:xfrm>
            <a:off x="7709313" y="1736563"/>
            <a:ext cx="4166648" cy="3384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46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5</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8459014"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5" name="Espaço Reservado para Conteúdo 3">
            <a:extLst>
              <a:ext uri="{FF2B5EF4-FFF2-40B4-BE49-F238E27FC236}">
                <a16:creationId xmlns:a16="http://schemas.microsoft.com/office/drawing/2014/main" id="{8FCAF3A4-FEBE-14D7-FA8F-FF422FACF062}"/>
              </a:ext>
            </a:extLst>
          </p:cNvPr>
          <p:cNvSpPr txBox="1">
            <a:spLocks/>
          </p:cNvSpPr>
          <p:nvPr/>
        </p:nvSpPr>
        <p:spPr>
          <a:xfrm>
            <a:off x="605914" y="244858"/>
            <a:ext cx="10515600" cy="681832"/>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a:p>
            <a:pPr algn="l"/>
            <a:endParaRPr lang="pt-BR" sz="2400" dirty="0"/>
          </a:p>
        </p:txBody>
      </p:sp>
      <p:sp>
        <p:nvSpPr>
          <p:cNvPr id="11" name="Espaço Reservado para Conteúdo 3">
            <a:extLst>
              <a:ext uri="{FF2B5EF4-FFF2-40B4-BE49-F238E27FC236}">
                <a16:creationId xmlns:a16="http://schemas.microsoft.com/office/drawing/2014/main" id="{A875EAC3-B747-26A6-90A2-796C618A619C}"/>
              </a:ext>
            </a:extLst>
          </p:cNvPr>
          <p:cNvSpPr txBox="1">
            <a:spLocks/>
          </p:cNvSpPr>
          <p:nvPr/>
        </p:nvSpPr>
        <p:spPr>
          <a:xfrm>
            <a:off x="605914" y="12291"/>
            <a:ext cx="10515600" cy="383458"/>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p:txBody>
      </p:sp>
      <p:sp>
        <p:nvSpPr>
          <p:cNvPr id="8" name="Título 6">
            <a:extLst>
              <a:ext uri="{FF2B5EF4-FFF2-40B4-BE49-F238E27FC236}">
                <a16:creationId xmlns:a16="http://schemas.microsoft.com/office/drawing/2014/main" id="{E8393492-DE21-D06C-3EF9-EB0E27A3EF31}"/>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Levantamento por etnografia</a:t>
            </a:r>
          </a:p>
        </p:txBody>
      </p:sp>
      <p:sp>
        <p:nvSpPr>
          <p:cNvPr id="22" name="Espaço Reservado para Conteúdo 3">
            <a:extLst>
              <a:ext uri="{FF2B5EF4-FFF2-40B4-BE49-F238E27FC236}">
                <a16:creationId xmlns:a16="http://schemas.microsoft.com/office/drawing/2014/main" id="{503C2112-E0F5-6F9B-49D4-82E1A0AD3548}"/>
              </a:ext>
            </a:extLst>
          </p:cNvPr>
          <p:cNvSpPr txBox="1">
            <a:spLocks/>
          </p:cNvSpPr>
          <p:nvPr/>
        </p:nvSpPr>
        <p:spPr>
          <a:xfrm>
            <a:off x="446314" y="1551038"/>
            <a:ext cx="10515600" cy="3755924"/>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pt-BR" sz="2400" dirty="0">
              <a:latin typeface="Arial" panose="020B0604020202020204" pitchFamily="34" charset="0"/>
              <a:cs typeface="Arial" panose="020B0604020202020204" pitchFamily="34" charset="0"/>
            </a:endParaRPr>
          </a:p>
        </p:txBody>
      </p:sp>
      <p:sp>
        <p:nvSpPr>
          <p:cNvPr id="2" name="Espaço Reservado para Conteúdo 3">
            <a:extLst>
              <a:ext uri="{FF2B5EF4-FFF2-40B4-BE49-F238E27FC236}">
                <a16:creationId xmlns:a16="http://schemas.microsoft.com/office/drawing/2014/main" id="{71B41E3B-93D2-D929-15E0-5A6B9FDE1F5A}"/>
              </a:ext>
            </a:extLst>
          </p:cNvPr>
          <p:cNvSpPr txBox="1">
            <a:spLocks/>
          </p:cNvSpPr>
          <p:nvPr/>
        </p:nvSpPr>
        <p:spPr>
          <a:xfrm>
            <a:off x="446314" y="1948112"/>
            <a:ext cx="8081866" cy="3684157"/>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0" fontAlgn="base">
              <a:buFont typeface="Arial" panose="020B0604020202020204" pitchFamily="34" charset="0"/>
              <a:buChar char="•"/>
            </a:pPr>
            <a:r>
              <a:rPr lang="pt-BR" sz="2400" b="0" i="0" u="none" strike="noStrike" dirty="0">
                <a:solidFill>
                  <a:srgbClr val="C00000"/>
                </a:solidFill>
                <a:effectLst/>
                <a:latin typeface="Arial" panose="020B0604020202020204" pitchFamily="34" charset="0"/>
                <a:cs typeface="Arial" panose="020B0604020202020204" pitchFamily="34" charset="0"/>
              </a:rPr>
              <a:t>Levantamento de Requisitos para um Sistema de Gestão de Estoque:</a:t>
            </a:r>
            <a:r>
              <a:rPr lang="en-US" sz="2400" b="0" i="0" dirty="0">
                <a:solidFill>
                  <a:srgbClr val="C00000"/>
                </a:solidFill>
                <a:effectLst/>
                <a:latin typeface="Arial" panose="020B0604020202020204" pitchFamily="34" charset="0"/>
                <a:cs typeface="Arial" panose="020B0604020202020204" pitchFamily="34" charset="0"/>
              </a:rPr>
              <a:t>​</a:t>
            </a:r>
          </a:p>
          <a:p>
            <a:pPr algn="just" rtl="0" fontAlgn="base">
              <a:buFont typeface="Arial" panose="020B0604020202020204" pitchFamily="34" charset="0"/>
              <a:buChar char="•"/>
            </a:pPr>
            <a:endParaRPr lang="en-US" sz="2400" b="0" i="0" dirty="0">
              <a:solidFill>
                <a:srgbClr val="000000"/>
              </a:solidFill>
              <a:effectLst/>
              <a:latin typeface="Arial" panose="020B0604020202020204" pitchFamily="34" charset="0"/>
              <a:cs typeface="Arial" panose="020B0604020202020204" pitchFamily="34" charset="0"/>
            </a:endParaRPr>
          </a:p>
          <a:p>
            <a:pPr algn="just" rtl="0" fontAlgn="base"/>
            <a:r>
              <a:rPr lang="pt-BR" sz="2400" b="0" i="0" u="none" strike="noStrike" dirty="0">
                <a:solidFill>
                  <a:srgbClr val="000000"/>
                </a:solidFill>
                <a:effectLst/>
                <a:latin typeface="Arial" panose="020B0604020202020204" pitchFamily="34" charset="0"/>
                <a:cs typeface="Arial" panose="020B0604020202020204" pitchFamily="34" charset="0"/>
              </a:rPr>
              <a:t>O analista de requisitos visita o depósito de uma empresa e observa como os funcionários realizam o controle de estoque manualmente. Ao observar suas atividades, o analista identifica oportunidades de automação e necessidades de rastreamento de produtos em tempo real.</a:t>
            </a:r>
            <a:endParaRPr lang="en-US" sz="2400" b="0" i="0" dirty="0">
              <a:solidFill>
                <a:srgbClr val="000000"/>
              </a:solidFill>
              <a:effectLst/>
              <a:latin typeface="Arial" panose="020B0604020202020204" pitchFamily="34" charset="0"/>
              <a:cs typeface="Arial" panose="020B0604020202020204" pitchFamily="34" charset="0"/>
            </a:endParaRPr>
          </a:p>
        </p:txBody>
      </p:sp>
      <p:pic>
        <p:nvPicPr>
          <p:cNvPr id="3074" name="Picture 2" descr="Detetive - ícones de pessoas grátis">
            <a:extLst>
              <a:ext uri="{FF2B5EF4-FFF2-40B4-BE49-F238E27FC236}">
                <a16:creationId xmlns:a16="http://schemas.microsoft.com/office/drawing/2014/main" id="{7AEC9F78-F44B-8F1C-ABB4-36556CF85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985" y="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01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6</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8459014"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5" name="Espaço Reservado para Conteúdo 3">
            <a:extLst>
              <a:ext uri="{FF2B5EF4-FFF2-40B4-BE49-F238E27FC236}">
                <a16:creationId xmlns:a16="http://schemas.microsoft.com/office/drawing/2014/main" id="{8FCAF3A4-FEBE-14D7-FA8F-FF422FACF062}"/>
              </a:ext>
            </a:extLst>
          </p:cNvPr>
          <p:cNvSpPr txBox="1">
            <a:spLocks/>
          </p:cNvSpPr>
          <p:nvPr/>
        </p:nvSpPr>
        <p:spPr>
          <a:xfrm>
            <a:off x="605914" y="244858"/>
            <a:ext cx="10515600" cy="681832"/>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a:p>
            <a:pPr algn="l"/>
            <a:endParaRPr lang="pt-BR" sz="2400" dirty="0"/>
          </a:p>
        </p:txBody>
      </p:sp>
      <p:sp>
        <p:nvSpPr>
          <p:cNvPr id="11" name="Espaço Reservado para Conteúdo 3">
            <a:extLst>
              <a:ext uri="{FF2B5EF4-FFF2-40B4-BE49-F238E27FC236}">
                <a16:creationId xmlns:a16="http://schemas.microsoft.com/office/drawing/2014/main" id="{A875EAC3-B747-26A6-90A2-796C618A619C}"/>
              </a:ext>
            </a:extLst>
          </p:cNvPr>
          <p:cNvSpPr txBox="1">
            <a:spLocks/>
          </p:cNvSpPr>
          <p:nvPr/>
        </p:nvSpPr>
        <p:spPr>
          <a:xfrm>
            <a:off x="605914" y="12291"/>
            <a:ext cx="10515600" cy="383458"/>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p:txBody>
      </p:sp>
      <p:sp>
        <p:nvSpPr>
          <p:cNvPr id="8" name="Título 6">
            <a:extLst>
              <a:ext uri="{FF2B5EF4-FFF2-40B4-BE49-F238E27FC236}">
                <a16:creationId xmlns:a16="http://schemas.microsoft.com/office/drawing/2014/main" id="{E8393492-DE21-D06C-3EF9-EB0E27A3EF31}"/>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Levantamento por etnografia</a:t>
            </a:r>
          </a:p>
        </p:txBody>
      </p:sp>
      <p:sp>
        <p:nvSpPr>
          <p:cNvPr id="22" name="Espaço Reservado para Conteúdo 3">
            <a:extLst>
              <a:ext uri="{FF2B5EF4-FFF2-40B4-BE49-F238E27FC236}">
                <a16:creationId xmlns:a16="http://schemas.microsoft.com/office/drawing/2014/main" id="{503C2112-E0F5-6F9B-49D4-82E1A0AD3548}"/>
              </a:ext>
            </a:extLst>
          </p:cNvPr>
          <p:cNvSpPr txBox="1">
            <a:spLocks/>
          </p:cNvSpPr>
          <p:nvPr/>
        </p:nvSpPr>
        <p:spPr>
          <a:xfrm>
            <a:off x="446314" y="1551038"/>
            <a:ext cx="10515600" cy="3755924"/>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pt-BR" sz="2400" dirty="0">
              <a:latin typeface="Arial" panose="020B0604020202020204" pitchFamily="34" charset="0"/>
              <a:cs typeface="Arial" panose="020B0604020202020204" pitchFamily="34" charset="0"/>
            </a:endParaRPr>
          </a:p>
        </p:txBody>
      </p:sp>
      <p:sp>
        <p:nvSpPr>
          <p:cNvPr id="2" name="Espaço Reservado para Conteúdo 3">
            <a:extLst>
              <a:ext uri="{FF2B5EF4-FFF2-40B4-BE49-F238E27FC236}">
                <a16:creationId xmlns:a16="http://schemas.microsoft.com/office/drawing/2014/main" id="{71B41E3B-93D2-D929-15E0-5A6B9FDE1F5A}"/>
              </a:ext>
            </a:extLst>
          </p:cNvPr>
          <p:cNvSpPr txBox="1">
            <a:spLocks/>
          </p:cNvSpPr>
          <p:nvPr/>
        </p:nvSpPr>
        <p:spPr>
          <a:xfrm>
            <a:off x="446314" y="1948112"/>
            <a:ext cx="8081866" cy="3684157"/>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0" fontAlgn="base"/>
            <a:r>
              <a:rPr lang="pt-BR" sz="2400" b="0" i="0" dirty="0">
                <a:solidFill>
                  <a:srgbClr val="000000"/>
                </a:solidFill>
                <a:effectLst/>
                <a:latin typeface="Arial" panose="020B0604020202020204" pitchFamily="34" charset="0"/>
                <a:cs typeface="Arial" panose="020B0604020202020204" pitchFamily="34" charset="0"/>
              </a:rPr>
              <a:t>​</a:t>
            </a:r>
          </a:p>
          <a:p>
            <a:pPr algn="just" rtl="0" fontAlgn="base">
              <a:buFont typeface="Arial" panose="020B0604020202020204" pitchFamily="34" charset="0"/>
              <a:buChar char="•"/>
            </a:pPr>
            <a:r>
              <a:rPr lang="pt-BR" sz="2400" b="0" i="0" u="none" strike="noStrike" dirty="0">
                <a:solidFill>
                  <a:srgbClr val="C00000"/>
                </a:solidFill>
                <a:effectLst/>
                <a:latin typeface="Arial" panose="020B0604020202020204" pitchFamily="34" charset="0"/>
                <a:cs typeface="Arial" panose="020B0604020202020204" pitchFamily="34" charset="0"/>
              </a:rPr>
              <a:t>Levantamento de Requisitos para um Aplicativo de Entrega de Alimentos:</a:t>
            </a:r>
            <a:r>
              <a:rPr lang="en-US" sz="2400" b="0" i="0" dirty="0">
                <a:solidFill>
                  <a:srgbClr val="C00000"/>
                </a:solidFill>
                <a:effectLst/>
                <a:latin typeface="Arial" panose="020B0604020202020204" pitchFamily="34" charset="0"/>
                <a:cs typeface="Arial" panose="020B0604020202020204" pitchFamily="34" charset="0"/>
              </a:rPr>
              <a:t>​</a:t>
            </a:r>
          </a:p>
          <a:p>
            <a:pPr algn="just" rtl="0" fontAlgn="base">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algn="just" rtl="0" fontAlgn="base"/>
            <a:endParaRPr lang="en-US" sz="2400" b="0" i="0" dirty="0">
              <a:solidFill>
                <a:srgbClr val="000000"/>
              </a:solidFill>
              <a:effectLst/>
              <a:latin typeface="Arial" panose="020B0604020202020204" pitchFamily="34" charset="0"/>
              <a:cs typeface="Arial" panose="020B0604020202020204" pitchFamily="34" charset="0"/>
            </a:endParaRPr>
          </a:p>
          <a:p>
            <a:pPr algn="just" rtl="0" fontAlgn="base"/>
            <a:r>
              <a:rPr lang="pt-BR" sz="2400" b="0" i="0" u="none" strike="noStrike" dirty="0">
                <a:solidFill>
                  <a:srgbClr val="000000"/>
                </a:solidFill>
                <a:effectLst/>
                <a:latin typeface="Arial" panose="020B0604020202020204" pitchFamily="34" charset="0"/>
                <a:cs typeface="Arial" panose="020B0604020202020204" pitchFamily="34" charset="0"/>
              </a:rPr>
              <a:t>O analista faz parte da equipe de entregadores de um aplicativo de delivery e acompanha as rotas e interações com os clientes. Essa imersão permite compreender os desafios enfrentados pelos entregadores e encontrar maneiras de melhorar a experiência dos usuários.</a:t>
            </a:r>
            <a:endParaRPr lang="en-US" sz="2400" b="0" i="0" dirty="0">
              <a:solidFill>
                <a:srgbClr val="000000"/>
              </a:solidFill>
              <a:effectLst/>
              <a:latin typeface="Arial" panose="020B0604020202020204" pitchFamily="34" charset="0"/>
              <a:cs typeface="Arial" panose="020B0604020202020204" pitchFamily="34" charset="0"/>
            </a:endParaRPr>
          </a:p>
        </p:txBody>
      </p:sp>
      <p:pic>
        <p:nvPicPr>
          <p:cNvPr id="3074" name="Picture 2" descr="Detetive - ícones de pessoas grátis">
            <a:extLst>
              <a:ext uri="{FF2B5EF4-FFF2-40B4-BE49-F238E27FC236}">
                <a16:creationId xmlns:a16="http://schemas.microsoft.com/office/drawing/2014/main" id="{7AEC9F78-F44B-8F1C-ABB4-36556CF85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985" y="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9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Número de Slide 5">
            <a:extLst>
              <a:ext uri="{FF2B5EF4-FFF2-40B4-BE49-F238E27FC236}">
                <a16:creationId xmlns:a16="http://schemas.microsoft.com/office/drawing/2014/main" id="{C8EE2807-ED8D-ACC5-33DD-EDB7A0C3125C}"/>
              </a:ext>
            </a:extLst>
          </p:cNvPr>
          <p:cNvSpPr>
            <a:spLocks noGrp="1"/>
          </p:cNvSpPr>
          <p:nvPr>
            <p:ph type="sldNum" sz="quarter" idx="13"/>
          </p:nvPr>
        </p:nvSpPr>
        <p:spPr/>
        <p:txBody>
          <a:bodyPr/>
          <a:lstStyle/>
          <a:p>
            <a:pPr rtl="0"/>
            <a:fld id="{19B51A1E-902D-48AF-9020-955120F399B6}" type="slidenum">
              <a:rPr lang="pt-BR" smtClean="0"/>
              <a:pPr rtl="0"/>
              <a:t>7</a:t>
            </a:fld>
            <a:endParaRPr lang="pt-BR" dirty="0"/>
          </a:p>
        </p:txBody>
      </p:sp>
      <p:sp>
        <p:nvSpPr>
          <p:cNvPr id="7" name="Título 6">
            <a:extLst>
              <a:ext uri="{FF2B5EF4-FFF2-40B4-BE49-F238E27FC236}">
                <a16:creationId xmlns:a16="http://schemas.microsoft.com/office/drawing/2014/main" id="{8AC82EC1-9CD3-3228-899C-71B4EE45CD7E}"/>
              </a:ext>
            </a:extLst>
          </p:cNvPr>
          <p:cNvSpPr>
            <a:spLocks noGrp="1"/>
          </p:cNvSpPr>
          <p:nvPr>
            <p:ph type="title"/>
          </p:nvPr>
        </p:nvSpPr>
        <p:spPr>
          <a:xfrm>
            <a:off x="279600" y="266204"/>
            <a:ext cx="11328000" cy="432000"/>
          </a:xfrm>
        </p:spPr>
        <p:txBody>
          <a:bodyPr/>
          <a:lstStyle/>
          <a:p>
            <a:r>
              <a:rPr lang="pt-BR" sz="2000" dirty="0">
                <a:solidFill>
                  <a:schemeClr val="bg1">
                    <a:lumMod val="65000"/>
                  </a:schemeClr>
                </a:solidFill>
              </a:rPr>
              <a:t>Levantamento de Requisitos</a:t>
            </a:r>
          </a:p>
        </p:txBody>
      </p:sp>
      <p:pic>
        <p:nvPicPr>
          <p:cNvPr id="2052" name="Picture 4" descr="Não perca: nova turma do curso de Mestre de Obras em Campinas | Sinduscon-SP">
            <a:extLst>
              <a:ext uri="{FF2B5EF4-FFF2-40B4-BE49-F238E27FC236}">
                <a16:creationId xmlns:a16="http://schemas.microsoft.com/office/drawing/2014/main" id="{C57120DB-F3C1-16AF-BC0B-68D1066BB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6228998"/>
            <a:ext cx="2460171" cy="62471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6">
            <a:extLst>
              <a:ext uri="{FF2B5EF4-FFF2-40B4-BE49-F238E27FC236}">
                <a16:creationId xmlns:a16="http://schemas.microsoft.com/office/drawing/2014/main" id="{078621CE-201C-E4F2-5CC4-FC9F56D2B2E6}"/>
              </a:ext>
            </a:extLst>
          </p:cNvPr>
          <p:cNvSpPr txBox="1">
            <a:spLocks/>
          </p:cNvSpPr>
          <p:nvPr/>
        </p:nvSpPr>
        <p:spPr>
          <a:xfrm>
            <a:off x="432000" y="1719627"/>
            <a:ext cx="8459014" cy="45373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endParaRPr lang="pt-BR" dirty="0"/>
          </a:p>
        </p:txBody>
      </p:sp>
      <p:sp>
        <p:nvSpPr>
          <p:cNvPr id="5" name="Espaço Reservado para Conteúdo 3">
            <a:extLst>
              <a:ext uri="{FF2B5EF4-FFF2-40B4-BE49-F238E27FC236}">
                <a16:creationId xmlns:a16="http://schemas.microsoft.com/office/drawing/2014/main" id="{8FCAF3A4-FEBE-14D7-FA8F-FF422FACF062}"/>
              </a:ext>
            </a:extLst>
          </p:cNvPr>
          <p:cNvSpPr txBox="1">
            <a:spLocks/>
          </p:cNvSpPr>
          <p:nvPr/>
        </p:nvSpPr>
        <p:spPr>
          <a:xfrm>
            <a:off x="605914" y="244858"/>
            <a:ext cx="10515600" cy="681832"/>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a:p>
            <a:pPr algn="l"/>
            <a:endParaRPr lang="pt-BR" sz="2400" dirty="0"/>
          </a:p>
        </p:txBody>
      </p:sp>
      <p:sp>
        <p:nvSpPr>
          <p:cNvPr id="11" name="Espaço Reservado para Conteúdo 3">
            <a:extLst>
              <a:ext uri="{FF2B5EF4-FFF2-40B4-BE49-F238E27FC236}">
                <a16:creationId xmlns:a16="http://schemas.microsoft.com/office/drawing/2014/main" id="{A875EAC3-B747-26A6-90A2-796C618A619C}"/>
              </a:ext>
            </a:extLst>
          </p:cNvPr>
          <p:cNvSpPr txBox="1">
            <a:spLocks/>
          </p:cNvSpPr>
          <p:nvPr/>
        </p:nvSpPr>
        <p:spPr>
          <a:xfrm>
            <a:off x="605914" y="12291"/>
            <a:ext cx="10515600" cy="383458"/>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pt-BR" sz="2400" dirty="0"/>
          </a:p>
        </p:txBody>
      </p:sp>
      <p:sp>
        <p:nvSpPr>
          <p:cNvPr id="8" name="Título 6">
            <a:extLst>
              <a:ext uri="{FF2B5EF4-FFF2-40B4-BE49-F238E27FC236}">
                <a16:creationId xmlns:a16="http://schemas.microsoft.com/office/drawing/2014/main" id="{E8393492-DE21-D06C-3EF9-EB0E27A3EF31}"/>
              </a:ext>
            </a:extLst>
          </p:cNvPr>
          <p:cNvSpPr txBox="1">
            <a:spLocks/>
          </p:cNvSpPr>
          <p:nvPr/>
        </p:nvSpPr>
        <p:spPr>
          <a:xfrm>
            <a:off x="553298" y="898168"/>
            <a:ext cx="113280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pt-BR" dirty="0">
                <a:solidFill>
                  <a:srgbClr val="C00000"/>
                </a:solidFill>
                <a:latin typeface="Arial" panose="020B0604020202020204" pitchFamily="34" charset="0"/>
                <a:ea typeface="Cambria" panose="02040503050406030204" pitchFamily="18" charset="0"/>
                <a:cs typeface="Arial" panose="020B0604020202020204" pitchFamily="34" charset="0"/>
              </a:rPr>
              <a:t>Levantamento por etnografia</a:t>
            </a:r>
          </a:p>
        </p:txBody>
      </p:sp>
      <p:sp>
        <p:nvSpPr>
          <p:cNvPr id="22" name="Espaço Reservado para Conteúdo 3">
            <a:extLst>
              <a:ext uri="{FF2B5EF4-FFF2-40B4-BE49-F238E27FC236}">
                <a16:creationId xmlns:a16="http://schemas.microsoft.com/office/drawing/2014/main" id="{503C2112-E0F5-6F9B-49D4-82E1A0AD3548}"/>
              </a:ext>
            </a:extLst>
          </p:cNvPr>
          <p:cNvSpPr txBox="1">
            <a:spLocks/>
          </p:cNvSpPr>
          <p:nvPr/>
        </p:nvSpPr>
        <p:spPr>
          <a:xfrm>
            <a:off x="446314" y="1551038"/>
            <a:ext cx="10515600" cy="3755924"/>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pt-BR" sz="2400" dirty="0">
              <a:latin typeface="Arial" panose="020B0604020202020204" pitchFamily="34" charset="0"/>
              <a:cs typeface="Arial" panose="020B0604020202020204" pitchFamily="34" charset="0"/>
            </a:endParaRPr>
          </a:p>
        </p:txBody>
      </p:sp>
      <p:sp>
        <p:nvSpPr>
          <p:cNvPr id="2" name="Espaço Reservado para Conteúdo 3">
            <a:extLst>
              <a:ext uri="{FF2B5EF4-FFF2-40B4-BE49-F238E27FC236}">
                <a16:creationId xmlns:a16="http://schemas.microsoft.com/office/drawing/2014/main" id="{71B41E3B-93D2-D929-15E0-5A6B9FDE1F5A}"/>
              </a:ext>
            </a:extLst>
          </p:cNvPr>
          <p:cNvSpPr txBox="1">
            <a:spLocks/>
          </p:cNvSpPr>
          <p:nvPr/>
        </p:nvSpPr>
        <p:spPr>
          <a:xfrm>
            <a:off x="446314" y="1551038"/>
            <a:ext cx="8081866" cy="3684157"/>
          </a:xfrm>
          <a:prstGeom prst="rect">
            <a:avLst/>
          </a:prstGeom>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0" fontAlgn="base"/>
            <a:r>
              <a:rPr lang="pt-BR" sz="2400" b="0" i="0" dirty="0">
                <a:solidFill>
                  <a:srgbClr val="000000"/>
                </a:solidFill>
                <a:effectLst/>
                <a:latin typeface="Arial" panose="020B0604020202020204" pitchFamily="34" charset="0"/>
                <a:cs typeface="Arial" panose="020B0604020202020204" pitchFamily="34" charset="0"/>
              </a:rPr>
              <a:t>​</a:t>
            </a:r>
          </a:p>
          <a:p>
            <a:pPr algn="just" rtl="0" fontAlgn="base">
              <a:buFont typeface="Arial" panose="020B0604020202020204" pitchFamily="34" charset="0"/>
              <a:buChar char="•"/>
            </a:pPr>
            <a:r>
              <a:rPr lang="pt-BR" sz="2400" b="0" i="0" u="none" strike="noStrike" dirty="0">
                <a:solidFill>
                  <a:srgbClr val="C00000"/>
                </a:solidFill>
                <a:effectLst/>
                <a:latin typeface="Arial" panose="020B0604020202020204" pitchFamily="34" charset="0"/>
                <a:cs typeface="Arial" panose="020B0604020202020204" pitchFamily="34" charset="0"/>
              </a:rPr>
              <a:t>Levantamento de Requisitos para um Sistema de Atendimento ao Cliente:</a:t>
            </a:r>
            <a:r>
              <a:rPr lang="en-US" sz="2400" b="0" i="0" dirty="0">
                <a:solidFill>
                  <a:srgbClr val="C00000"/>
                </a:solidFill>
                <a:effectLst/>
                <a:latin typeface="Arial" panose="020B0604020202020204" pitchFamily="34" charset="0"/>
                <a:cs typeface="Arial" panose="020B0604020202020204" pitchFamily="34" charset="0"/>
              </a:rPr>
              <a:t>​</a:t>
            </a:r>
          </a:p>
          <a:p>
            <a:pPr algn="just" rtl="0" fontAlgn="base">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algn="just" rtl="0" fontAlgn="base">
              <a:buFont typeface="Arial" panose="020B0604020202020204" pitchFamily="34" charset="0"/>
              <a:buChar char="•"/>
            </a:pPr>
            <a:endParaRPr lang="en-US" sz="2400" b="0" i="0" dirty="0">
              <a:solidFill>
                <a:srgbClr val="000000"/>
              </a:solidFill>
              <a:effectLst/>
              <a:latin typeface="Arial" panose="020B0604020202020204" pitchFamily="34" charset="0"/>
              <a:cs typeface="Arial" panose="020B0604020202020204" pitchFamily="34" charset="0"/>
            </a:endParaRPr>
          </a:p>
          <a:p>
            <a:pPr algn="just" rtl="0" fontAlgn="base"/>
            <a:r>
              <a:rPr lang="pt-BR" sz="2400" b="0" i="0" u="none" strike="noStrike" dirty="0">
                <a:solidFill>
                  <a:srgbClr val="000000"/>
                </a:solidFill>
                <a:effectLst/>
                <a:latin typeface="Arial" panose="020B0604020202020204" pitchFamily="34" charset="0"/>
                <a:cs typeface="Arial" panose="020B0604020202020204" pitchFamily="34" charset="0"/>
              </a:rPr>
              <a:t>O analista passa um período na central de atendimento de uma empresa para observar como os atendentes lidam com as solicitações dos clientes. Através dessa imersão, ele pode identificar padrões de problemas enfrentados pelos clientes e propor melhorias na interface do sistema.</a:t>
            </a:r>
            <a:endParaRPr lang="pt-BR" sz="2400" b="0" i="0" dirty="0">
              <a:solidFill>
                <a:srgbClr val="000000"/>
              </a:solidFill>
              <a:effectLst/>
              <a:latin typeface="Arial" panose="020B0604020202020204" pitchFamily="34" charset="0"/>
              <a:cs typeface="Arial" panose="020B0604020202020204" pitchFamily="34" charset="0"/>
            </a:endParaRPr>
          </a:p>
        </p:txBody>
      </p:sp>
      <p:pic>
        <p:nvPicPr>
          <p:cNvPr id="3074" name="Picture 2" descr="Detetive - ícones de pessoas grátis">
            <a:extLst>
              <a:ext uri="{FF2B5EF4-FFF2-40B4-BE49-F238E27FC236}">
                <a16:creationId xmlns:a16="http://schemas.microsoft.com/office/drawing/2014/main" id="{7AEC9F78-F44B-8F1C-ABB4-36556CF85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9985" y="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837967"/>
      </p:ext>
    </p:extLst>
  </p:cSld>
  <p:clrMapOvr>
    <a:masterClrMapping/>
  </p:clrMapOvr>
</p:sld>
</file>

<file path=ppt/theme/theme1.xml><?xml version="1.0" encoding="utf-8"?>
<a:theme xmlns:a="http://schemas.openxmlformats.org/drawingml/2006/main" name="Personalizado">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358_TF16411250.potx" id="{675E8371-EC70-4345-8B64-A71003B56298}" vid="{0F92AA19-00D6-4C71-B13F-219D7994A0B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elements/1.1/"/>
    <ds:schemaRef ds:uri="http://schemas.microsoft.com/sharepoint/v3"/>
    <ds:schemaRef ds:uri="http://schemas.microsoft.com/office/2006/documentManagement/types"/>
    <ds:schemaRef ds:uri="fb0879af-3eba-417a-a55a-ffe6dcd6ca77"/>
    <ds:schemaRef ds:uri="http://schemas.microsoft.com/office/2006/metadata/properties"/>
    <ds:schemaRef ds:uri="http://schemas.microsoft.com/office/infopath/2007/PartnerControls"/>
    <ds:schemaRef ds:uri="6dc4bcd6-49db-4c07-9060-8acfc67cef9f"/>
    <ds:schemaRef ds:uri="http://www.w3.org/XML/1998/namespace"/>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{8BC5A152-D1DA-4E65-9C9B-368BD7F81D9C}tf16411250_win32</Template>
  <TotalTime>4408</TotalTime>
  <Words>488</Words>
  <Application>Microsoft Office PowerPoint</Application>
  <PresentationFormat>Widescreen</PresentationFormat>
  <Paragraphs>49</Paragraphs>
  <Slides>7</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vt:i4>
      </vt:variant>
    </vt:vector>
  </HeadingPairs>
  <TitlesOfParts>
    <vt:vector size="13" baseType="lpstr">
      <vt:lpstr>Arial</vt:lpstr>
      <vt:lpstr>Calibri</vt:lpstr>
      <vt:lpstr>Candara</vt:lpstr>
      <vt:lpstr>Corbel</vt:lpstr>
      <vt:lpstr>Times New Roman</vt:lpstr>
      <vt:lpstr>Personalizado</vt:lpstr>
      <vt:lpstr>Levantamento de Requisitos</vt:lpstr>
      <vt:lpstr>Levantamento de Requisitos</vt:lpstr>
      <vt:lpstr>Levantamento de Requisitos</vt:lpstr>
      <vt:lpstr>Levantamento de Requisitos</vt:lpstr>
      <vt:lpstr>Levantamento de Requisitos</vt:lpstr>
      <vt:lpstr>Levantamento de Requisitos</vt:lpstr>
      <vt:lpstr>Levantamento de Requisitos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Nanda Fretes</dc:creator>
  <cp:lastModifiedBy>Nanda Fretes</cp:lastModifiedBy>
  <cp:revision>7</cp:revision>
  <dcterms:created xsi:type="dcterms:W3CDTF">2024-06-11T13:39:06Z</dcterms:created>
  <dcterms:modified xsi:type="dcterms:W3CDTF">2024-07-31T10:54:35Z</dcterms:modified>
</cp:coreProperties>
</file>