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98" r:id="rId4"/>
    <p:sldId id="299" r:id="rId5"/>
    <p:sldId id="310" r:id="rId6"/>
    <p:sldId id="311" r:id="rId7"/>
    <p:sldId id="300" r:id="rId8"/>
    <p:sldId id="301" r:id="rId9"/>
    <p:sldId id="303" r:id="rId10"/>
    <p:sldId id="304" r:id="rId11"/>
    <p:sldId id="306" r:id="rId12"/>
    <p:sldId id="312" r:id="rId13"/>
    <p:sldId id="307" r:id="rId14"/>
    <p:sldId id="308" r:id="rId15"/>
    <p:sldId id="313" r:id="rId16"/>
    <p:sldId id="314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41F20-DDA6-4191-B0A5-99435A3E7597}" v="18" dt="2024-07-31T12:51:21.73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2D741F20-DDA6-4191-B0A5-99435A3E7597}"/>
    <pc:docChg chg="undo custSel addSld delSld modSld">
      <pc:chgData name="Nanda Fretes" userId="3251f339cb56ebd4" providerId="LiveId" clId="{2D741F20-DDA6-4191-B0A5-99435A3E7597}" dt="2024-07-31T16:48:15.290" v="349" actId="20577"/>
      <pc:docMkLst>
        <pc:docMk/>
      </pc:docMkLst>
      <pc:sldChg chg="modSp mod">
        <pc:chgData name="Nanda Fretes" userId="3251f339cb56ebd4" providerId="LiveId" clId="{2D741F20-DDA6-4191-B0A5-99435A3E7597}" dt="2024-07-31T12:41:05.646" v="345" actId="20577"/>
        <pc:sldMkLst>
          <pc:docMk/>
          <pc:sldMk cId="3989923275" sldId="298"/>
        </pc:sldMkLst>
        <pc:spChg chg="mod">
          <ac:chgData name="Nanda Fretes" userId="3251f339cb56ebd4" providerId="LiveId" clId="{2D741F20-DDA6-4191-B0A5-99435A3E7597}" dt="2024-07-31T12:41:05.646" v="345" actId="20577"/>
          <ac:spMkLst>
            <pc:docMk/>
            <pc:sldMk cId="3989923275" sldId="298"/>
            <ac:spMk id="3" creationId="{200B3D2B-613A-41BE-987D-E6A1324B456D}"/>
          </ac:spMkLst>
        </pc:spChg>
      </pc:sldChg>
      <pc:sldChg chg="addSp delSp modSp mod">
        <pc:chgData name="Nanda Fretes" userId="3251f339cb56ebd4" providerId="LiveId" clId="{2D741F20-DDA6-4191-B0A5-99435A3E7597}" dt="2024-07-31T11:51:41.497" v="151" actId="1076"/>
        <pc:sldMkLst>
          <pc:docMk/>
          <pc:sldMk cId="3628510669" sldId="299"/>
        </pc:sldMkLst>
        <pc:spChg chg="add">
          <ac:chgData name="Nanda Fretes" userId="3251f339cb56ebd4" providerId="LiveId" clId="{2D741F20-DDA6-4191-B0A5-99435A3E7597}" dt="2024-07-31T11:36:59.596" v="25"/>
          <ac:spMkLst>
            <pc:docMk/>
            <pc:sldMk cId="3628510669" sldId="299"/>
            <ac:spMk id="2" creationId="{22019DB2-DB8C-D8A8-D297-C68F3902C67F}"/>
          </ac:spMkLst>
        </pc:spChg>
        <pc:spChg chg="mod">
          <ac:chgData name="Nanda Fretes" userId="3251f339cb56ebd4" providerId="LiveId" clId="{2D741F20-DDA6-4191-B0A5-99435A3E7597}" dt="2024-07-31T11:23:58.164" v="21" actId="20577"/>
          <ac:spMkLst>
            <pc:docMk/>
            <pc:sldMk cId="3628510669" sldId="299"/>
            <ac:spMk id="8" creationId="{29DB1C0B-50AD-DEC6-6350-62349EAC45C6}"/>
          </ac:spMkLst>
        </pc:spChg>
        <pc:spChg chg="mod">
          <ac:chgData name="Nanda Fretes" userId="3251f339cb56ebd4" providerId="LiveId" clId="{2D741F20-DDA6-4191-B0A5-99435A3E7597}" dt="2024-07-31T11:51:38.570" v="150" actId="1076"/>
          <ac:spMkLst>
            <pc:docMk/>
            <pc:sldMk cId="3628510669" sldId="299"/>
            <ac:spMk id="11" creationId="{2ABB56B0-0113-5257-C62F-3E04CBB53E43}"/>
          </ac:spMkLst>
        </pc:spChg>
        <pc:picChg chg="add del mod">
          <ac:chgData name="Nanda Fretes" userId="3251f339cb56ebd4" providerId="LiveId" clId="{2D741F20-DDA6-4191-B0A5-99435A3E7597}" dt="2024-07-31T11:45:16.252" v="111" actId="478"/>
          <ac:picMkLst>
            <pc:docMk/>
            <pc:sldMk cId="3628510669" sldId="299"/>
            <ac:picMk id="4" creationId="{0D3FA521-0101-282F-6E0D-FA63E5D2AFB9}"/>
          </ac:picMkLst>
        </pc:picChg>
        <pc:picChg chg="add mod">
          <ac:chgData name="Nanda Fretes" userId="3251f339cb56ebd4" providerId="LiveId" clId="{2D741F20-DDA6-4191-B0A5-99435A3E7597}" dt="2024-07-31T11:51:41.497" v="151" actId="1076"/>
          <ac:picMkLst>
            <pc:docMk/>
            <pc:sldMk cId="3628510669" sldId="299"/>
            <ac:picMk id="1028" creationId="{8971CD49-6E5F-95F5-02E3-EFDA1037B8D7}"/>
          </ac:picMkLst>
        </pc:picChg>
        <pc:picChg chg="del">
          <ac:chgData name="Nanda Fretes" userId="3251f339cb56ebd4" providerId="LiveId" clId="{2D741F20-DDA6-4191-B0A5-99435A3E7597}" dt="2024-07-31T11:23:50.803" v="11" actId="478"/>
          <ac:picMkLst>
            <pc:docMk/>
            <pc:sldMk cId="3628510669" sldId="299"/>
            <ac:picMk id="2052" creationId="{C57120DB-F3C1-16AF-BC0B-68D1066BB714}"/>
          </ac:picMkLst>
        </pc:picChg>
        <pc:picChg chg="del">
          <ac:chgData name="Nanda Fretes" userId="3251f339cb56ebd4" providerId="LiveId" clId="{2D741F20-DDA6-4191-B0A5-99435A3E7597}" dt="2024-07-31T11:36:20.190" v="24" actId="478"/>
          <ac:picMkLst>
            <pc:docMk/>
            <pc:sldMk cId="3628510669" sldId="299"/>
            <ac:picMk id="2056" creationId="{2F045721-A389-F140-FAC0-9AFCD581FB42}"/>
          </ac:picMkLst>
        </pc:picChg>
      </pc:sldChg>
      <pc:sldChg chg="modSp add mod">
        <pc:chgData name="Nanda Fretes" userId="3251f339cb56ebd4" providerId="LiveId" clId="{2D741F20-DDA6-4191-B0A5-99435A3E7597}" dt="2024-07-31T11:45:37.335" v="116" actId="14100"/>
        <pc:sldMkLst>
          <pc:docMk/>
          <pc:sldMk cId="1376257107" sldId="300"/>
        </pc:sldMkLst>
        <pc:spChg chg="mod">
          <ac:chgData name="Nanda Fretes" userId="3251f339cb56ebd4" providerId="LiveId" clId="{2D741F20-DDA6-4191-B0A5-99435A3E7597}" dt="2024-07-31T11:39:43.474" v="44" actId="123"/>
          <ac:spMkLst>
            <pc:docMk/>
            <pc:sldMk cId="1376257107" sldId="300"/>
            <ac:spMk id="11" creationId="{2ABB56B0-0113-5257-C62F-3E04CBB53E43}"/>
          </ac:spMkLst>
        </pc:spChg>
        <pc:picChg chg="mod">
          <ac:chgData name="Nanda Fretes" userId="3251f339cb56ebd4" providerId="LiveId" clId="{2D741F20-DDA6-4191-B0A5-99435A3E7597}" dt="2024-07-31T11:45:37.335" v="116" actId="14100"/>
          <ac:picMkLst>
            <pc:docMk/>
            <pc:sldMk cId="1376257107" sldId="300"/>
            <ac:picMk id="4" creationId="{0D3FA521-0101-282F-6E0D-FA63E5D2AFB9}"/>
          </ac:picMkLst>
        </pc:picChg>
      </pc:sldChg>
      <pc:sldChg chg="delSp modSp add mod">
        <pc:chgData name="Nanda Fretes" userId="3251f339cb56ebd4" providerId="LiveId" clId="{2D741F20-DDA6-4191-B0A5-99435A3E7597}" dt="2024-07-31T11:46:09.612" v="117" actId="15"/>
        <pc:sldMkLst>
          <pc:docMk/>
          <pc:sldMk cId="2827300406" sldId="301"/>
        </pc:sldMkLst>
        <pc:spChg chg="mod">
          <ac:chgData name="Nanda Fretes" userId="3251f339cb56ebd4" providerId="LiveId" clId="{2D741F20-DDA6-4191-B0A5-99435A3E7597}" dt="2024-07-31T11:42:47.338" v="107" actId="20577"/>
          <ac:spMkLst>
            <pc:docMk/>
            <pc:sldMk cId="2827300406" sldId="301"/>
            <ac:spMk id="8" creationId="{29DB1C0B-50AD-DEC6-6350-62349EAC45C6}"/>
          </ac:spMkLst>
        </pc:spChg>
        <pc:spChg chg="mod">
          <ac:chgData name="Nanda Fretes" userId="3251f339cb56ebd4" providerId="LiveId" clId="{2D741F20-DDA6-4191-B0A5-99435A3E7597}" dt="2024-07-31T11:46:09.612" v="117" actId="15"/>
          <ac:spMkLst>
            <pc:docMk/>
            <pc:sldMk cId="2827300406" sldId="301"/>
            <ac:spMk id="11" creationId="{2ABB56B0-0113-5257-C62F-3E04CBB53E43}"/>
          </ac:spMkLst>
        </pc:spChg>
        <pc:picChg chg="del">
          <ac:chgData name="Nanda Fretes" userId="3251f339cb56ebd4" providerId="LiveId" clId="{2D741F20-DDA6-4191-B0A5-99435A3E7597}" dt="2024-07-31T11:41:59.723" v="87" actId="478"/>
          <ac:picMkLst>
            <pc:docMk/>
            <pc:sldMk cId="2827300406" sldId="301"/>
            <ac:picMk id="4" creationId="{0D3FA521-0101-282F-6E0D-FA63E5D2AFB9}"/>
          </ac:picMkLst>
        </pc:picChg>
      </pc:sldChg>
      <pc:sldChg chg="add del">
        <pc:chgData name="Nanda Fretes" userId="3251f339cb56ebd4" providerId="LiveId" clId="{2D741F20-DDA6-4191-B0A5-99435A3E7597}" dt="2024-07-31T12:10:36.963" v="252" actId="47"/>
        <pc:sldMkLst>
          <pc:docMk/>
          <pc:sldMk cId="514851400" sldId="302"/>
        </pc:sldMkLst>
      </pc:sldChg>
      <pc:sldChg chg="addSp modSp add mod">
        <pc:chgData name="Nanda Fretes" userId="3251f339cb56ebd4" providerId="LiveId" clId="{2D741F20-DDA6-4191-B0A5-99435A3E7597}" dt="2024-07-31T11:49:25.456" v="130" actId="207"/>
        <pc:sldMkLst>
          <pc:docMk/>
          <pc:sldMk cId="347737974" sldId="303"/>
        </pc:sldMkLst>
        <pc:spChg chg="add mod">
          <ac:chgData name="Nanda Fretes" userId="3251f339cb56ebd4" providerId="LiveId" clId="{2D741F20-DDA6-4191-B0A5-99435A3E7597}" dt="2024-07-31T11:49:04.752" v="126" actId="1076"/>
          <ac:spMkLst>
            <pc:docMk/>
            <pc:sldMk cId="347737974" sldId="303"/>
            <ac:spMk id="2" creationId="{1FCF39E5-9D91-C2A3-5813-3F6542F16209}"/>
          </ac:spMkLst>
        </pc:spChg>
        <pc:spChg chg="mod">
          <ac:chgData name="Nanda Fretes" userId="3251f339cb56ebd4" providerId="LiveId" clId="{2D741F20-DDA6-4191-B0A5-99435A3E7597}" dt="2024-07-31T11:49:25.456" v="130" actId="207"/>
          <ac:spMkLst>
            <pc:docMk/>
            <pc:sldMk cId="347737974" sldId="303"/>
            <ac:spMk id="11" creationId="{2ABB56B0-0113-5257-C62F-3E04CBB53E43}"/>
          </ac:spMkLst>
        </pc:spChg>
        <pc:picChg chg="add">
          <ac:chgData name="Nanda Fretes" userId="3251f339cb56ebd4" providerId="LiveId" clId="{2D741F20-DDA6-4191-B0A5-99435A3E7597}" dt="2024-07-31T11:48:28.381" v="121"/>
          <ac:picMkLst>
            <pc:docMk/>
            <pc:sldMk cId="347737974" sldId="303"/>
            <ac:picMk id="2050" creationId="{1A0B7BCC-42C4-A285-AE52-315D5DDD9E2C}"/>
          </ac:picMkLst>
        </pc:picChg>
      </pc:sldChg>
      <pc:sldChg chg="modSp add mod">
        <pc:chgData name="Nanda Fretes" userId="3251f339cb56ebd4" providerId="LiveId" clId="{2D741F20-DDA6-4191-B0A5-99435A3E7597}" dt="2024-07-31T11:50:34.639" v="142" actId="207"/>
        <pc:sldMkLst>
          <pc:docMk/>
          <pc:sldMk cId="2716359622" sldId="304"/>
        </pc:sldMkLst>
        <pc:spChg chg="mod">
          <ac:chgData name="Nanda Fretes" userId="3251f339cb56ebd4" providerId="LiveId" clId="{2D741F20-DDA6-4191-B0A5-99435A3E7597}" dt="2024-07-31T11:49:19.983" v="128" actId="688"/>
          <ac:spMkLst>
            <pc:docMk/>
            <pc:sldMk cId="2716359622" sldId="304"/>
            <ac:spMk id="2" creationId="{1FCF39E5-9D91-C2A3-5813-3F6542F16209}"/>
          </ac:spMkLst>
        </pc:spChg>
        <pc:spChg chg="mod">
          <ac:chgData name="Nanda Fretes" userId="3251f339cb56ebd4" providerId="LiveId" clId="{2D741F20-DDA6-4191-B0A5-99435A3E7597}" dt="2024-07-31T11:50:34.639" v="142" actId="207"/>
          <ac:spMkLst>
            <pc:docMk/>
            <pc:sldMk cId="2716359622" sldId="304"/>
            <ac:spMk id="11" creationId="{2ABB56B0-0113-5257-C62F-3E04CBB53E43}"/>
          </ac:spMkLst>
        </pc:spChg>
      </pc:sldChg>
      <pc:sldChg chg="addSp delSp modSp add del mod">
        <pc:chgData name="Nanda Fretes" userId="3251f339cb56ebd4" providerId="LiveId" clId="{2D741F20-DDA6-4191-B0A5-99435A3E7597}" dt="2024-07-31T11:53:08.443" v="162" actId="47"/>
        <pc:sldMkLst>
          <pc:docMk/>
          <pc:sldMk cId="410539097" sldId="305"/>
        </pc:sldMkLst>
        <pc:spChg chg="del">
          <ac:chgData name="Nanda Fretes" userId="3251f339cb56ebd4" providerId="LiveId" clId="{2D741F20-DDA6-4191-B0A5-99435A3E7597}" dt="2024-07-31T11:50:43.662" v="143" actId="478"/>
          <ac:spMkLst>
            <pc:docMk/>
            <pc:sldMk cId="410539097" sldId="305"/>
            <ac:spMk id="2" creationId="{1FCF39E5-9D91-C2A3-5813-3F6542F16209}"/>
          </ac:spMkLst>
        </pc:spChg>
        <pc:spChg chg="add mod">
          <ac:chgData name="Nanda Fretes" userId="3251f339cb56ebd4" providerId="LiveId" clId="{2D741F20-DDA6-4191-B0A5-99435A3E7597}" dt="2024-07-31T11:51:08.522" v="146" actId="1076"/>
          <ac:spMkLst>
            <pc:docMk/>
            <pc:sldMk cId="410539097" sldId="305"/>
            <ac:spMk id="3" creationId="{3F8E5F04-856E-9ACD-0108-B46FABB3BE4B}"/>
          </ac:spMkLst>
        </pc:spChg>
        <pc:spChg chg="mod">
          <ac:chgData name="Nanda Fretes" userId="3251f339cb56ebd4" providerId="LiveId" clId="{2D741F20-DDA6-4191-B0A5-99435A3E7597}" dt="2024-07-31T11:50:30.190" v="140" actId="207"/>
          <ac:spMkLst>
            <pc:docMk/>
            <pc:sldMk cId="410539097" sldId="305"/>
            <ac:spMk id="11" creationId="{2ABB56B0-0113-5257-C62F-3E04CBB53E43}"/>
          </ac:spMkLst>
        </pc:spChg>
      </pc:sldChg>
      <pc:sldChg chg="addSp modSp add del mod">
        <pc:chgData name="Nanda Fretes" userId="3251f339cb56ebd4" providerId="LiveId" clId="{2D741F20-DDA6-4191-B0A5-99435A3E7597}" dt="2024-07-31T12:40:43.490" v="319" actId="1076"/>
        <pc:sldMkLst>
          <pc:docMk/>
          <pc:sldMk cId="1072427195" sldId="306"/>
        </pc:sldMkLst>
        <pc:spChg chg="mod">
          <ac:chgData name="Nanda Fretes" userId="3251f339cb56ebd4" providerId="LiveId" clId="{2D741F20-DDA6-4191-B0A5-99435A3E7597}" dt="2024-07-31T12:40:43.490" v="319" actId="1076"/>
          <ac:spMkLst>
            <pc:docMk/>
            <pc:sldMk cId="1072427195" sldId="306"/>
            <ac:spMk id="3" creationId="{3F8E5F04-856E-9ACD-0108-B46FABB3BE4B}"/>
          </ac:spMkLst>
        </pc:spChg>
        <pc:spChg chg="add mod">
          <ac:chgData name="Nanda Fretes" userId="3251f339cb56ebd4" providerId="LiveId" clId="{2D741F20-DDA6-4191-B0A5-99435A3E7597}" dt="2024-07-31T11:52:46.729" v="159" actId="20577"/>
          <ac:spMkLst>
            <pc:docMk/>
            <pc:sldMk cId="1072427195" sldId="306"/>
            <ac:spMk id="4" creationId="{B4F22CB5-2A25-E8E3-63A8-A6CAEFF2749B}"/>
          </ac:spMkLst>
        </pc:spChg>
      </pc:sldChg>
      <pc:sldChg chg="addSp delSp modSp add mod">
        <pc:chgData name="Nanda Fretes" userId="3251f339cb56ebd4" providerId="LiveId" clId="{2D741F20-DDA6-4191-B0A5-99435A3E7597}" dt="2024-07-31T12:04:59.537" v="246" actId="2711"/>
        <pc:sldMkLst>
          <pc:docMk/>
          <pc:sldMk cId="7795934" sldId="307"/>
        </pc:sldMkLst>
        <pc:spChg chg="del">
          <ac:chgData name="Nanda Fretes" userId="3251f339cb56ebd4" providerId="LiveId" clId="{2D741F20-DDA6-4191-B0A5-99435A3E7597}" dt="2024-07-31T11:54:05.459" v="166" actId="478"/>
          <ac:spMkLst>
            <pc:docMk/>
            <pc:sldMk cId="7795934" sldId="307"/>
            <ac:spMk id="3" creationId="{3F8E5F04-856E-9ACD-0108-B46FABB3BE4B}"/>
          </ac:spMkLst>
        </pc:spChg>
        <pc:spChg chg="del">
          <ac:chgData name="Nanda Fretes" userId="3251f339cb56ebd4" providerId="LiveId" clId="{2D741F20-DDA6-4191-B0A5-99435A3E7597}" dt="2024-07-31T11:54:03.183" v="165" actId="478"/>
          <ac:spMkLst>
            <pc:docMk/>
            <pc:sldMk cId="7795934" sldId="307"/>
            <ac:spMk id="4" creationId="{B4F22CB5-2A25-E8E3-63A8-A6CAEFF2749B}"/>
          </ac:spMkLst>
        </pc:spChg>
        <pc:spChg chg="add del mod">
          <ac:chgData name="Nanda Fretes" userId="3251f339cb56ebd4" providerId="LiveId" clId="{2D741F20-DDA6-4191-B0A5-99435A3E7597}" dt="2024-07-31T12:04:59.537" v="246" actId="2711"/>
          <ac:spMkLst>
            <pc:docMk/>
            <pc:sldMk cId="7795934" sldId="307"/>
            <ac:spMk id="5" creationId="{8128647E-51E9-9535-C85C-F0D79767A1DD}"/>
          </ac:spMkLst>
        </pc:spChg>
        <pc:spChg chg="del">
          <ac:chgData name="Nanda Fretes" userId="3251f339cb56ebd4" providerId="LiveId" clId="{2D741F20-DDA6-4191-B0A5-99435A3E7597}" dt="2024-07-31T11:54:00.749" v="164" actId="478"/>
          <ac:spMkLst>
            <pc:docMk/>
            <pc:sldMk cId="7795934" sldId="307"/>
            <ac:spMk id="11" creationId="{2ABB56B0-0113-5257-C62F-3E04CBB53E43}"/>
          </ac:spMkLst>
        </pc:spChg>
      </pc:sldChg>
      <pc:sldChg chg="modSp add mod">
        <pc:chgData name="Nanda Fretes" userId="3251f339cb56ebd4" providerId="LiveId" clId="{2D741F20-DDA6-4191-B0A5-99435A3E7597}" dt="2024-07-31T12:05:26.594" v="250" actId="1076"/>
        <pc:sldMkLst>
          <pc:docMk/>
          <pc:sldMk cId="1889426849" sldId="308"/>
        </pc:sldMkLst>
        <pc:spChg chg="mod">
          <ac:chgData name="Nanda Fretes" userId="3251f339cb56ebd4" providerId="LiveId" clId="{2D741F20-DDA6-4191-B0A5-99435A3E7597}" dt="2024-07-31T12:05:26.594" v="250" actId="1076"/>
          <ac:spMkLst>
            <pc:docMk/>
            <pc:sldMk cId="1889426849" sldId="308"/>
            <ac:spMk id="5" creationId="{8128647E-51E9-9535-C85C-F0D79767A1DD}"/>
          </ac:spMkLst>
        </pc:spChg>
      </pc:sldChg>
      <pc:sldChg chg="add del">
        <pc:chgData name="Nanda Fretes" userId="3251f339cb56ebd4" providerId="LiveId" clId="{2D741F20-DDA6-4191-B0A5-99435A3E7597}" dt="2024-07-31T12:40:15.590" v="315" actId="47"/>
        <pc:sldMkLst>
          <pc:docMk/>
          <pc:sldMk cId="2697480936" sldId="309"/>
        </pc:sldMkLst>
      </pc:sldChg>
      <pc:sldChg chg="addSp delSp modSp add mod">
        <pc:chgData name="Nanda Fretes" userId="3251f339cb56ebd4" providerId="LiveId" clId="{2D741F20-DDA6-4191-B0A5-99435A3E7597}" dt="2024-07-31T12:14:34.756" v="263" actId="20577"/>
        <pc:sldMkLst>
          <pc:docMk/>
          <pc:sldMk cId="2300701087" sldId="310"/>
        </pc:sldMkLst>
        <pc:spChg chg="add mod">
          <ac:chgData name="Nanda Fretes" userId="3251f339cb56ebd4" providerId="LiveId" clId="{2D741F20-DDA6-4191-B0A5-99435A3E7597}" dt="2024-07-31T12:14:34.756" v="263" actId="20577"/>
          <ac:spMkLst>
            <pc:docMk/>
            <pc:sldMk cId="2300701087" sldId="310"/>
            <ac:spMk id="2" creationId="{71B41E3B-93D2-D929-15E0-5A6B9FDE1F5A}"/>
          </ac:spMkLst>
        </pc:spChg>
        <pc:spChg chg="del">
          <ac:chgData name="Nanda Fretes" userId="3251f339cb56ebd4" providerId="LiveId" clId="{2D741F20-DDA6-4191-B0A5-99435A3E7597}" dt="2024-07-31T12:13:38.129" v="254" actId="478"/>
          <ac:spMkLst>
            <pc:docMk/>
            <pc:sldMk cId="2300701087" sldId="310"/>
            <ac:spMk id="11" creationId="{2ABB56B0-0113-5257-C62F-3E04CBB53E43}"/>
          </ac:spMkLst>
        </pc:spChg>
        <pc:picChg chg="del">
          <ac:chgData name="Nanda Fretes" userId="3251f339cb56ebd4" providerId="LiveId" clId="{2D741F20-DDA6-4191-B0A5-99435A3E7597}" dt="2024-07-31T12:13:42.146" v="256" actId="478"/>
          <ac:picMkLst>
            <pc:docMk/>
            <pc:sldMk cId="2300701087" sldId="310"/>
            <ac:picMk id="1028" creationId="{8971CD49-6E5F-95F5-02E3-EFDA1037B8D7}"/>
          </ac:picMkLst>
        </pc:picChg>
      </pc:sldChg>
      <pc:sldChg chg="addSp delSp modSp add mod">
        <pc:chgData name="Nanda Fretes" userId="3251f339cb56ebd4" providerId="LiveId" clId="{2D741F20-DDA6-4191-B0A5-99435A3E7597}" dt="2024-07-31T12:31:33.095" v="270" actId="255"/>
        <pc:sldMkLst>
          <pc:docMk/>
          <pc:sldMk cId="1639378530" sldId="311"/>
        </pc:sldMkLst>
        <pc:spChg chg="del">
          <ac:chgData name="Nanda Fretes" userId="3251f339cb56ebd4" providerId="LiveId" clId="{2D741F20-DDA6-4191-B0A5-99435A3E7597}" dt="2024-07-31T12:14:47.225" v="265" actId="478"/>
          <ac:spMkLst>
            <pc:docMk/>
            <pc:sldMk cId="1639378530" sldId="311"/>
            <ac:spMk id="2" creationId="{71B41E3B-93D2-D929-15E0-5A6B9FDE1F5A}"/>
          </ac:spMkLst>
        </pc:spChg>
        <pc:spChg chg="add mod">
          <ac:chgData name="Nanda Fretes" userId="3251f339cb56ebd4" providerId="LiveId" clId="{2D741F20-DDA6-4191-B0A5-99435A3E7597}" dt="2024-07-31T12:31:33.095" v="270" actId="255"/>
          <ac:spMkLst>
            <pc:docMk/>
            <pc:sldMk cId="1639378530" sldId="311"/>
            <ac:spMk id="3" creationId="{71B41E3B-93D2-D929-15E0-5A6B9FDE1F5A}"/>
          </ac:spMkLst>
        </pc:spChg>
      </pc:sldChg>
      <pc:sldChg chg="addSp delSp modSp add mod">
        <pc:chgData name="Nanda Fretes" userId="3251f339cb56ebd4" providerId="LiveId" clId="{2D741F20-DDA6-4191-B0A5-99435A3E7597}" dt="2024-07-31T12:40:34.877" v="318" actId="1076"/>
        <pc:sldMkLst>
          <pc:docMk/>
          <pc:sldMk cId="2056177777" sldId="312"/>
        </pc:sldMkLst>
        <pc:spChg chg="del">
          <ac:chgData name="Nanda Fretes" userId="3251f339cb56ebd4" providerId="LiveId" clId="{2D741F20-DDA6-4191-B0A5-99435A3E7597}" dt="2024-07-31T12:37:15.230" v="273" actId="478"/>
          <ac:spMkLst>
            <pc:docMk/>
            <pc:sldMk cId="2056177777" sldId="312"/>
            <ac:spMk id="3" creationId="{3F8E5F04-856E-9ACD-0108-B46FABB3BE4B}"/>
          </ac:spMkLst>
        </pc:spChg>
        <pc:spChg chg="del">
          <ac:chgData name="Nanda Fretes" userId="3251f339cb56ebd4" providerId="LiveId" clId="{2D741F20-DDA6-4191-B0A5-99435A3E7597}" dt="2024-07-31T12:37:13.444" v="272" actId="478"/>
          <ac:spMkLst>
            <pc:docMk/>
            <pc:sldMk cId="2056177777" sldId="312"/>
            <ac:spMk id="4" creationId="{B4F22CB5-2A25-E8E3-63A8-A6CAEFF2749B}"/>
          </ac:spMkLst>
        </pc:spChg>
        <pc:spChg chg="mod">
          <ac:chgData name="Nanda Fretes" userId="3251f339cb56ebd4" providerId="LiveId" clId="{2D741F20-DDA6-4191-B0A5-99435A3E7597}" dt="2024-07-31T12:38:40.087" v="314" actId="6549"/>
          <ac:spMkLst>
            <pc:docMk/>
            <pc:sldMk cId="2056177777" sldId="312"/>
            <ac:spMk id="8" creationId="{29DB1C0B-50AD-DEC6-6350-62349EAC45C6}"/>
          </ac:spMkLst>
        </pc:spChg>
        <pc:spChg chg="mod">
          <ac:chgData name="Nanda Fretes" userId="3251f339cb56ebd4" providerId="LiveId" clId="{2D741F20-DDA6-4191-B0A5-99435A3E7597}" dt="2024-07-31T12:40:34.877" v="318" actId="1076"/>
          <ac:spMkLst>
            <pc:docMk/>
            <pc:sldMk cId="2056177777" sldId="312"/>
            <ac:spMk id="11" creationId="{2ABB56B0-0113-5257-C62F-3E04CBB53E43}"/>
          </ac:spMkLst>
        </pc:spChg>
        <pc:graphicFrameChg chg="add del mod modGraphic">
          <ac:chgData name="Nanda Fretes" userId="3251f339cb56ebd4" providerId="LiveId" clId="{2D741F20-DDA6-4191-B0A5-99435A3E7597}" dt="2024-07-31T12:37:29.981" v="277" actId="478"/>
          <ac:graphicFrameMkLst>
            <pc:docMk/>
            <pc:sldMk cId="2056177777" sldId="312"/>
            <ac:graphicFrameMk id="2" creationId="{C7C5E820-A679-F16A-047F-E965955745FA}"/>
          </ac:graphicFrameMkLst>
        </pc:graphicFrameChg>
      </pc:sldChg>
      <pc:sldChg chg="modSp add mod">
        <pc:chgData name="Nanda Fretes" userId="3251f339cb56ebd4" providerId="LiveId" clId="{2D741F20-DDA6-4191-B0A5-99435A3E7597}" dt="2024-07-31T16:48:15.290" v="349" actId="20577"/>
        <pc:sldMkLst>
          <pc:docMk/>
          <pc:sldMk cId="3228359979" sldId="313"/>
        </pc:sldMkLst>
        <pc:spChg chg="mod">
          <ac:chgData name="Nanda Fretes" userId="3251f339cb56ebd4" providerId="LiveId" clId="{2D741F20-DDA6-4191-B0A5-99435A3E7597}" dt="2024-07-31T16:48:15.290" v="349" actId="20577"/>
          <ac:spMkLst>
            <pc:docMk/>
            <pc:sldMk cId="3228359979" sldId="313"/>
            <ac:spMk id="11" creationId="{2ABB56B0-0113-5257-C62F-3E04CBB53E43}"/>
          </ac:spMkLst>
        </pc:spChg>
      </pc:sldChg>
      <pc:sldChg chg="add">
        <pc:chgData name="Nanda Fretes" userId="3251f339cb56ebd4" providerId="LiveId" clId="{2D741F20-DDA6-4191-B0A5-99435A3E7597}" dt="2024-07-31T12:51:21.729" v="346"/>
        <pc:sldMkLst>
          <pc:docMk/>
          <pc:sldMk cId="1669844154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23/08/2024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23/08/2024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 de perguntas para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432000" y="1544698"/>
            <a:ext cx="10945126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você descreveria o processo atual?​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está satisfeito com o sistema atual? (Sim/Não)​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 poderia detalhar mais sobre esse processo?​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Então, você sente que o processo atual é eficiente?​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a demanda dobrasse, como você lidaria com isso?​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 é sua opinião sobre o software X?​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uma escala de 1 a 5, como você avalia sua satisfação com o software X?​</a:t>
            </a:r>
            <a:endParaRPr lang="pt-BR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7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Planejamento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28647E-51E9-9535-C85C-F0D79767A1DD}"/>
              </a:ext>
            </a:extLst>
          </p:cNvPr>
          <p:cNvSpPr txBox="1"/>
          <p:nvPr/>
        </p:nvSpPr>
        <p:spPr>
          <a:xfrm>
            <a:off x="522513" y="1458897"/>
            <a:ext cx="11328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Observação: pessoas diferentes se concentram em diferentes aspectos e podem “ver” coisas diferentes.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Interpretação: o entrevistador e o entrevistado podem estar interpretando palavras comuns de maneira diferente, tais como “pequena quantidade de dados” ou “caracteres especiais”.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Ambiguidades: há ambiguidades inerentes a maioria das formas de comunicação, especialmente em linguagem natural.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Conflitos: entrevistador e entrevistado podem ter opiniões conflitantes sobre um determinado problema, e a tendência é registrar o ponto de vista do entrevistador.</a:t>
            </a:r>
          </a:p>
        </p:txBody>
      </p:sp>
    </p:spTree>
    <p:extLst>
      <p:ext uri="{BB962C8B-B14F-4D97-AF65-F5344CB8AC3E}">
        <p14:creationId xmlns:p14="http://schemas.microsoft.com/office/powerpoint/2010/main" val="779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Planejamento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28647E-51E9-9535-C85C-F0D79767A1DD}"/>
              </a:ext>
            </a:extLst>
          </p:cNvPr>
          <p:cNvSpPr txBox="1"/>
          <p:nvPr/>
        </p:nvSpPr>
        <p:spPr>
          <a:xfrm>
            <a:off x="634480" y="1205639"/>
            <a:ext cx="10403633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Finalização da Entrevista 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Reservar de 5 a 10 minutos para sumarizar as informações recebidas.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Explicar os próximos passos. 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Representar a importância da entrevista e agradecer o entrevistado.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Análise de Resultados 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Produzir um documento da entrevista e descobrir ambiguidades, conflitos e omissões. 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Consolidar 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88942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100171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Questionários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3732245" y="1325462"/>
            <a:ext cx="785653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Forma rápida de se obter dados de uma grande quantidade de usuários que podem estar em lugares geograficamente distintos. </a:t>
            </a:r>
          </a:p>
          <a:p>
            <a:pPr algn="just" rtl="0"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Tipos de dados que podem ser coletados: </a:t>
            </a:r>
          </a:p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Utilização do sistema atual. </a:t>
            </a:r>
          </a:p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Problemas e dificuldades que os usuários enfrentam em seu trabalho.</a:t>
            </a:r>
          </a:p>
          <a:p>
            <a:pPr algn="just" rtl="0" fontAlgn="base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Expectativa dos usuários em relação ao novo sistema. </a:t>
            </a:r>
          </a:p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questões devem ser claras e objetivas.</a:t>
            </a:r>
          </a:p>
          <a:p>
            <a:pPr algn="just" rtl="0" fontAlgn="base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Preparar mais de uma questão para um tópico a fim de confirmar a resposta e deixá-la mais completa.</a:t>
            </a: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Como criar questionários online - Blog Coursify.me">
            <a:extLst>
              <a:ext uri="{FF2B5EF4-FFF2-40B4-BE49-F238E27FC236}">
                <a16:creationId xmlns:a16="http://schemas.microsoft.com/office/drawing/2014/main" id="{AFA8B238-3756-3C50-1F29-0F905FD04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10" b="14058"/>
          <a:stretch/>
        </p:blipFill>
        <p:spPr bwMode="auto">
          <a:xfrm>
            <a:off x="273698" y="2211355"/>
            <a:ext cx="3458547" cy="2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5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112332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Elaboração do Questionário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515975" y="2489469"/>
            <a:ext cx="109451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Questões mais importantes devem vir primeiro.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Questões com conteúdo semelhante e relacionadas devem estar próximas.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Questões que podem gerar controvérsias devem ser deixadas para depois. </a:t>
            </a:r>
          </a:p>
        </p:txBody>
      </p:sp>
    </p:spTree>
    <p:extLst>
      <p:ext uri="{BB962C8B-B14F-4D97-AF65-F5344CB8AC3E}">
        <p14:creationId xmlns:p14="http://schemas.microsoft.com/office/powerpoint/2010/main" val="16698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100171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4739792" y="1995789"/>
            <a:ext cx="68489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uma ferramenta poderosa para obter informações detalhadas diretamente das partes interessadas.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detalhar melhor esta técnica, vamos dividi-la em fases distintas: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Pós Entrevista</a:t>
            </a: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oda Viva muda perfil ideológico de entrevistadores e entrevistados -  15/05/2018 - Ilustrada - Folha">
            <a:extLst>
              <a:ext uri="{FF2B5EF4-FFF2-40B4-BE49-F238E27FC236}">
                <a16:creationId xmlns:a16="http://schemas.microsoft.com/office/drawing/2014/main" id="{8971CD49-6E5F-95F5-02E3-EFDA1037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9" y="2208977"/>
            <a:ext cx="4484914" cy="29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100171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770706" cy="4270676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</a:t>
            </a:r>
          </a:p>
          <a:p>
            <a:pPr algn="just"/>
            <a:endParaRPr lang="pt-BR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Objetivos Claros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Defina o que precisa ser alcançado com a entrevista.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Pesquisa Prévia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Entenda o contexto do negócio do entrevistado.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Seleção dos Entrevistados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Escolha quem pode fornecer as informações necessárias.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Elaboração das Perguntas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Prepare um conjunto de perguntas abertas para guiar a conversa.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Marque a entrevista para um momento conveniente em um local apropriado.</a:t>
            </a:r>
          </a:p>
        </p:txBody>
      </p:sp>
    </p:spTree>
    <p:extLst>
      <p:ext uri="{BB962C8B-B14F-4D97-AF65-F5344CB8AC3E}">
        <p14:creationId xmlns:p14="http://schemas.microsoft.com/office/powerpoint/2010/main" val="230070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100171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838200" y="1903395"/>
            <a:ext cx="10515600" cy="330308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Execução</a:t>
            </a:r>
          </a:p>
          <a:p>
            <a:pPr algn="just"/>
            <a:endParaRPr lang="pt-BR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Construção de </a:t>
            </a:r>
            <a:r>
              <a:rPr lang="pt-BR" sz="2400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Rapport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Inicie criando um ambiente confortável.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Comunicação Clara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Faça perguntas claras, diretas e abertas.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Escuta Ativa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Ouça com atenção, mostrando interesse genuíno nas respostas.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Respostas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Anote ou grave as respostas com permissão.</a:t>
            </a:r>
          </a:p>
          <a:p>
            <a:pPr lvl="1" algn="just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Pedidos de Esclarecimento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Solicite detalhes adicionais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163937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100171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562628" y="2201279"/>
            <a:ext cx="68489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Série de encontros com os clientes ou usuários que explicam o seu trabalho, ambiente em que atuam, necessidades, etc...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Requer desenvolvimento de habilidades sociais (saber ouvir, saber inferir,...) por parte da equipe de desenvolvimento.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3FA521-0101-282F-6E0D-FA63E5D2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42" y="1872447"/>
            <a:ext cx="424885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Planejamento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432000" y="1079066"/>
            <a:ext cx="1094512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Estabelecer objetivo.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Decidir quem será entrevistado.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Preparar entrevistados (agendar data e hora, comentar sobre o assunto).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Preparar lista de questões.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Tipos de questões: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ABERTAS: “Explique como esse relatório é produzido”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FECHADAS: “Quantos relatórios desse tipo são gerados”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SEQÜENCIAIS: “Por quê” “Dê um exemplo” (dar continuidade a uma questão. Preparar mais de uma questão para um tópico a fim de confirmar a resposta e deixá-la mais completa.</a:t>
            </a:r>
          </a:p>
        </p:txBody>
      </p:sp>
    </p:spTree>
    <p:extLst>
      <p:ext uri="{BB962C8B-B14F-4D97-AF65-F5344CB8AC3E}">
        <p14:creationId xmlns:p14="http://schemas.microsoft.com/office/powerpoint/2010/main" val="28273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Planejamento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497314" y="1715028"/>
            <a:ext cx="10945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Pirâmide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Começa com questões fechadas e expande para questões abertas dirigidas. Importante quanto o entrevistado parece relutante em falar do assunto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1FCF39E5-9D91-C2A3-5813-3F6542F16209}"/>
              </a:ext>
            </a:extLst>
          </p:cNvPr>
          <p:cNvSpPr/>
          <p:nvPr/>
        </p:nvSpPr>
        <p:spPr>
          <a:xfrm>
            <a:off x="4075763" y="3181739"/>
            <a:ext cx="3788228" cy="261257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Planejamento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497314" y="1715028"/>
            <a:ext cx="1094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Funil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Começa obtendo detalhes, da continuidade obtendo respostas diretas. Muitas questões fechadas e sequenciais tornam-se desnecessárias. 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1FCF39E5-9D91-C2A3-5813-3F6542F16209}"/>
              </a:ext>
            </a:extLst>
          </p:cNvPr>
          <p:cNvSpPr/>
          <p:nvPr/>
        </p:nvSpPr>
        <p:spPr>
          <a:xfrm rot="10800000">
            <a:off x="4075763" y="3181739"/>
            <a:ext cx="3788228" cy="261257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5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Planejamento Entrevista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B56B0-0113-5257-C62F-3E04CBB53E43}"/>
              </a:ext>
            </a:extLst>
          </p:cNvPr>
          <p:cNvSpPr txBox="1"/>
          <p:nvPr/>
        </p:nvSpPr>
        <p:spPr>
          <a:xfrm>
            <a:off x="497314" y="1715028"/>
            <a:ext cx="1094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Diamante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Combina as duas estruturas anteriores. A entrevista fica menos cansativa pois varia o tipo de questão.</a:t>
            </a:r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3F8E5F04-856E-9ACD-0108-B46FABB3BE4B}"/>
              </a:ext>
            </a:extLst>
          </p:cNvPr>
          <p:cNvSpPr/>
          <p:nvPr/>
        </p:nvSpPr>
        <p:spPr>
          <a:xfrm>
            <a:off x="7647992" y="2515833"/>
            <a:ext cx="2836506" cy="359228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F22CB5-2A25-E8E3-63A8-A6CAEFF2749B}"/>
              </a:ext>
            </a:extLst>
          </p:cNvPr>
          <p:cNvSpPr txBox="1"/>
          <p:nvPr/>
        </p:nvSpPr>
        <p:spPr>
          <a:xfrm>
            <a:off x="650033" y="3211293"/>
            <a:ext cx="61022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entrevista não induzir respostas. Por exemplo: </a:t>
            </a:r>
          </a:p>
          <a:p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O relatório deveria ser gerado semanalmente?”</a:t>
            </a:r>
          </a:p>
        </p:txBody>
      </p:sp>
    </p:spTree>
    <p:extLst>
      <p:ext uri="{BB962C8B-B14F-4D97-AF65-F5344CB8AC3E}">
        <p14:creationId xmlns:p14="http://schemas.microsoft.com/office/powerpoint/2010/main" val="10724271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1A8FC22C-34BF-487E-A129-990C0ADB987B}" vid="{7D83CB1B-6F2E-4A60-B2A5-79FDFD5C67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SenaiTemplate</Template>
  <TotalTime>89</TotalTime>
  <Words>785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2</cp:revision>
  <dcterms:created xsi:type="dcterms:W3CDTF">2024-07-31T11:22:05Z</dcterms:created>
  <dcterms:modified xsi:type="dcterms:W3CDTF">2024-08-23T15:51:35Z</dcterms:modified>
</cp:coreProperties>
</file>