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98" r:id="rId4"/>
    <p:sldId id="304" r:id="rId5"/>
    <p:sldId id="306" r:id="rId6"/>
    <p:sldId id="308" r:id="rId7"/>
    <p:sldId id="305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3A6C0-38AE-4C82-8F92-FF8040BD7781}" v="25" dt="2024-07-31T13:32:26.430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FA73A6C0-38AE-4C82-8F92-FF8040BD7781}"/>
    <pc:docChg chg="undo custSel addSld delSld modSld">
      <pc:chgData name="Nanda Fretes" userId="3251f339cb56ebd4" providerId="LiveId" clId="{FA73A6C0-38AE-4C82-8F92-FF8040BD7781}" dt="2024-07-31T13:40:39.422" v="1996" actId="20577"/>
      <pc:docMkLst>
        <pc:docMk/>
      </pc:docMkLst>
      <pc:sldChg chg="addSp delSp modSp mod">
        <pc:chgData name="Nanda Fretes" userId="3251f339cb56ebd4" providerId="LiveId" clId="{FA73A6C0-38AE-4C82-8F92-FF8040BD7781}" dt="2024-07-31T12:56:14.113" v="47" actId="1076"/>
        <pc:sldMkLst>
          <pc:docMk/>
          <pc:sldMk cId="2716359622" sldId="304"/>
        </pc:sldMkLst>
        <pc:spChg chg="del">
          <ac:chgData name="Nanda Fretes" userId="3251f339cb56ebd4" providerId="LiveId" clId="{FA73A6C0-38AE-4C82-8F92-FF8040BD7781}" dt="2024-07-31T12:53:47.017" v="18" actId="478"/>
          <ac:spMkLst>
            <pc:docMk/>
            <pc:sldMk cId="2716359622" sldId="304"/>
            <ac:spMk id="2" creationId="{1FCF39E5-9D91-C2A3-5813-3F6542F16209}"/>
          </ac:spMkLst>
        </pc:spChg>
        <pc:spChg chg="add mod">
          <ac:chgData name="Nanda Fretes" userId="3251f339cb56ebd4" providerId="LiveId" clId="{FA73A6C0-38AE-4C82-8F92-FF8040BD7781}" dt="2024-07-31T12:55:54.122" v="42" actId="21"/>
          <ac:spMkLst>
            <pc:docMk/>
            <pc:sldMk cId="2716359622" sldId="304"/>
            <ac:spMk id="3" creationId="{71B41E3B-93D2-D929-15E0-5A6B9FDE1F5A}"/>
          </ac:spMkLst>
        </pc:spChg>
        <pc:spChg chg="mod">
          <ac:chgData name="Nanda Fretes" userId="3251f339cb56ebd4" providerId="LiveId" clId="{FA73A6C0-38AE-4C82-8F92-FF8040BD7781}" dt="2024-07-31T12:55:41.236" v="38" actId="1076"/>
          <ac:spMkLst>
            <pc:docMk/>
            <pc:sldMk cId="2716359622" sldId="304"/>
            <ac:spMk id="7" creationId="{8AC82EC1-9CD3-3228-899C-71B4EE45CD7E}"/>
          </ac:spMkLst>
        </pc:spChg>
        <pc:spChg chg="mod">
          <ac:chgData name="Nanda Fretes" userId="3251f339cb56ebd4" providerId="LiveId" clId="{FA73A6C0-38AE-4C82-8F92-FF8040BD7781}" dt="2024-07-31T12:52:05.788" v="11" actId="20577"/>
          <ac:spMkLst>
            <pc:docMk/>
            <pc:sldMk cId="2716359622" sldId="304"/>
            <ac:spMk id="8" creationId="{29DB1C0B-50AD-DEC6-6350-62349EAC45C6}"/>
          </ac:spMkLst>
        </pc:spChg>
        <pc:spChg chg="del">
          <ac:chgData name="Nanda Fretes" userId="3251f339cb56ebd4" providerId="LiveId" clId="{FA73A6C0-38AE-4C82-8F92-FF8040BD7781}" dt="2024-07-31T12:53:44.387" v="16" actId="478"/>
          <ac:spMkLst>
            <pc:docMk/>
            <pc:sldMk cId="2716359622" sldId="304"/>
            <ac:spMk id="11" creationId="{2ABB56B0-0113-5257-C62F-3E04CBB53E43}"/>
          </ac:spMkLst>
        </pc:spChg>
        <pc:picChg chg="add mod">
          <ac:chgData name="Nanda Fretes" userId="3251f339cb56ebd4" providerId="LiveId" clId="{FA73A6C0-38AE-4C82-8F92-FF8040BD7781}" dt="2024-07-31T12:56:14.113" v="47" actId="1076"/>
          <ac:picMkLst>
            <pc:docMk/>
            <pc:sldMk cId="2716359622" sldId="304"/>
            <ac:picMk id="3074" creationId="{EDFDFAB4-E4DE-71AF-53C4-50E7DE170CB2}"/>
          </ac:picMkLst>
        </pc:picChg>
      </pc:sldChg>
      <pc:sldChg chg="addSp delSp modSp add mod">
        <pc:chgData name="Nanda Fretes" userId="3251f339cb56ebd4" providerId="LiveId" clId="{FA73A6C0-38AE-4C82-8F92-FF8040BD7781}" dt="2024-07-31T13:40:35.192" v="1993" actId="20577"/>
        <pc:sldMkLst>
          <pc:docMk/>
          <pc:sldMk cId="636724722" sldId="305"/>
        </pc:sldMkLst>
        <pc:spChg chg="add mod">
          <ac:chgData name="Nanda Fretes" userId="3251f339cb56ebd4" providerId="LiveId" clId="{FA73A6C0-38AE-4C82-8F92-FF8040BD7781}" dt="2024-07-31T12:54:46.670" v="32" actId="255"/>
          <ac:spMkLst>
            <pc:docMk/>
            <pc:sldMk cId="636724722" sldId="305"/>
            <ac:spMk id="2" creationId="{71B41E3B-93D2-D929-15E0-5A6B9FDE1F5A}"/>
          </ac:spMkLst>
        </pc:spChg>
        <pc:spChg chg="del">
          <ac:chgData name="Nanda Fretes" userId="3251f339cb56ebd4" providerId="LiveId" clId="{FA73A6C0-38AE-4C82-8F92-FF8040BD7781}" dt="2024-07-31T12:54:24.116" v="24" actId="478"/>
          <ac:spMkLst>
            <pc:docMk/>
            <pc:sldMk cId="636724722" sldId="305"/>
            <ac:spMk id="3" creationId="{71B41E3B-93D2-D929-15E0-5A6B9FDE1F5A}"/>
          </ac:spMkLst>
        </pc:spChg>
        <pc:spChg chg="mod">
          <ac:chgData name="Nanda Fretes" userId="3251f339cb56ebd4" providerId="LiveId" clId="{FA73A6C0-38AE-4C82-8F92-FF8040BD7781}" dt="2024-07-31T13:40:35.192" v="1993" actId="20577"/>
          <ac:spMkLst>
            <pc:docMk/>
            <pc:sldMk cId="636724722" sldId="305"/>
            <ac:spMk id="8" creationId="{29DB1C0B-50AD-DEC6-6350-62349EAC45C6}"/>
          </ac:spMkLst>
        </pc:spChg>
      </pc:sldChg>
      <pc:sldChg chg="del">
        <pc:chgData name="Nanda Fretes" userId="3251f339cb56ebd4" providerId="LiveId" clId="{FA73A6C0-38AE-4C82-8F92-FF8040BD7781}" dt="2024-07-31T12:53:39.020" v="12" actId="47"/>
        <pc:sldMkLst>
          <pc:docMk/>
          <pc:sldMk cId="1072427195" sldId="306"/>
        </pc:sldMkLst>
      </pc:sldChg>
      <pc:sldChg chg="modSp add mod">
        <pc:chgData name="Nanda Fretes" userId="3251f339cb56ebd4" providerId="LiveId" clId="{FA73A6C0-38AE-4C82-8F92-FF8040BD7781}" dt="2024-07-31T13:40:29.068" v="1990" actId="20577"/>
        <pc:sldMkLst>
          <pc:docMk/>
          <pc:sldMk cId="3649530391" sldId="306"/>
        </pc:sldMkLst>
        <pc:spChg chg="mod">
          <ac:chgData name="Nanda Fretes" userId="3251f339cb56ebd4" providerId="LiveId" clId="{FA73A6C0-38AE-4C82-8F92-FF8040BD7781}" dt="2024-07-31T12:56:06.400" v="45" actId="1076"/>
          <ac:spMkLst>
            <pc:docMk/>
            <pc:sldMk cId="3649530391" sldId="306"/>
            <ac:spMk id="3" creationId="{71B41E3B-93D2-D929-15E0-5A6B9FDE1F5A}"/>
          </ac:spMkLst>
        </pc:spChg>
        <pc:spChg chg="mod">
          <ac:chgData name="Nanda Fretes" userId="3251f339cb56ebd4" providerId="LiveId" clId="{FA73A6C0-38AE-4C82-8F92-FF8040BD7781}" dt="2024-07-31T13:40:29.068" v="1990" actId="20577"/>
          <ac:spMkLst>
            <pc:docMk/>
            <pc:sldMk cId="3649530391" sldId="306"/>
            <ac:spMk id="8" creationId="{29DB1C0B-50AD-DEC6-6350-62349EAC45C6}"/>
          </ac:spMkLst>
        </pc:spChg>
        <pc:picChg chg="mod">
          <ac:chgData name="Nanda Fretes" userId="3251f339cb56ebd4" providerId="LiveId" clId="{FA73A6C0-38AE-4C82-8F92-FF8040BD7781}" dt="2024-07-31T12:56:11.267" v="46" actId="1076"/>
          <ac:picMkLst>
            <pc:docMk/>
            <pc:sldMk cId="3649530391" sldId="306"/>
            <ac:picMk id="3074" creationId="{EDFDFAB4-E4DE-71AF-53C4-50E7DE170CB2}"/>
          </ac:picMkLst>
        </pc:picChg>
      </pc:sldChg>
      <pc:sldChg chg="del">
        <pc:chgData name="Nanda Fretes" userId="3251f339cb56ebd4" providerId="LiveId" clId="{FA73A6C0-38AE-4C82-8F92-FF8040BD7781}" dt="2024-07-31T12:53:39.963" v="13" actId="47"/>
        <pc:sldMkLst>
          <pc:docMk/>
          <pc:sldMk cId="7795934" sldId="307"/>
        </pc:sldMkLst>
      </pc:sldChg>
      <pc:sldChg chg="add del">
        <pc:chgData name="Nanda Fretes" userId="3251f339cb56ebd4" providerId="LiveId" clId="{FA73A6C0-38AE-4C82-8F92-FF8040BD7781}" dt="2024-07-31T13:00:10.191" v="79" actId="47"/>
        <pc:sldMkLst>
          <pc:docMk/>
          <pc:sldMk cId="3945917614" sldId="307"/>
        </pc:sldMkLst>
      </pc:sldChg>
      <pc:sldChg chg="del">
        <pc:chgData name="Nanda Fretes" userId="3251f339cb56ebd4" providerId="LiveId" clId="{FA73A6C0-38AE-4C82-8F92-FF8040BD7781}" dt="2024-07-31T12:53:40.255" v="14" actId="47"/>
        <pc:sldMkLst>
          <pc:docMk/>
          <pc:sldMk cId="1889426849" sldId="308"/>
        </pc:sldMkLst>
      </pc:sldChg>
      <pc:sldChg chg="addSp delSp modSp add mod">
        <pc:chgData name="Nanda Fretes" userId="3251f339cb56ebd4" providerId="LiveId" clId="{FA73A6C0-38AE-4C82-8F92-FF8040BD7781}" dt="2024-07-31T13:40:23.179" v="1987" actId="20577"/>
        <pc:sldMkLst>
          <pc:docMk/>
          <pc:sldMk cId="2991884727" sldId="308"/>
        </pc:sldMkLst>
        <pc:spChg chg="del">
          <ac:chgData name="Nanda Fretes" userId="3251f339cb56ebd4" providerId="LiveId" clId="{FA73A6C0-38AE-4C82-8F92-FF8040BD7781}" dt="2024-07-31T12:58:29.378" v="50" actId="478"/>
          <ac:spMkLst>
            <pc:docMk/>
            <pc:sldMk cId="2991884727" sldId="308"/>
            <ac:spMk id="3" creationId="{71B41E3B-93D2-D929-15E0-5A6B9FDE1F5A}"/>
          </ac:spMkLst>
        </pc:spChg>
        <pc:spChg chg="add mod">
          <ac:chgData name="Nanda Fretes" userId="3251f339cb56ebd4" providerId="LiveId" clId="{FA73A6C0-38AE-4C82-8F92-FF8040BD7781}" dt="2024-07-31T12:59:57.700" v="78" actId="313"/>
          <ac:spMkLst>
            <pc:docMk/>
            <pc:sldMk cId="2991884727" sldId="308"/>
            <ac:spMk id="4" creationId="{2D35A6FC-FF2A-6137-09A4-9B1DF174E0F3}"/>
          </ac:spMkLst>
        </pc:spChg>
        <pc:spChg chg="mod">
          <ac:chgData name="Nanda Fretes" userId="3251f339cb56ebd4" providerId="LiveId" clId="{FA73A6C0-38AE-4C82-8F92-FF8040BD7781}" dt="2024-07-31T13:40:23.179" v="1987" actId="20577"/>
          <ac:spMkLst>
            <pc:docMk/>
            <pc:sldMk cId="2991884727" sldId="308"/>
            <ac:spMk id="8" creationId="{29DB1C0B-50AD-DEC6-6350-62349EAC45C6}"/>
          </ac:spMkLst>
        </pc:spChg>
        <pc:picChg chg="del">
          <ac:chgData name="Nanda Fretes" userId="3251f339cb56ebd4" providerId="LiveId" clId="{FA73A6C0-38AE-4C82-8F92-FF8040BD7781}" dt="2024-07-31T12:58:51.377" v="56" actId="478"/>
          <ac:picMkLst>
            <pc:docMk/>
            <pc:sldMk cId="2991884727" sldId="308"/>
            <ac:picMk id="3074" creationId="{EDFDFAB4-E4DE-71AF-53C4-50E7DE170CB2}"/>
          </ac:picMkLst>
        </pc:picChg>
      </pc:sldChg>
      <pc:sldChg chg="addSp modSp add mod">
        <pc:chgData name="Nanda Fretes" userId="3251f339cb56ebd4" providerId="LiveId" clId="{FA73A6C0-38AE-4C82-8F92-FF8040BD7781}" dt="2024-07-31T13:40:39.422" v="1996" actId="20577"/>
        <pc:sldMkLst>
          <pc:docMk/>
          <pc:sldMk cId="203569842" sldId="309"/>
        </pc:sldMkLst>
        <pc:spChg chg="mod">
          <ac:chgData name="Nanda Fretes" userId="3251f339cb56ebd4" providerId="LiveId" clId="{FA73A6C0-38AE-4C82-8F92-FF8040BD7781}" dt="2024-07-31T13:39:08.948" v="1984" actId="207"/>
          <ac:spMkLst>
            <pc:docMk/>
            <pc:sldMk cId="203569842" sldId="309"/>
            <ac:spMk id="2" creationId="{71B41E3B-93D2-D929-15E0-5A6B9FDE1F5A}"/>
          </ac:spMkLst>
        </pc:spChg>
        <pc:spChg chg="mod">
          <ac:chgData name="Nanda Fretes" userId="3251f339cb56ebd4" providerId="LiveId" clId="{FA73A6C0-38AE-4C82-8F92-FF8040BD7781}" dt="2024-07-31T13:40:39.422" v="1996" actId="20577"/>
          <ac:spMkLst>
            <pc:docMk/>
            <pc:sldMk cId="203569842" sldId="309"/>
            <ac:spMk id="8" creationId="{29DB1C0B-50AD-DEC6-6350-62349EAC45C6}"/>
          </ac:spMkLst>
        </pc:spChg>
        <pc:picChg chg="add mod">
          <ac:chgData name="Nanda Fretes" userId="3251f339cb56ebd4" providerId="LiveId" clId="{FA73A6C0-38AE-4C82-8F92-FF8040BD7781}" dt="2024-07-31T13:27:41.210" v="960" actId="1076"/>
          <ac:picMkLst>
            <pc:docMk/>
            <pc:sldMk cId="203569842" sldId="309"/>
            <ac:picMk id="4098" creationId="{6F76B998-A649-3449-1B9A-0E9684D4AE6A}"/>
          </ac:picMkLst>
        </pc:picChg>
      </pc:sldChg>
      <pc:sldChg chg="del">
        <pc:chgData name="Nanda Fretes" userId="3251f339cb56ebd4" providerId="LiveId" clId="{FA73A6C0-38AE-4C82-8F92-FF8040BD7781}" dt="2024-07-31T12:53:41.047" v="15" actId="47"/>
        <pc:sldMkLst>
          <pc:docMk/>
          <pc:sldMk cId="2697480936" sldId="309"/>
        </pc:sldMkLst>
      </pc:sldChg>
      <pc:sldChg chg="add del">
        <pc:chgData name="Nanda Fretes" userId="3251f339cb56ebd4" providerId="LiveId" clId="{FA73A6C0-38AE-4C82-8F92-FF8040BD7781}" dt="2024-07-31T13:04:00.674" v="81" actId="47"/>
        <pc:sldMkLst>
          <pc:docMk/>
          <pc:sldMk cId="4176394158" sldId="309"/>
        </pc:sldMkLst>
      </pc:sldChg>
      <pc:sldChg chg="delSp modSp add mod">
        <pc:chgData name="Nanda Fretes" userId="3251f339cb56ebd4" providerId="LiveId" clId="{FA73A6C0-38AE-4C82-8F92-FF8040BD7781}" dt="2024-07-31T13:39:01.999" v="1982" actId="207"/>
        <pc:sldMkLst>
          <pc:docMk/>
          <pc:sldMk cId="3835387612" sldId="310"/>
        </pc:sldMkLst>
        <pc:spChg chg="mod">
          <ac:chgData name="Nanda Fretes" userId="3251f339cb56ebd4" providerId="LiveId" clId="{FA73A6C0-38AE-4C82-8F92-FF8040BD7781}" dt="2024-07-31T13:39:01.999" v="1982" actId="207"/>
          <ac:spMkLst>
            <pc:docMk/>
            <pc:sldMk cId="3835387612" sldId="310"/>
            <ac:spMk id="2" creationId="{71B41E3B-93D2-D929-15E0-5A6B9FDE1F5A}"/>
          </ac:spMkLst>
        </pc:spChg>
        <pc:picChg chg="del">
          <ac:chgData name="Nanda Fretes" userId="3251f339cb56ebd4" providerId="LiveId" clId="{FA73A6C0-38AE-4C82-8F92-FF8040BD7781}" dt="2024-07-31T13:32:26.430" v="1079" actId="478"/>
          <ac:picMkLst>
            <pc:docMk/>
            <pc:sldMk cId="3835387612" sldId="310"/>
            <ac:picMk id="4098" creationId="{6F76B998-A649-3449-1B9A-0E9684D4AE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18/09/2024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5000" dirty="0"/>
              <a:t>Levantamento de </a:t>
            </a:r>
            <a:r>
              <a:rPr lang="pt-BR" sz="5000" dirty="0" err="1"/>
              <a:t>Resquisitos</a:t>
            </a:r>
            <a:endParaRPr lang="pt-BR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576943" y="1576824"/>
            <a:ext cx="10515600" cy="28552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“Tempestade cerebral" em português, é um método de geração de ideias em grupo, desenvolvido para encorajar a participação ativa de todos os membros da equipe e promover a criatividade na resolução de problemas ou na geração de novas ideias.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 importância do Brainstorming para o Gerenciamento de Projetos nas  Organizações">
            <a:extLst>
              <a:ext uri="{FF2B5EF4-FFF2-40B4-BE49-F238E27FC236}">
                <a16:creationId xmlns:a16="http://schemas.microsoft.com/office/drawing/2014/main" id="{EDFDFAB4-E4DE-71AF-53C4-50E7DE17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31" y="3267566"/>
            <a:ext cx="5868337" cy="31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Brainstorming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432000" y="1263626"/>
            <a:ext cx="10515600" cy="28552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principal objetivo do brainstorming é gerar o maior número possível de ideias sobre um determinado tema, problema ou projeto, sem julgamentos imediatos.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Posteriormente, essas ideias serão avaliadas e refinadas.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 importância do Brainstorming para o Gerenciamento de Projetos nas  Organizações">
            <a:extLst>
              <a:ext uri="{FF2B5EF4-FFF2-40B4-BE49-F238E27FC236}">
                <a16:creationId xmlns:a16="http://schemas.microsoft.com/office/drawing/2014/main" id="{EDFDFAB4-E4DE-71AF-53C4-50E7DE17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88" y="3429000"/>
            <a:ext cx="5868337" cy="31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3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Brainstorming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35A6FC-FF2A-6137-09A4-9B1DF174E0F3}"/>
              </a:ext>
            </a:extLst>
          </p:cNvPr>
          <p:cNvSpPr txBox="1"/>
          <p:nvPr/>
        </p:nvSpPr>
        <p:spPr>
          <a:xfrm>
            <a:off x="287056" y="1263626"/>
            <a:ext cx="112362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Técnica básica para geração de ideias.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ou várias reuniões que permitam que as pessoas sugiram e explorem ideias sem que sejam criticadas ou julgadas.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Existe um líder responsável por conduzir a reunião sem restringi-la.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Especialmente útil no começo do processo de extração de requisitos.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Desvantagem: Por ser uma técnica não muito estruturada pode não produzir a mesma qualidade ou nível de detalhe de outras técnicas. </a:t>
            </a:r>
          </a:p>
        </p:txBody>
      </p:sp>
    </p:spTree>
    <p:extLst>
      <p:ext uri="{BB962C8B-B14F-4D97-AF65-F5344CB8AC3E}">
        <p14:creationId xmlns:p14="http://schemas.microsoft.com/office/powerpoint/2010/main" val="29918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Brainstorming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567612" y="987969"/>
            <a:ext cx="10515600" cy="544517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Preparação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 definido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Clarificar o tema ou problema a ser discutido.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Escolha dos participantes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Formar um grupo diverso para ampliar as perspectivas.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Ambiente propício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Preparar um local confortável e equipado para facilitar a expressão das ideias.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Regras Básicas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julgar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Aceitar todas as ideias, priorizando a quantidade.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Encorajar a loucura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Estimular ideias criativas e não convencionais.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Construir sobre ideias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Promover a colaboração, expandindo as ideias dos outros.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Igualdade na participação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Garantir que todos tenham chance de contribuir.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Condução da Sessão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Aquecimento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Iniciar com atividades leves para estimular a criatividade.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Facilitação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Um facilitador deve incentivar a participação e organizar o fluxo de ideias.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limitado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Estabelecer um limite de tempo para manter a sessão dinâmica (15 a 60 minutos).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Pós-Brainstorming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Organização das ideias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Agrupar e priorizar as ideias coletadas.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e seleção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Escolher as ideias mais promissoras para futura investigação.</a:t>
            </a:r>
          </a:p>
          <a:p>
            <a:pPr lvl="1"/>
            <a:r>
              <a:rPr lang="pt-BR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Plano de ação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Definir os próximos passos, responsabilidades e prazos para as ideias selecionadas.</a:t>
            </a:r>
          </a:p>
          <a:p>
            <a:pPr lvl="1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Brainstorming</a:t>
            </a:r>
            <a:endParaRPr lang="pt-BR" sz="35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334347" y="1108167"/>
            <a:ext cx="8940282" cy="464166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Grupos de Estudo.</a:t>
            </a:r>
          </a:p>
          <a:p>
            <a:pPr algn="just"/>
            <a:endParaRPr lang="pt-BR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alunos de DS, viram que o cenário de matérias é muito vasto e que podem ter aptidões diferentes nas matérias. Uns tem mais facilidade em matérias subjetivas, como Requisitos, outros em matérias que tenham algum tipo de programação como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outros ainda em Redes, e ainda outros em design como Linguagens de marcação. </a:t>
            </a:r>
          </a:p>
          <a:p>
            <a:pPr algn="just"/>
            <a:endParaRPr lang="pt-BR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alunos querem fazer alguma coisa que ajude a todos, cada um mostrando como entender alguma matéria de forma mais amena do que a passada em sala a de aula. </a:t>
            </a:r>
          </a:p>
          <a:p>
            <a:pPr algn="just"/>
            <a:endParaRPr lang="pt-BR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podemos usufruir do conhecimento dos colegas para que todos consigam entender todas as mat</a:t>
            </a:r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érias. 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Problemáticas. </a:t>
            </a:r>
          </a:p>
          <a:p>
            <a:pPr algn="just"/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Todos trabalham no contra turno.</a:t>
            </a:r>
          </a:p>
          <a:p>
            <a:pPr algn="just"/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Alguns podem ter outras atividades no 3 período.  </a:t>
            </a:r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Vetores de Ícone Geek Ou Nerdvetor Stock e mais imagens de Nerd - Nerd,  Ícone de Computador, Designer profissional - iStock">
            <a:extLst>
              <a:ext uri="{FF2B5EF4-FFF2-40B4-BE49-F238E27FC236}">
                <a16:creationId xmlns:a16="http://schemas.microsoft.com/office/drawing/2014/main" id="{6F76B998-A649-3449-1B9A-0E9684D4A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1" t="13974" r="14519" b="30071"/>
          <a:stretch/>
        </p:blipFill>
        <p:spPr bwMode="auto">
          <a:xfrm>
            <a:off x="9527951" y="1959428"/>
            <a:ext cx="2664049" cy="24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383173" y="1194380"/>
            <a:ext cx="11425653" cy="464166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Inventário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dias vários empreendimentos devem fazer uma checagem se os produtos que tem na empresa, confere com os número qu</a:t>
            </a:r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tem no relatório. 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contam produto a produto, que estão nas gôndolas e estoque para fazer essa conferência. 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Porém o horário que os funcionários estão na loja, é o mesmo período em que tem clientes, logo tem saída dos mesmos produtos contados a todo instantes. 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Eventualmente pode entrar um cliente em que pede a atenção desse funcionário, e esse tem que parar a contagem para prestar o atendimento. </a:t>
            </a:r>
          </a:p>
          <a:p>
            <a:pPr algn="just"/>
            <a:endParaRPr lang="pt-BR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Todas as atividades humanas, podem sofrer alguma falha. Uma pessoa pode ter contado errado em meio a tantos produtos que tem na loja.</a:t>
            </a:r>
          </a:p>
          <a:p>
            <a:pPr algn="just"/>
            <a:endParaRPr lang="pt-BR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podemos fazer neste cenário?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383173" y="1194380"/>
            <a:ext cx="11425653" cy="464166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materiais danosos ao meio ambiente 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cada dia, mais e mais smartphones, computadores e outros eletrônicos modernos caem em desuso. Mas o que acontece com eles depois? Muitas vezes, acabam sendo descartados de forma inadequada, jogados em lixões ou até mesmo em rios e mares. Este "lixo eletrônico" parece inofensivo, mas na verdade, é uma bomba-relógio ecológica que explode em impactos devastadores.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 celular velho, jogado em um rio, libera substâncias tóxicas que contaminam a água potável, prejudicando a saúde da população e matando peixes. Ou, pilhas e baterias abandonadas em um terreno baldio contaminam o solo, impedindo o crescimento de plantas e afetando a cadeia alimentar.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problema é grave: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descarte inadequado de lixo eletrônico causa sérios danos ao meio ambiente, impactando a saúde humana, a perda de recursos naturais e a poluição de rios e oceanos.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Mas, o que podemos fazer para evitar essa tragédia?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Brainstorm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383173" y="1194380"/>
            <a:ext cx="11425653" cy="464166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prevenção e cuidados aos convívios dos alunos</a:t>
            </a:r>
          </a:p>
          <a:p>
            <a:pPr algn="just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um corredor escolar: risos, conversas, mas também, um olhar de medo nos olhos de um colega. Aquele olhar que denuncia uma história de bullying, de intimidação e humilhação.</a:t>
            </a: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hora de agir!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 brainstorming, vamos juntos: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Identificar as "bandeiras vermelhas"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Que sinais revelam que o bullying está acontecendo? Como podemos identificar as vítimas e os agressores?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 um escudo de proteção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Que medidas podemos tomar para prevenir e combater o bullying na escola?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Construir um ambiente de respeito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Como podemos promover a empatia, a tolerância e o respeito mútuo entre os alunos?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Juntos, vamos construir uma escola livre de bullying, onde todos se sintam seguros, respeitados e valorizados!</a:t>
            </a: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626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1A8FC22C-34BF-487E-A129-990C0ADB987B}" vid="{7D83CB1B-6F2E-4A60-B2A5-79FDFD5C67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SenaiTemplate</Template>
  <TotalTime>231</TotalTime>
  <Words>965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Levantamento de Resquisitos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5</cp:revision>
  <dcterms:created xsi:type="dcterms:W3CDTF">2024-07-31T11:22:05Z</dcterms:created>
  <dcterms:modified xsi:type="dcterms:W3CDTF">2024-09-18T12:32:47Z</dcterms:modified>
</cp:coreProperties>
</file>