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97" r:id="rId2"/>
    <p:sldId id="545" r:id="rId3"/>
    <p:sldId id="546" r:id="rId4"/>
    <p:sldId id="557" r:id="rId5"/>
    <p:sldId id="559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8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8" r:id="rId24"/>
    <p:sldId id="567" r:id="rId25"/>
    <p:sldId id="570" r:id="rId26"/>
    <p:sldId id="56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D53A9-AB31-41FA-8C8B-C773E1E34C7A}" v="69" dt="2024-04-15T19:33:19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89CD53A9-AB31-41FA-8C8B-C773E1E34C7A}"/>
    <pc:docChg chg="undo custSel addSld delSld modSld sldOrd">
      <pc:chgData name="Nanda Fretes" userId="3251f339cb56ebd4" providerId="LiveId" clId="{89CD53A9-AB31-41FA-8C8B-C773E1E34C7A}" dt="2024-04-16T14:30:58.643" v="5538" actId="1076"/>
      <pc:docMkLst>
        <pc:docMk/>
      </pc:docMkLst>
      <pc:sldChg chg="modSp del mod">
        <pc:chgData name="Nanda Fretes" userId="3251f339cb56ebd4" providerId="LiveId" clId="{89CD53A9-AB31-41FA-8C8B-C773E1E34C7A}" dt="2024-04-09T16:44:50.960" v="562" actId="47"/>
        <pc:sldMkLst>
          <pc:docMk/>
          <pc:sldMk cId="1347330773" sldId="498"/>
        </pc:sldMkLst>
        <pc:spChg chg="mod">
          <ac:chgData name="Nanda Fretes" userId="3251f339cb56ebd4" providerId="LiveId" clId="{89CD53A9-AB31-41FA-8C8B-C773E1E34C7A}" dt="2024-04-09T16:26:52.934" v="28" actId="207"/>
          <ac:spMkLst>
            <pc:docMk/>
            <pc:sldMk cId="1347330773" sldId="498"/>
            <ac:spMk id="8" creationId="{7DAF9C0F-F1B5-4196-11C4-3CC8A190236B}"/>
          </ac:spMkLst>
        </pc:spChg>
        <pc:picChg chg="mod">
          <ac:chgData name="Nanda Fretes" userId="3251f339cb56ebd4" providerId="LiveId" clId="{89CD53A9-AB31-41FA-8C8B-C773E1E34C7A}" dt="2024-04-09T16:26:30.001" v="25" actId="1076"/>
          <ac:picMkLst>
            <pc:docMk/>
            <pc:sldMk cId="1347330773" sldId="498"/>
            <ac:picMk id="1026" creationId="{D5E4267D-F2A9-8E5F-8883-78C646FF77D3}"/>
          </ac:picMkLst>
        </pc:picChg>
      </pc:sldChg>
      <pc:sldChg chg="add del">
        <pc:chgData name="Nanda Fretes" userId="3251f339cb56ebd4" providerId="LiveId" clId="{89CD53A9-AB31-41FA-8C8B-C773E1E34C7A}" dt="2024-04-09T16:27:21.632" v="74" actId="2890"/>
        <pc:sldMkLst>
          <pc:docMk/>
          <pc:sldMk cId="962076126" sldId="499"/>
        </pc:sldMkLst>
      </pc:sldChg>
      <pc:sldChg chg="del">
        <pc:chgData name="Nanda Fretes" userId="3251f339cb56ebd4" providerId="LiveId" clId="{89CD53A9-AB31-41FA-8C8B-C773E1E34C7A}" dt="2024-04-09T16:26:57.793" v="29" actId="47"/>
        <pc:sldMkLst>
          <pc:docMk/>
          <pc:sldMk cId="3782683965" sldId="499"/>
        </pc:sldMkLst>
      </pc:sldChg>
      <pc:sldChg chg="del">
        <pc:chgData name="Nanda Fretes" userId="3251f339cb56ebd4" providerId="LiveId" clId="{89CD53A9-AB31-41FA-8C8B-C773E1E34C7A}" dt="2024-04-09T16:26:58.477" v="33" actId="47"/>
        <pc:sldMkLst>
          <pc:docMk/>
          <pc:sldMk cId="368204285" sldId="500"/>
        </pc:sldMkLst>
      </pc:sldChg>
      <pc:sldChg chg="del">
        <pc:chgData name="Nanda Fretes" userId="3251f339cb56ebd4" providerId="LiveId" clId="{89CD53A9-AB31-41FA-8C8B-C773E1E34C7A}" dt="2024-04-09T16:26:58.290" v="32" actId="47"/>
        <pc:sldMkLst>
          <pc:docMk/>
          <pc:sldMk cId="3670803488" sldId="501"/>
        </pc:sldMkLst>
      </pc:sldChg>
      <pc:sldChg chg="del">
        <pc:chgData name="Nanda Fretes" userId="3251f339cb56ebd4" providerId="LiveId" clId="{89CD53A9-AB31-41FA-8C8B-C773E1E34C7A}" dt="2024-04-09T16:26:58.882" v="34" actId="47"/>
        <pc:sldMkLst>
          <pc:docMk/>
          <pc:sldMk cId="1634876005" sldId="502"/>
        </pc:sldMkLst>
      </pc:sldChg>
      <pc:sldChg chg="del">
        <pc:chgData name="Nanda Fretes" userId="3251f339cb56ebd4" providerId="LiveId" clId="{89CD53A9-AB31-41FA-8C8B-C773E1E34C7A}" dt="2024-04-09T16:26:59.278" v="35" actId="47"/>
        <pc:sldMkLst>
          <pc:docMk/>
          <pc:sldMk cId="745940218" sldId="503"/>
        </pc:sldMkLst>
      </pc:sldChg>
      <pc:sldChg chg="del">
        <pc:chgData name="Nanda Fretes" userId="3251f339cb56ebd4" providerId="LiveId" clId="{89CD53A9-AB31-41FA-8C8B-C773E1E34C7A}" dt="2024-04-09T16:26:59.758" v="36" actId="47"/>
        <pc:sldMkLst>
          <pc:docMk/>
          <pc:sldMk cId="2519848245" sldId="504"/>
        </pc:sldMkLst>
      </pc:sldChg>
      <pc:sldChg chg="del">
        <pc:chgData name="Nanda Fretes" userId="3251f339cb56ebd4" providerId="LiveId" clId="{89CD53A9-AB31-41FA-8C8B-C773E1E34C7A}" dt="2024-04-09T16:27:00.286" v="37" actId="47"/>
        <pc:sldMkLst>
          <pc:docMk/>
          <pc:sldMk cId="2768043197" sldId="505"/>
        </pc:sldMkLst>
      </pc:sldChg>
      <pc:sldChg chg="del">
        <pc:chgData name="Nanda Fretes" userId="3251f339cb56ebd4" providerId="LiveId" clId="{89CD53A9-AB31-41FA-8C8B-C773E1E34C7A}" dt="2024-04-09T16:27:00.798" v="38" actId="47"/>
        <pc:sldMkLst>
          <pc:docMk/>
          <pc:sldMk cId="818433330" sldId="506"/>
        </pc:sldMkLst>
      </pc:sldChg>
      <pc:sldChg chg="del">
        <pc:chgData name="Nanda Fretes" userId="3251f339cb56ebd4" providerId="LiveId" clId="{89CD53A9-AB31-41FA-8C8B-C773E1E34C7A}" dt="2024-04-09T16:27:01.233" v="39" actId="47"/>
        <pc:sldMkLst>
          <pc:docMk/>
          <pc:sldMk cId="1354100311" sldId="507"/>
        </pc:sldMkLst>
      </pc:sldChg>
      <pc:sldChg chg="del">
        <pc:chgData name="Nanda Fretes" userId="3251f339cb56ebd4" providerId="LiveId" clId="{89CD53A9-AB31-41FA-8C8B-C773E1E34C7A}" dt="2024-04-09T16:27:02.144" v="41" actId="47"/>
        <pc:sldMkLst>
          <pc:docMk/>
          <pc:sldMk cId="1431156041" sldId="508"/>
        </pc:sldMkLst>
      </pc:sldChg>
      <pc:sldChg chg="del">
        <pc:chgData name="Nanda Fretes" userId="3251f339cb56ebd4" providerId="LiveId" clId="{89CD53A9-AB31-41FA-8C8B-C773E1E34C7A}" dt="2024-04-09T16:27:02.542" v="42" actId="47"/>
        <pc:sldMkLst>
          <pc:docMk/>
          <pc:sldMk cId="657596525" sldId="509"/>
        </pc:sldMkLst>
      </pc:sldChg>
      <pc:sldChg chg="del">
        <pc:chgData name="Nanda Fretes" userId="3251f339cb56ebd4" providerId="LiveId" clId="{89CD53A9-AB31-41FA-8C8B-C773E1E34C7A}" dt="2024-04-09T16:27:03.018" v="43" actId="47"/>
        <pc:sldMkLst>
          <pc:docMk/>
          <pc:sldMk cId="527998219" sldId="510"/>
        </pc:sldMkLst>
      </pc:sldChg>
      <pc:sldChg chg="del">
        <pc:chgData name="Nanda Fretes" userId="3251f339cb56ebd4" providerId="LiveId" clId="{89CD53A9-AB31-41FA-8C8B-C773E1E34C7A}" dt="2024-04-09T16:26:57.958" v="30" actId="47"/>
        <pc:sldMkLst>
          <pc:docMk/>
          <pc:sldMk cId="2056661737" sldId="511"/>
        </pc:sldMkLst>
      </pc:sldChg>
      <pc:sldChg chg="del">
        <pc:chgData name="Nanda Fretes" userId="3251f339cb56ebd4" providerId="LiveId" clId="{89CD53A9-AB31-41FA-8C8B-C773E1E34C7A}" dt="2024-04-09T16:27:01.719" v="40" actId="47"/>
        <pc:sldMkLst>
          <pc:docMk/>
          <pc:sldMk cId="2646589609" sldId="513"/>
        </pc:sldMkLst>
      </pc:sldChg>
      <pc:sldChg chg="del">
        <pc:chgData name="Nanda Fretes" userId="3251f339cb56ebd4" providerId="LiveId" clId="{89CD53A9-AB31-41FA-8C8B-C773E1E34C7A}" dt="2024-04-09T16:27:03.398" v="44" actId="47"/>
        <pc:sldMkLst>
          <pc:docMk/>
          <pc:sldMk cId="2531942442" sldId="514"/>
        </pc:sldMkLst>
      </pc:sldChg>
      <pc:sldChg chg="del">
        <pc:chgData name="Nanda Fretes" userId="3251f339cb56ebd4" providerId="LiveId" clId="{89CD53A9-AB31-41FA-8C8B-C773E1E34C7A}" dt="2024-04-09T16:26:58.115" v="31" actId="47"/>
        <pc:sldMkLst>
          <pc:docMk/>
          <pc:sldMk cId="1183674897" sldId="515"/>
        </pc:sldMkLst>
      </pc:sldChg>
      <pc:sldChg chg="del">
        <pc:chgData name="Nanda Fretes" userId="3251f339cb56ebd4" providerId="LiveId" clId="{89CD53A9-AB31-41FA-8C8B-C773E1E34C7A}" dt="2024-04-09T16:27:03.663" v="45" actId="47"/>
        <pc:sldMkLst>
          <pc:docMk/>
          <pc:sldMk cId="2186230724" sldId="516"/>
        </pc:sldMkLst>
      </pc:sldChg>
      <pc:sldChg chg="del">
        <pc:chgData name="Nanda Fretes" userId="3251f339cb56ebd4" providerId="LiveId" clId="{89CD53A9-AB31-41FA-8C8B-C773E1E34C7A}" dt="2024-04-09T16:27:03.957" v="46" actId="47"/>
        <pc:sldMkLst>
          <pc:docMk/>
          <pc:sldMk cId="715519980" sldId="517"/>
        </pc:sldMkLst>
      </pc:sldChg>
      <pc:sldChg chg="del">
        <pc:chgData name="Nanda Fretes" userId="3251f339cb56ebd4" providerId="LiveId" clId="{89CD53A9-AB31-41FA-8C8B-C773E1E34C7A}" dt="2024-04-09T16:27:04.249" v="47" actId="47"/>
        <pc:sldMkLst>
          <pc:docMk/>
          <pc:sldMk cId="3263985086" sldId="518"/>
        </pc:sldMkLst>
      </pc:sldChg>
      <pc:sldChg chg="del">
        <pc:chgData name="Nanda Fretes" userId="3251f339cb56ebd4" providerId="LiveId" clId="{89CD53A9-AB31-41FA-8C8B-C773E1E34C7A}" dt="2024-04-09T16:27:04.536" v="48" actId="47"/>
        <pc:sldMkLst>
          <pc:docMk/>
          <pc:sldMk cId="1610211114" sldId="519"/>
        </pc:sldMkLst>
      </pc:sldChg>
      <pc:sldChg chg="del">
        <pc:chgData name="Nanda Fretes" userId="3251f339cb56ebd4" providerId="LiveId" clId="{89CD53A9-AB31-41FA-8C8B-C773E1E34C7A}" dt="2024-04-09T16:27:04.794" v="49" actId="47"/>
        <pc:sldMkLst>
          <pc:docMk/>
          <pc:sldMk cId="3637190821" sldId="520"/>
        </pc:sldMkLst>
      </pc:sldChg>
      <pc:sldChg chg="del">
        <pc:chgData name="Nanda Fretes" userId="3251f339cb56ebd4" providerId="LiveId" clId="{89CD53A9-AB31-41FA-8C8B-C773E1E34C7A}" dt="2024-04-09T16:27:05.276" v="50" actId="47"/>
        <pc:sldMkLst>
          <pc:docMk/>
          <pc:sldMk cId="1845605984" sldId="521"/>
        </pc:sldMkLst>
      </pc:sldChg>
      <pc:sldChg chg="del">
        <pc:chgData name="Nanda Fretes" userId="3251f339cb56ebd4" providerId="LiveId" clId="{89CD53A9-AB31-41FA-8C8B-C773E1E34C7A}" dt="2024-04-09T16:27:05.605" v="51" actId="47"/>
        <pc:sldMkLst>
          <pc:docMk/>
          <pc:sldMk cId="2846309908" sldId="524"/>
        </pc:sldMkLst>
      </pc:sldChg>
      <pc:sldChg chg="del">
        <pc:chgData name="Nanda Fretes" userId="3251f339cb56ebd4" providerId="LiveId" clId="{89CD53A9-AB31-41FA-8C8B-C773E1E34C7A}" dt="2024-04-09T16:27:05.916" v="52" actId="47"/>
        <pc:sldMkLst>
          <pc:docMk/>
          <pc:sldMk cId="4065367191" sldId="525"/>
        </pc:sldMkLst>
      </pc:sldChg>
      <pc:sldChg chg="del">
        <pc:chgData name="Nanda Fretes" userId="3251f339cb56ebd4" providerId="LiveId" clId="{89CD53A9-AB31-41FA-8C8B-C773E1E34C7A}" dt="2024-04-09T16:27:06.176" v="53" actId="47"/>
        <pc:sldMkLst>
          <pc:docMk/>
          <pc:sldMk cId="448265833" sldId="526"/>
        </pc:sldMkLst>
      </pc:sldChg>
      <pc:sldChg chg="del">
        <pc:chgData name="Nanda Fretes" userId="3251f339cb56ebd4" providerId="LiveId" clId="{89CD53A9-AB31-41FA-8C8B-C773E1E34C7A}" dt="2024-04-09T16:27:06.576" v="54" actId="47"/>
        <pc:sldMkLst>
          <pc:docMk/>
          <pc:sldMk cId="1658481863" sldId="527"/>
        </pc:sldMkLst>
      </pc:sldChg>
      <pc:sldChg chg="del">
        <pc:chgData name="Nanda Fretes" userId="3251f339cb56ebd4" providerId="LiveId" clId="{89CD53A9-AB31-41FA-8C8B-C773E1E34C7A}" dt="2024-04-09T16:27:06.809" v="55" actId="47"/>
        <pc:sldMkLst>
          <pc:docMk/>
          <pc:sldMk cId="2927799004" sldId="528"/>
        </pc:sldMkLst>
      </pc:sldChg>
      <pc:sldChg chg="del">
        <pc:chgData name="Nanda Fretes" userId="3251f339cb56ebd4" providerId="LiveId" clId="{89CD53A9-AB31-41FA-8C8B-C773E1E34C7A}" dt="2024-04-09T16:27:07.127" v="56" actId="47"/>
        <pc:sldMkLst>
          <pc:docMk/>
          <pc:sldMk cId="1734113799" sldId="529"/>
        </pc:sldMkLst>
      </pc:sldChg>
      <pc:sldChg chg="del">
        <pc:chgData name="Nanda Fretes" userId="3251f339cb56ebd4" providerId="LiveId" clId="{89CD53A9-AB31-41FA-8C8B-C773E1E34C7A}" dt="2024-04-09T16:27:07.465" v="57" actId="47"/>
        <pc:sldMkLst>
          <pc:docMk/>
          <pc:sldMk cId="3943108267" sldId="530"/>
        </pc:sldMkLst>
      </pc:sldChg>
      <pc:sldChg chg="del">
        <pc:chgData name="Nanda Fretes" userId="3251f339cb56ebd4" providerId="LiveId" clId="{89CD53A9-AB31-41FA-8C8B-C773E1E34C7A}" dt="2024-04-09T16:27:07.811" v="58" actId="47"/>
        <pc:sldMkLst>
          <pc:docMk/>
          <pc:sldMk cId="1038037680" sldId="531"/>
        </pc:sldMkLst>
      </pc:sldChg>
      <pc:sldChg chg="del">
        <pc:chgData name="Nanda Fretes" userId="3251f339cb56ebd4" providerId="LiveId" clId="{89CD53A9-AB31-41FA-8C8B-C773E1E34C7A}" dt="2024-04-09T16:27:08.171" v="59" actId="47"/>
        <pc:sldMkLst>
          <pc:docMk/>
          <pc:sldMk cId="4008823435" sldId="532"/>
        </pc:sldMkLst>
      </pc:sldChg>
      <pc:sldChg chg="del">
        <pc:chgData name="Nanda Fretes" userId="3251f339cb56ebd4" providerId="LiveId" clId="{89CD53A9-AB31-41FA-8C8B-C773E1E34C7A}" dt="2024-04-09T16:27:08.620" v="60" actId="47"/>
        <pc:sldMkLst>
          <pc:docMk/>
          <pc:sldMk cId="1125634367" sldId="533"/>
        </pc:sldMkLst>
      </pc:sldChg>
      <pc:sldChg chg="del">
        <pc:chgData name="Nanda Fretes" userId="3251f339cb56ebd4" providerId="LiveId" clId="{89CD53A9-AB31-41FA-8C8B-C773E1E34C7A}" dt="2024-04-09T16:27:11.170" v="68" actId="47"/>
        <pc:sldMkLst>
          <pc:docMk/>
          <pc:sldMk cId="283097094" sldId="534"/>
        </pc:sldMkLst>
      </pc:sldChg>
      <pc:sldChg chg="del">
        <pc:chgData name="Nanda Fretes" userId="3251f339cb56ebd4" providerId="LiveId" clId="{89CD53A9-AB31-41FA-8C8B-C773E1E34C7A}" dt="2024-04-09T16:27:11.362" v="69" actId="47"/>
        <pc:sldMkLst>
          <pc:docMk/>
          <pc:sldMk cId="2763342711" sldId="535"/>
        </pc:sldMkLst>
      </pc:sldChg>
      <pc:sldChg chg="del">
        <pc:chgData name="Nanda Fretes" userId="3251f339cb56ebd4" providerId="LiveId" clId="{89CD53A9-AB31-41FA-8C8B-C773E1E34C7A}" dt="2024-04-09T16:27:11.562" v="70" actId="47"/>
        <pc:sldMkLst>
          <pc:docMk/>
          <pc:sldMk cId="2124906691" sldId="536"/>
        </pc:sldMkLst>
      </pc:sldChg>
      <pc:sldChg chg="del">
        <pc:chgData name="Nanda Fretes" userId="3251f339cb56ebd4" providerId="LiveId" clId="{89CD53A9-AB31-41FA-8C8B-C773E1E34C7A}" dt="2024-04-09T16:27:09.684" v="61" actId="47"/>
        <pc:sldMkLst>
          <pc:docMk/>
          <pc:sldMk cId="3774784577" sldId="537"/>
        </pc:sldMkLst>
      </pc:sldChg>
      <pc:sldChg chg="del">
        <pc:chgData name="Nanda Fretes" userId="3251f339cb56ebd4" providerId="LiveId" clId="{89CD53A9-AB31-41FA-8C8B-C773E1E34C7A}" dt="2024-04-09T16:27:09.973" v="62" actId="47"/>
        <pc:sldMkLst>
          <pc:docMk/>
          <pc:sldMk cId="813681994" sldId="538"/>
        </pc:sldMkLst>
      </pc:sldChg>
      <pc:sldChg chg="del">
        <pc:chgData name="Nanda Fretes" userId="3251f339cb56ebd4" providerId="LiveId" clId="{89CD53A9-AB31-41FA-8C8B-C773E1E34C7A}" dt="2024-04-09T16:27:10.205" v="63" actId="47"/>
        <pc:sldMkLst>
          <pc:docMk/>
          <pc:sldMk cId="502781014" sldId="539"/>
        </pc:sldMkLst>
      </pc:sldChg>
      <pc:sldChg chg="del">
        <pc:chgData name="Nanda Fretes" userId="3251f339cb56ebd4" providerId="LiveId" clId="{89CD53A9-AB31-41FA-8C8B-C773E1E34C7A}" dt="2024-04-09T16:27:10.425" v="64" actId="47"/>
        <pc:sldMkLst>
          <pc:docMk/>
          <pc:sldMk cId="3645830430" sldId="540"/>
        </pc:sldMkLst>
      </pc:sldChg>
      <pc:sldChg chg="del">
        <pc:chgData name="Nanda Fretes" userId="3251f339cb56ebd4" providerId="LiveId" clId="{89CD53A9-AB31-41FA-8C8B-C773E1E34C7A}" dt="2024-04-09T16:27:10.599" v="65" actId="47"/>
        <pc:sldMkLst>
          <pc:docMk/>
          <pc:sldMk cId="363602411" sldId="541"/>
        </pc:sldMkLst>
      </pc:sldChg>
      <pc:sldChg chg="del">
        <pc:chgData name="Nanda Fretes" userId="3251f339cb56ebd4" providerId="LiveId" clId="{89CD53A9-AB31-41FA-8C8B-C773E1E34C7A}" dt="2024-04-09T16:27:10.810" v="66" actId="47"/>
        <pc:sldMkLst>
          <pc:docMk/>
          <pc:sldMk cId="1449940620" sldId="542"/>
        </pc:sldMkLst>
      </pc:sldChg>
      <pc:sldChg chg="del">
        <pc:chgData name="Nanda Fretes" userId="3251f339cb56ebd4" providerId="LiveId" clId="{89CD53A9-AB31-41FA-8C8B-C773E1E34C7A}" dt="2024-04-09T16:27:10.998" v="67" actId="47"/>
        <pc:sldMkLst>
          <pc:docMk/>
          <pc:sldMk cId="1784415974" sldId="543"/>
        </pc:sldMkLst>
      </pc:sldChg>
      <pc:sldChg chg="modSp add del mod">
        <pc:chgData name="Nanda Fretes" userId="3251f339cb56ebd4" providerId="LiveId" clId="{89CD53A9-AB31-41FA-8C8B-C773E1E34C7A}" dt="2024-04-16T13:42:09.050" v="5195" actId="20577"/>
        <pc:sldMkLst>
          <pc:docMk/>
          <pc:sldMk cId="3219775061" sldId="545"/>
        </pc:sldMkLst>
        <pc:spChg chg="mod">
          <ac:chgData name="Nanda Fretes" userId="3251f339cb56ebd4" providerId="LiveId" clId="{89CD53A9-AB31-41FA-8C8B-C773E1E34C7A}" dt="2024-04-16T13:42:09.050" v="5195" actId="20577"/>
          <ac:spMkLst>
            <pc:docMk/>
            <pc:sldMk cId="3219775061" sldId="545"/>
            <ac:spMk id="2" creationId="{0C9F7C6A-AF58-6566-4F03-D241BD79E53D}"/>
          </ac:spMkLst>
        </pc:spChg>
      </pc:sldChg>
      <pc:sldChg chg="del">
        <pc:chgData name="Nanda Fretes" userId="3251f339cb56ebd4" providerId="LiveId" clId="{89CD53A9-AB31-41FA-8C8B-C773E1E34C7A}" dt="2024-04-09T16:27:11.802" v="71" actId="47"/>
        <pc:sldMkLst>
          <pc:docMk/>
          <pc:sldMk cId="3500775374" sldId="546"/>
        </pc:sldMkLst>
      </pc:sldChg>
      <pc:sldChg chg="addSp delSp modSp add mod setBg">
        <pc:chgData name="Nanda Fretes" userId="3251f339cb56ebd4" providerId="LiveId" clId="{89CD53A9-AB31-41FA-8C8B-C773E1E34C7A}" dt="2024-04-09T16:47:36.605" v="657" actId="732"/>
        <pc:sldMkLst>
          <pc:docMk/>
          <pc:sldMk cId="3823068950" sldId="546"/>
        </pc:sldMkLst>
        <pc:spChg chg="del">
          <ac:chgData name="Nanda Fretes" userId="3251f339cb56ebd4" providerId="LiveId" clId="{89CD53A9-AB31-41FA-8C8B-C773E1E34C7A}" dt="2024-04-09T16:43:35.025" v="519" actId="478"/>
          <ac:spMkLst>
            <pc:docMk/>
            <pc:sldMk cId="3823068950" sldId="546"/>
            <ac:spMk id="2" creationId="{0C9F7C6A-AF58-6566-4F03-D241BD79E53D}"/>
          </ac:spMkLst>
        </pc:spChg>
        <pc:spChg chg="mod">
          <ac:chgData name="Nanda Fretes" userId="3251f339cb56ebd4" providerId="LiveId" clId="{89CD53A9-AB31-41FA-8C8B-C773E1E34C7A}" dt="2024-04-09T16:45:06.195" v="567" actId="1076"/>
          <ac:spMkLst>
            <pc:docMk/>
            <pc:sldMk cId="3823068950" sldId="546"/>
            <ac:spMk id="6" creationId="{95A4EC4F-8888-3A5F-DB50-D4ACDA9A3125}"/>
          </ac:spMkLst>
        </pc:spChg>
        <pc:spChg chg="del mod">
          <ac:chgData name="Nanda Fretes" userId="3251f339cb56ebd4" providerId="LiveId" clId="{89CD53A9-AB31-41FA-8C8B-C773E1E34C7A}" dt="2024-04-09T16:44:30.634" v="529" actId="478"/>
          <ac:spMkLst>
            <pc:docMk/>
            <pc:sldMk cId="3823068950" sldId="546"/>
            <ac:spMk id="9" creationId="{DF28943B-D09A-1B38-F424-F2378B8DAC7F}"/>
          </ac:spMkLst>
        </pc:spChg>
        <pc:spChg chg="add">
          <ac:chgData name="Nanda Fretes" userId="3251f339cb56ebd4" providerId="LiveId" clId="{89CD53A9-AB31-41FA-8C8B-C773E1E34C7A}" dt="2024-04-09T16:44:28.317" v="528" actId="26606"/>
          <ac:spMkLst>
            <pc:docMk/>
            <pc:sldMk cId="3823068950" sldId="546"/>
            <ac:spMk id="1033" creationId="{2172A0AC-3DCE-4672-BCAF-28FEF91F6020}"/>
          </ac:spMkLst>
        </pc:spChg>
        <pc:spChg chg="add">
          <ac:chgData name="Nanda Fretes" userId="3251f339cb56ebd4" providerId="LiveId" clId="{89CD53A9-AB31-41FA-8C8B-C773E1E34C7A}" dt="2024-04-09T16:44:28.317" v="528" actId="26606"/>
          <ac:spMkLst>
            <pc:docMk/>
            <pc:sldMk cId="3823068950" sldId="546"/>
            <ac:spMk id="1035" creationId="{AE6F1C77-EDC9-4C5F-8C1C-62DD46BDA3C3}"/>
          </ac:spMkLst>
        </pc:spChg>
        <pc:picChg chg="add mod">
          <ac:chgData name="Nanda Fretes" userId="3251f339cb56ebd4" providerId="LiveId" clId="{89CD53A9-AB31-41FA-8C8B-C773E1E34C7A}" dt="2024-04-09T16:45:38.775" v="572"/>
          <ac:picMkLst>
            <pc:docMk/>
            <pc:sldMk cId="3823068950" sldId="546"/>
            <ac:picMk id="1026" creationId="{EDCD1E12-0EEA-855B-A049-F6728F1D032C}"/>
          </ac:picMkLst>
        </pc:picChg>
        <pc:picChg chg="add mod modCrop">
          <ac:chgData name="Nanda Fretes" userId="3251f339cb56ebd4" providerId="LiveId" clId="{89CD53A9-AB31-41FA-8C8B-C773E1E34C7A}" dt="2024-04-09T16:47:36.605" v="657" actId="732"/>
          <ac:picMkLst>
            <pc:docMk/>
            <pc:sldMk cId="3823068950" sldId="546"/>
            <ac:picMk id="1028" creationId="{A3153AC3-876A-3D09-4D30-D3F8A36731D7}"/>
          </ac:picMkLst>
        </pc:picChg>
      </pc:sldChg>
      <pc:sldChg chg="add del">
        <pc:chgData name="Nanda Fretes" userId="3251f339cb56ebd4" providerId="LiveId" clId="{89CD53A9-AB31-41FA-8C8B-C773E1E34C7A}" dt="2024-04-09T16:47:47.070" v="659" actId="2890"/>
        <pc:sldMkLst>
          <pc:docMk/>
          <pc:sldMk cId="845323964" sldId="547"/>
        </pc:sldMkLst>
      </pc:sldChg>
      <pc:sldChg chg="addSp delSp modSp add mod ord">
        <pc:chgData name="Nanda Fretes" userId="3251f339cb56ebd4" providerId="LiveId" clId="{89CD53A9-AB31-41FA-8C8B-C773E1E34C7A}" dt="2024-04-15T16:57:39.934" v="3242" actId="478"/>
        <pc:sldMkLst>
          <pc:docMk/>
          <pc:sldMk cId="2418069858" sldId="547"/>
        </pc:sldMkLst>
        <pc:spChg chg="mod">
          <ac:chgData name="Nanda Fretes" userId="3251f339cb56ebd4" providerId="LiveId" clId="{89CD53A9-AB31-41FA-8C8B-C773E1E34C7A}" dt="2024-04-15T16:57:05.585" v="3240" actId="113"/>
          <ac:spMkLst>
            <pc:docMk/>
            <pc:sldMk cId="2418069858" sldId="547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09T16:51:12.916" v="759" actId="1076"/>
          <ac:picMkLst>
            <pc:docMk/>
            <pc:sldMk cId="2418069858" sldId="547"/>
            <ac:picMk id="4" creationId="{EE08F170-134A-9F71-6E6A-4BB4A3A64888}"/>
          </ac:picMkLst>
        </pc:picChg>
        <pc:picChg chg="add del mod">
          <ac:chgData name="Nanda Fretes" userId="3251f339cb56ebd4" providerId="LiveId" clId="{89CD53A9-AB31-41FA-8C8B-C773E1E34C7A}" dt="2024-04-15T16:57:39.934" v="3242" actId="478"/>
          <ac:picMkLst>
            <pc:docMk/>
            <pc:sldMk cId="2418069858" sldId="547"/>
            <ac:picMk id="2050" creationId="{CE076F53-1D22-655D-24E7-2C845F07E615}"/>
          </ac:picMkLst>
        </pc:picChg>
      </pc:sldChg>
      <pc:sldChg chg="addSp delSp modSp add mod">
        <pc:chgData name="Nanda Fretes" userId="3251f339cb56ebd4" providerId="LiveId" clId="{89CD53A9-AB31-41FA-8C8B-C773E1E34C7A}" dt="2024-04-15T16:57:48.926" v="3243" actId="313"/>
        <pc:sldMkLst>
          <pc:docMk/>
          <pc:sldMk cId="679350168" sldId="548"/>
        </pc:sldMkLst>
        <pc:spChg chg="mod">
          <ac:chgData name="Nanda Fretes" userId="3251f339cb56ebd4" providerId="LiveId" clId="{89CD53A9-AB31-41FA-8C8B-C773E1E34C7A}" dt="2024-04-15T16:57:48.926" v="3243" actId="313"/>
          <ac:spMkLst>
            <pc:docMk/>
            <pc:sldMk cId="679350168" sldId="548"/>
            <ac:spMk id="2" creationId="{0C9F7C6A-AF58-6566-4F03-D241BD79E53D}"/>
          </ac:spMkLst>
        </pc:spChg>
        <pc:picChg chg="del">
          <ac:chgData name="Nanda Fretes" userId="3251f339cb56ebd4" providerId="LiveId" clId="{89CD53A9-AB31-41FA-8C8B-C773E1E34C7A}" dt="2024-04-09T16:51:57.511" v="868" actId="478"/>
          <ac:picMkLst>
            <pc:docMk/>
            <pc:sldMk cId="679350168" sldId="548"/>
            <ac:picMk id="4" creationId="{EE08F170-134A-9F71-6E6A-4BB4A3A64888}"/>
          </ac:picMkLst>
        </pc:picChg>
        <pc:picChg chg="add mod">
          <ac:chgData name="Nanda Fretes" userId="3251f339cb56ebd4" providerId="LiveId" clId="{89CD53A9-AB31-41FA-8C8B-C773E1E34C7A}" dt="2024-04-09T16:52:48.085" v="870" actId="1076"/>
          <ac:picMkLst>
            <pc:docMk/>
            <pc:sldMk cId="679350168" sldId="548"/>
            <ac:picMk id="5" creationId="{EE166E14-E9FD-32A8-D584-3D31351AC033}"/>
          </ac:picMkLst>
        </pc:picChg>
      </pc:sldChg>
      <pc:sldChg chg="addSp delSp modSp add mod">
        <pc:chgData name="Nanda Fretes" userId="3251f339cb56ebd4" providerId="LiveId" clId="{89CD53A9-AB31-41FA-8C8B-C773E1E34C7A}" dt="2024-04-15T16:59:05.373" v="3373" actId="20577"/>
        <pc:sldMkLst>
          <pc:docMk/>
          <pc:sldMk cId="90210426" sldId="549"/>
        </pc:sldMkLst>
        <pc:spChg chg="mod">
          <ac:chgData name="Nanda Fretes" userId="3251f339cb56ebd4" providerId="LiveId" clId="{89CD53A9-AB31-41FA-8C8B-C773E1E34C7A}" dt="2024-04-15T16:59:05.373" v="3373" actId="20577"/>
          <ac:spMkLst>
            <pc:docMk/>
            <pc:sldMk cId="90210426" sldId="549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09T17:01:07.647" v="1072" actId="1076"/>
          <ac:picMkLst>
            <pc:docMk/>
            <pc:sldMk cId="90210426" sldId="549"/>
            <ac:picMk id="4" creationId="{DB7A2BC0-D6F2-D3A1-4D21-2051B67BF537}"/>
          </ac:picMkLst>
        </pc:picChg>
        <pc:picChg chg="del">
          <ac:chgData name="Nanda Fretes" userId="3251f339cb56ebd4" providerId="LiveId" clId="{89CD53A9-AB31-41FA-8C8B-C773E1E34C7A}" dt="2024-04-09T16:59:14.863" v="970" actId="478"/>
          <ac:picMkLst>
            <pc:docMk/>
            <pc:sldMk cId="90210426" sldId="549"/>
            <ac:picMk id="5" creationId="{EE166E14-E9FD-32A8-D584-3D31351AC033}"/>
          </ac:picMkLst>
        </pc:picChg>
        <pc:picChg chg="add mod">
          <ac:chgData name="Nanda Fretes" userId="3251f339cb56ebd4" providerId="LiveId" clId="{89CD53A9-AB31-41FA-8C8B-C773E1E34C7A}" dt="2024-04-09T17:01:09.566" v="1073" actId="1076"/>
          <ac:picMkLst>
            <pc:docMk/>
            <pc:sldMk cId="90210426" sldId="549"/>
            <ac:picMk id="8" creationId="{8159C017-8C14-08A4-2D23-D1FFFA3D6E39}"/>
          </ac:picMkLst>
        </pc:picChg>
        <pc:picChg chg="del">
          <ac:chgData name="Nanda Fretes" userId="3251f339cb56ebd4" providerId="LiveId" clId="{89CD53A9-AB31-41FA-8C8B-C773E1E34C7A}" dt="2024-04-09T16:59:16.972" v="971" actId="478"/>
          <ac:picMkLst>
            <pc:docMk/>
            <pc:sldMk cId="90210426" sldId="549"/>
            <ac:picMk id="2050" creationId="{CE076F53-1D22-655D-24E7-2C845F07E615}"/>
          </ac:picMkLst>
        </pc:picChg>
      </pc:sldChg>
      <pc:sldChg chg="addSp delSp modSp add mod">
        <pc:chgData name="Nanda Fretes" userId="3251f339cb56ebd4" providerId="LiveId" clId="{89CD53A9-AB31-41FA-8C8B-C773E1E34C7A}" dt="2024-04-09T17:04:30.277" v="1175" actId="1076"/>
        <pc:sldMkLst>
          <pc:docMk/>
          <pc:sldMk cId="1468192581" sldId="550"/>
        </pc:sldMkLst>
        <pc:spChg chg="mod">
          <ac:chgData name="Nanda Fretes" userId="3251f339cb56ebd4" providerId="LiveId" clId="{89CD53A9-AB31-41FA-8C8B-C773E1E34C7A}" dt="2024-04-09T17:04:30.277" v="1175" actId="1076"/>
          <ac:spMkLst>
            <pc:docMk/>
            <pc:sldMk cId="1468192581" sldId="550"/>
            <ac:spMk id="2" creationId="{0C9F7C6A-AF58-6566-4F03-D241BD79E53D}"/>
          </ac:spMkLst>
        </pc:spChg>
        <pc:picChg chg="del">
          <ac:chgData name="Nanda Fretes" userId="3251f339cb56ebd4" providerId="LiveId" clId="{89CD53A9-AB31-41FA-8C8B-C773E1E34C7A}" dt="2024-04-09T17:02:03.824" v="1170" actId="478"/>
          <ac:picMkLst>
            <pc:docMk/>
            <pc:sldMk cId="1468192581" sldId="550"/>
            <ac:picMk id="4" creationId="{DB7A2BC0-D6F2-D3A1-4D21-2051B67BF537}"/>
          </ac:picMkLst>
        </pc:picChg>
        <pc:picChg chg="add mod">
          <ac:chgData name="Nanda Fretes" userId="3251f339cb56ebd4" providerId="LiveId" clId="{89CD53A9-AB31-41FA-8C8B-C773E1E34C7A}" dt="2024-04-09T17:04:28.139" v="1174" actId="1076"/>
          <ac:picMkLst>
            <pc:docMk/>
            <pc:sldMk cId="1468192581" sldId="550"/>
            <ac:picMk id="5" creationId="{A59110DB-B5E6-7905-DD15-9145882734B5}"/>
          </ac:picMkLst>
        </pc:picChg>
        <pc:picChg chg="del">
          <ac:chgData name="Nanda Fretes" userId="3251f339cb56ebd4" providerId="LiveId" clId="{89CD53A9-AB31-41FA-8C8B-C773E1E34C7A}" dt="2024-04-09T17:02:04.757" v="1171" actId="478"/>
          <ac:picMkLst>
            <pc:docMk/>
            <pc:sldMk cId="1468192581" sldId="550"/>
            <ac:picMk id="8" creationId="{8159C017-8C14-08A4-2D23-D1FFFA3D6E39}"/>
          </ac:picMkLst>
        </pc:picChg>
      </pc:sldChg>
      <pc:sldChg chg="addSp delSp modSp add mod">
        <pc:chgData name="Nanda Fretes" userId="3251f339cb56ebd4" providerId="LiveId" clId="{89CD53A9-AB31-41FA-8C8B-C773E1E34C7A}" dt="2024-04-15T16:59:49.476" v="3375" actId="1076"/>
        <pc:sldMkLst>
          <pc:docMk/>
          <pc:sldMk cId="1374417903" sldId="551"/>
        </pc:sldMkLst>
        <pc:spChg chg="mod">
          <ac:chgData name="Nanda Fretes" userId="3251f339cb56ebd4" providerId="LiveId" clId="{89CD53A9-AB31-41FA-8C8B-C773E1E34C7A}" dt="2024-04-09T17:12:14.044" v="1378" actId="20577"/>
          <ac:spMkLst>
            <pc:docMk/>
            <pc:sldMk cId="1374417903" sldId="551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15T16:59:49.476" v="3375" actId="1076"/>
          <ac:picMkLst>
            <pc:docMk/>
            <pc:sldMk cId="1374417903" sldId="551"/>
            <ac:picMk id="4" creationId="{F03DF515-9FE5-7EA8-D87E-8F2E14C745FE}"/>
          </ac:picMkLst>
        </pc:picChg>
        <pc:picChg chg="del">
          <ac:chgData name="Nanda Fretes" userId="3251f339cb56ebd4" providerId="LiveId" clId="{89CD53A9-AB31-41FA-8C8B-C773E1E34C7A}" dt="2024-04-09T17:10:38.833" v="1177" actId="478"/>
          <ac:picMkLst>
            <pc:docMk/>
            <pc:sldMk cId="1374417903" sldId="551"/>
            <ac:picMk id="5" creationId="{A59110DB-B5E6-7905-DD15-9145882734B5}"/>
          </ac:picMkLst>
        </pc:picChg>
      </pc:sldChg>
      <pc:sldChg chg="addSp delSp modSp add mod">
        <pc:chgData name="Nanda Fretes" userId="3251f339cb56ebd4" providerId="LiveId" clId="{89CD53A9-AB31-41FA-8C8B-C773E1E34C7A}" dt="2024-04-09T17:21:06.073" v="1639" actId="20577"/>
        <pc:sldMkLst>
          <pc:docMk/>
          <pc:sldMk cId="2400657992" sldId="552"/>
        </pc:sldMkLst>
        <pc:spChg chg="mod">
          <ac:chgData name="Nanda Fretes" userId="3251f339cb56ebd4" providerId="LiveId" clId="{89CD53A9-AB31-41FA-8C8B-C773E1E34C7A}" dt="2024-04-09T17:19:11.407" v="1544" actId="20577"/>
          <ac:spMkLst>
            <pc:docMk/>
            <pc:sldMk cId="2400657992" sldId="552"/>
            <ac:spMk id="2" creationId="{0C9F7C6A-AF58-6566-4F03-D241BD79E53D}"/>
          </ac:spMkLst>
        </pc:spChg>
        <pc:spChg chg="add mod">
          <ac:chgData name="Nanda Fretes" userId="3251f339cb56ebd4" providerId="LiveId" clId="{89CD53A9-AB31-41FA-8C8B-C773E1E34C7A}" dt="2024-04-09T17:21:06.073" v="1639" actId="20577"/>
          <ac:spMkLst>
            <pc:docMk/>
            <pc:sldMk cId="2400657992" sldId="552"/>
            <ac:spMk id="12" creationId="{35779D42-B610-42DB-C1D5-FD3BB85DDDDA}"/>
          </ac:spMkLst>
        </pc:spChg>
        <pc:picChg chg="del">
          <ac:chgData name="Nanda Fretes" userId="3251f339cb56ebd4" providerId="LiveId" clId="{89CD53A9-AB31-41FA-8C8B-C773E1E34C7A}" dt="2024-04-09T17:13:12.259" v="1481" actId="478"/>
          <ac:picMkLst>
            <pc:docMk/>
            <pc:sldMk cId="2400657992" sldId="552"/>
            <ac:picMk id="4" creationId="{F03DF515-9FE5-7EA8-D87E-8F2E14C745FE}"/>
          </ac:picMkLst>
        </pc:picChg>
        <pc:picChg chg="add del mod">
          <ac:chgData name="Nanda Fretes" userId="3251f339cb56ebd4" providerId="LiveId" clId="{89CD53A9-AB31-41FA-8C8B-C773E1E34C7A}" dt="2024-04-09T17:19:57.486" v="1547" actId="478"/>
          <ac:picMkLst>
            <pc:docMk/>
            <pc:sldMk cId="2400657992" sldId="552"/>
            <ac:picMk id="5" creationId="{8087805C-8E6C-0706-A5D2-09783A82929E}"/>
          </ac:picMkLst>
        </pc:picChg>
        <pc:picChg chg="add mod">
          <ac:chgData name="Nanda Fretes" userId="3251f339cb56ebd4" providerId="LiveId" clId="{89CD53A9-AB31-41FA-8C8B-C773E1E34C7A}" dt="2024-04-09T17:20:33.005" v="1554" actId="1076"/>
          <ac:picMkLst>
            <pc:docMk/>
            <pc:sldMk cId="2400657992" sldId="552"/>
            <ac:picMk id="8" creationId="{2BC0BE3A-CA03-DF63-4292-C935447C6B94}"/>
          </ac:picMkLst>
        </pc:picChg>
        <pc:picChg chg="add mod">
          <ac:chgData name="Nanda Fretes" userId="3251f339cb56ebd4" providerId="LiveId" clId="{89CD53A9-AB31-41FA-8C8B-C773E1E34C7A}" dt="2024-04-09T17:20:31.002" v="1553" actId="1076"/>
          <ac:picMkLst>
            <pc:docMk/>
            <pc:sldMk cId="2400657992" sldId="552"/>
            <ac:picMk id="11" creationId="{66F2066E-C44B-88D7-5D1F-2C5BB2AF4C99}"/>
          </ac:picMkLst>
        </pc:picChg>
      </pc:sldChg>
      <pc:sldChg chg="addSp delSp modSp add mod">
        <pc:chgData name="Nanda Fretes" userId="3251f339cb56ebd4" providerId="LiveId" clId="{89CD53A9-AB31-41FA-8C8B-C773E1E34C7A}" dt="2024-04-09T17:27:26.172" v="1731" actId="33524"/>
        <pc:sldMkLst>
          <pc:docMk/>
          <pc:sldMk cId="224033623" sldId="553"/>
        </pc:sldMkLst>
        <pc:spChg chg="mod">
          <ac:chgData name="Nanda Fretes" userId="3251f339cb56ebd4" providerId="LiveId" clId="{89CD53A9-AB31-41FA-8C8B-C773E1E34C7A}" dt="2024-04-09T17:27:26.172" v="1731" actId="33524"/>
          <ac:spMkLst>
            <pc:docMk/>
            <pc:sldMk cId="224033623" sldId="553"/>
            <ac:spMk id="12" creationId="{35779D42-B610-42DB-C1D5-FD3BB85DDDDA}"/>
          </ac:spMkLst>
        </pc:spChg>
        <pc:picChg chg="add mod">
          <ac:chgData name="Nanda Fretes" userId="3251f339cb56ebd4" providerId="LiveId" clId="{89CD53A9-AB31-41FA-8C8B-C773E1E34C7A}" dt="2024-04-09T17:26:55.535" v="1650" actId="1076"/>
          <ac:picMkLst>
            <pc:docMk/>
            <pc:sldMk cId="224033623" sldId="553"/>
            <ac:picMk id="4" creationId="{9E722E13-ABEC-4807-83C6-3FE44D85C4EC}"/>
          </ac:picMkLst>
        </pc:picChg>
        <pc:picChg chg="add mod">
          <ac:chgData name="Nanda Fretes" userId="3251f339cb56ebd4" providerId="LiveId" clId="{89CD53A9-AB31-41FA-8C8B-C773E1E34C7A}" dt="2024-04-09T17:26:56.964" v="1651" actId="1076"/>
          <ac:picMkLst>
            <pc:docMk/>
            <pc:sldMk cId="224033623" sldId="553"/>
            <ac:picMk id="7" creationId="{945B8427-8FF6-DEE9-40C9-C57AA7750BBD}"/>
          </ac:picMkLst>
        </pc:picChg>
        <pc:picChg chg="del">
          <ac:chgData name="Nanda Fretes" userId="3251f339cb56ebd4" providerId="LiveId" clId="{89CD53A9-AB31-41FA-8C8B-C773E1E34C7A}" dt="2024-04-09T17:25:54.736" v="1641" actId="478"/>
          <ac:picMkLst>
            <pc:docMk/>
            <pc:sldMk cId="224033623" sldId="553"/>
            <ac:picMk id="8" creationId="{2BC0BE3A-CA03-DF63-4292-C935447C6B94}"/>
          </ac:picMkLst>
        </pc:picChg>
        <pc:picChg chg="del">
          <ac:chgData name="Nanda Fretes" userId="3251f339cb56ebd4" providerId="LiveId" clId="{89CD53A9-AB31-41FA-8C8B-C773E1E34C7A}" dt="2024-04-09T17:26:02.569" v="1645" actId="478"/>
          <ac:picMkLst>
            <pc:docMk/>
            <pc:sldMk cId="224033623" sldId="553"/>
            <ac:picMk id="11" creationId="{66F2066E-C44B-88D7-5D1F-2C5BB2AF4C99}"/>
          </ac:picMkLst>
        </pc:picChg>
      </pc:sldChg>
      <pc:sldChg chg="addSp delSp modSp add mod">
        <pc:chgData name="Nanda Fretes" userId="3251f339cb56ebd4" providerId="LiveId" clId="{89CD53A9-AB31-41FA-8C8B-C773E1E34C7A}" dt="2024-04-09T17:48:19.485" v="1857" actId="1076"/>
        <pc:sldMkLst>
          <pc:docMk/>
          <pc:sldMk cId="1185083528" sldId="554"/>
        </pc:sldMkLst>
        <pc:spChg chg="mod">
          <ac:chgData name="Nanda Fretes" userId="3251f339cb56ebd4" providerId="LiveId" clId="{89CD53A9-AB31-41FA-8C8B-C773E1E34C7A}" dt="2024-04-09T17:47:35.961" v="1852" actId="20577"/>
          <ac:spMkLst>
            <pc:docMk/>
            <pc:sldMk cId="1185083528" sldId="554"/>
            <ac:spMk id="2" creationId="{0C9F7C6A-AF58-6566-4F03-D241BD79E53D}"/>
          </ac:spMkLst>
        </pc:spChg>
        <pc:spChg chg="add">
          <ac:chgData name="Nanda Fretes" userId="3251f339cb56ebd4" providerId="LiveId" clId="{89CD53A9-AB31-41FA-8C8B-C773E1E34C7A}" dt="2024-04-09T17:46:23.523" v="1734"/>
          <ac:spMkLst>
            <pc:docMk/>
            <pc:sldMk cId="1185083528" sldId="554"/>
            <ac:spMk id="3" creationId="{A56F0611-2C31-F80D-4403-1B02F8B9B9BC}"/>
          </ac:spMkLst>
        </pc:spChg>
        <pc:spChg chg="del">
          <ac:chgData name="Nanda Fretes" userId="3251f339cb56ebd4" providerId="LiveId" clId="{89CD53A9-AB31-41FA-8C8B-C773E1E34C7A}" dt="2024-04-09T17:47:52.675" v="1853" actId="478"/>
          <ac:spMkLst>
            <pc:docMk/>
            <pc:sldMk cId="1185083528" sldId="554"/>
            <ac:spMk id="12" creationId="{35779D42-B610-42DB-C1D5-FD3BB85DDDDA}"/>
          </ac:spMkLst>
        </pc:spChg>
        <pc:picChg chg="del">
          <ac:chgData name="Nanda Fretes" userId="3251f339cb56ebd4" providerId="LiveId" clId="{89CD53A9-AB31-41FA-8C8B-C773E1E34C7A}" dt="2024-04-09T17:46:21.404" v="1733" actId="478"/>
          <ac:picMkLst>
            <pc:docMk/>
            <pc:sldMk cId="1185083528" sldId="554"/>
            <ac:picMk id="4" creationId="{9E722E13-ABEC-4807-83C6-3FE44D85C4EC}"/>
          </ac:picMkLst>
        </pc:picChg>
        <pc:picChg chg="del mod">
          <ac:chgData name="Nanda Fretes" userId="3251f339cb56ebd4" providerId="LiveId" clId="{89CD53A9-AB31-41FA-8C8B-C773E1E34C7A}" dt="2024-04-09T17:48:14.212" v="1855" actId="478"/>
          <ac:picMkLst>
            <pc:docMk/>
            <pc:sldMk cId="1185083528" sldId="554"/>
            <ac:picMk id="7" creationId="{945B8427-8FF6-DEE9-40C9-C57AA7750BBD}"/>
          </ac:picMkLst>
        </pc:picChg>
        <pc:picChg chg="add mod">
          <ac:chgData name="Nanda Fretes" userId="3251f339cb56ebd4" providerId="LiveId" clId="{89CD53A9-AB31-41FA-8C8B-C773E1E34C7A}" dt="2024-04-09T17:48:19.485" v="1857" actId="1076"/>
          <ac:picMkLst>
            <pc:docMk/>
            <pc:sldMk cId="1185083528" sldId="554"/>
            <ac:picMk id="8" creationId="{5CAA6DEE-98F5-5C4D-AE2F-612BD0B47D03}"/>
          </ac:picMkLst>
        </pc:picChg>
        <pc:picChg chg="add mod">
          <ac:chgData name="Nanda Fretes" userId="3251f339cb56ebd4" providerId="LiveId" clId="{89CD53A9-AB31-41FA-8C8B-C773E1E34C7A}" dt="2024-04-09T17:48:17.524" v="1856" actId="1076"/>
          <ac:picMkLst>
            <pc:docMk/>
            <pc:sldMk cId="1185083528" sldId="554"/>
            <ac:picMk id="11" creationId="{49A35F10-B7B5-DAC6-D876-702E2903DF65}"/>
          </ac:picMkLst>
        </pc:picChg>
      </pc:sldChg>
      <pc:sldChg chg="addSp delSp modSp add mod">
        <pc:chgData name="Nanda Fretes" userId="3251f339cb56ebd4" providerId="LiveId" clId="{89CD53A9-AB31-41FA-8C8B-C773E1E34C7A}" dt="2024-04-09T18:31:37.962" v="1972" actId="1076"/>
        <pc:sldMkLst>
          <pc:docMk/>
          <pc:sldMk cId="1971258617" sldId="555"/>
        </pc:sldMkLst>
        <pc:spChg chg="mod">
          <ac:chgData name="Nanda Fretes" userId="3251f339cb56ebd4" providerId="LiveId" clId="{89CD53A9-AB31-41FA-8C8B-C773E1E34C7A}" dt="2024-04-09T18:26:08.770" v="1968" actId="20577"/>
          <ac:spMkLst>
            <pc:docMk/>
            <pc:sldMk cId="1971258617" sldId="555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09T18:31:37.962" v="1972" actId="1076"/>
          <ac:picMkLst>
            <pc:docMk/>
            <pc:sldMk cId="1971258617" sldId="555"/>
            <ac:picMk id="4" creationId="{EDD672BF-9B20-D9CC-CAA4-B28D0B22B7EE}"/>
          </ac:picMkLst>
        </pc:picChg>
        <pc:picChg chg="del">
          <ac:chgData name="Nanda Fretes" userId="3251f339cb56ebd4" providerId="LiveId" clId="{89CD53A9-AB31-41FA-8C8B-C773E1E34C7A}" dt="2024-04-09T18:29:15.110" v="1969" actId="478"/>
          <ac:picMkLst>
            <pc:docMk/>
            <pc:sldMk cId="1971258617" sldId="555"/>
            <ac:picMk id="8" creationId="{5CAA6DEE-98F5-5C4D-AE2F-612BD0B47D03}"/>
          </ac:picMkLst>
        </pc:picChg>
        <pc:picChg chg="del">
          <ac:chgData name="Nanda Fretes" userId="3251f339cb56ebd4" providerId="LiveId" clId="{89CD53A9-AB31-41FA-8C8B-C773E1E34C7A}" dt="2024-04-09T18:29:17.155" v="1970" actId="478"/>
          <ac:picMkLst>
            <pc:docMk/>
            <pc:sldMk cId="1971258617" sldId="555"/>
            <ac:picMk id="11" creationId="{49A35F10-B7B5-DAC6-D876-702E2903DF65}"/>
          </ac:picMkLst>
        </pc:picChg>
      </pc:sldChg>
      <pc:sldChg chg="addSp delSp modSp add del mod">
        <pc:chgData name="Nanda Fretes" userId="3251f339cb56ebd4" providerId="LiveId" clId="{89CD53A9-AB31-41FA-8C8B-C773E1E34C7A}" dt="2024-04-15T17:00:15.598" v="3376" actId="47"/>
        <pc:sldMkLst>
          <pc:docMk/>
          <pc:sldMk cId="1676661415" sldId="556"/>
        </pc:sldMkLst>
        <pc:spChg chg="mod">
          <ac:chgData name="Nanda Fretes" userId="3251f339cb56ebd4" providerId="LiveId" clId="{89CD53A9-AB31-41FA-8C8B-C773E1E34C7A}" dt="2024-04-09T18:33:37.517" v="2009" actId="20577"/>
          <ac:spMkLst>
            <pc:docMk/>
            <pc:sldMk cId="1676661415" sldId="556"/>
            <ac:spMk id="2" creationId="{0C9F7C6A-AF58-6566-4F03-D241BD79E53D}"/>
          </ac:spMkLst>
        </pc:spChg>
        <pc:spChg chg="add del">
          <ac:chgData name="Nanda Fretes" userId="3251f339cb56ebd4" providerId="LiveId" clId="{89CD53A9-AB31-41FA-8C8B-C773E1E34C7A}" dt="2024-04-09T19:04:39.472" v="2011" actId="22"/>
          <ac:spMkLst>
            <pc:docMk/>
            <pc:sldMk cId="1676661415" sldId="556"/>
            <ac:spMk id="5" creationId="{EC2D79D1-5C2C-3DEB-7A44-3F34EAC1DCE6}"/>
          </ac:spMkLst>
        </pc:spChg>
        <pc:spChg chg="add mod">
          <ac:chgData name="Nanda Fretes" userId="3251f339cb56ebd4" providerId="LiveId" clId="{89CD53A9-AB31-41FA-8C8B-C773E1E34C7A}" dt="2024-04-09T19:07:20.116" v="2273" actId="20577"/>
          <ac:spMkLst>
            <pc:docMk/>
            <pc:sldMk cId="1676661415" sldId="556"/>
            <ac:spMk id="10" creationId="{E3ABC745-75AD-3A06-97AF-36FF8960518E}"/>
          </ac:spMkLst>
        </pc:spChg>
        <pc:picChg chg="del">
          <ac:chgData name="Nanda Fretes" userId="3251f339cb56ebd4" providerId="LiveId" clId="{89CD53A9-AB31-41FA-8C8B-C773E1E34C7A}" dt="2024-04-09T18:31:50.897" v="1974" actId="478"/>
          <ac:picMkLst>
            <pc:docMk/>
            <pc:sldMk cId="1676661415" sldId="556"/>
            <ac:picMk id="4" creationId="{EDD672BF-9B20-D9CC-CAA4-B28D0B22B7EE}"/>
          </ac:picMkLst>
        </pc:picChg>
        <pc:picChg chg="add mod">
          <ac:chgData name="Nanda Fretes" userId="3251f339cb56ebd4" providerId="LiveId" clId="{89CD53A9-AB31-41FA-8C8B-C773E1E34C7A}" dt="2024-04-09T19:05:27.473" v="2016" actId="1076"/>
          <ac:picMkLst>
            <pc:docMk/>
            <pc:sldMk cId="1676661415" sldId="556"/>
            <ac:picMk id="8" creationId="{42A7BD66-64D1-6AC8-D6B8-B05B335AECB3}"/>
          </ac:picMkLst>
        </pc:picChg>
      </pc:sldChg>
      <pc:sldChg chg="addSp delSp modSp add mod ord">
        <pc:chgData name="Nanda Fretes" userId="3251f339cb56ebd4" providerId="LiveId" clId="{89CD53A9-AB31-41FA-8C8B-C773E1E34C7A}" dt="2024-04-15T16:56:53.061" v="3238" actId="478"/>
        <pc:sldMkLst>
          <pc:docMk/>
          <pc:sldMk cId="675402290" sldId="557"/>
        </pc:sldMkLst>
        <pc:spChg chg="mod">
          <ac:chgData name="Nanda Fretes" userId="3251f339cb56ebd4" providerId="LiveId" clId="{89CD53A9-AB31-41FA-8C8B-C773E1E34C7A}" dt="2024-04-15T16:51:19.189" v="2994" actId="1076"/>
          <ac:spMkLst>
            <pc:docMk/>
            <pc:sldMk cId="675402290" sldId="557"/>
            <ac:spMk id="10" creationId="{E3ABC745-75AD-3A06-97AF-36FF8960518E}"/>
          </ac:spMkLst>
        </pc:spChg>
        <pc:picChg chg="add mod">
          <ac:chgData name="Nanda Fretes" userId="3251f339cb56ebd4" providerId="LiveId" clId="{89CD53A9-AB31-41FA-8C8B-C773E1E34C7A}" dt="2024-04-15T16:51:21.978" v="2995" actId="1076"/>
          <ac:picMkLst>
            <pc:docMk/>
            <pc:sldMk cId="675402290" sldId="557"/>
            <ac:picMk id="4" creationId="{6808A998-7BF9-7225-8EB8-2F2BE310C222}"/>
          </ac:picMkLst>
        </pc:picChg>
        <pc:picChg chg="add mod">
          <ac:chgData name="Nanda Fretes" userId="3251f339cb56ebd4" providerId="LiveId" clId="{89CD53A9-AB31-41FA-8C8B-C773E1E34C7A}" dt="2024-04-15T16:54:39.792" v="3135" actId="1076"/>
          <ac:picMkLst>
            <pc:docMk/>
            <pc:sldMk cId="675402290" sldId="557"/>
            <ac:picMk id="7" creationId="{7280B60E-401B-8F12-9F7F-B1F6A7159A81}"/>
          </ac:picMkLst>
        </pc:picChg>
        <pc:picChg chg="del">
          <ac:chgData name="Nanda Fretes" userId="3251f339cb56ebd4" providerId="LiveId" clId="{89CD53A9-AB31-41FA-8C8B-C773E1E34C7A}" dt="2024-04-15T16:49:08.502" v="2832" actId="478"/>
          <ac:picMkLst>
            <pc:docMk/>
            <pc:sldMk cId="675402290" sldId="557"/>
            <ac:picMk id="8" creationId="{42A7BD66-64D1-6AC8-D6B8-B05B335AECB3}"/>
          </ac:picMkLst>
        </pc:picChg>
        <pc:picChg chg="add del mod">
          <ac:chgData name="Nanda Fretes" userId="3251f339cb56ebd4" providerId="LiveId" clId="{89CD53A9-AB31-41FA-8C8B-C773E1E34C7A}" dt="2024-04-15T16:56:53.061" v="3238" actId="478"/>
          <ac:picMkLst>
            <pc:docMk/>
            <pc:sldMk cId="675402290" sldId="557"/>
            <ac:picMk id="11" creationId="{60591B7E-CEE3-76FC-56B6-1A3796072486}"/>
          </ac:picMkLst>
        </pc:picChg>
      </pc:sldChg>
      <pc:sldChg chg="addSp delSp modSp add mod">
        <pc:chgData name="Nanda Fretes" userId="3251f339cb56ebd4" providerId="LiveId" clId="{89CD53A9-AB31-41FA-8C8B-C773E1E34C7A}" dt="2024-04-15T16:35:23.104" v="2511" actId="1076"/>
        <pc:sldMkLst>
          <pc:docMk/>
          <pc:sldMk cId="2280150184" sldId="558"/>
        </pc:sldMkLst>
        <pc:spChg chg="mod">
          <ac:chgData name="Nanda Fretes" userId="3251f339cb56ebd4" providerId="LiveId" clId="{89CD53A9-AB31-41FA-8C8B-C773E1E34C7A}" dt="2024-04-15T16:35:17.396" v="2510" actId="20577"/>
          <ac:spMkLst>
            <pc:docMk/>
            <pc:sldMk cId="2280150184" sldId="558"/>
            <ac:spMk id="2" creationId="{0C9F7C6A-AF58-6566-4F03-D241BD79E53D}"/>
          </ac:spMkLst>
        </pc:spChg>
        <pc:picChg chg="del">
          <ac:chgData name="Nanda Fretes" userId="3251f339cb56ebd4" providerId="LiveId" clId="{89CD53A9-AB31-41FA-8C8B-C773E1E34C7A}" dt="2024-04-15T16:31:10.755" v="2346" actId="478"/>
          <ac:picMkLst>
            <pc:docMk/>
            <pc:sldMk cId="2280150184" sldId="558"/>
            <ac:picMk id="4" creationId="{EDD672BF-9B20-D9CC-CAA4-B28D0B22B7EE}"/>
          </ac:picMkLst>
        </pc:picChg>
        <pc:picChg chg="add mod">
          <ac:chgData name="Nanda Fretes" userId="3251f339cb56ebd4" providerId="LiveId" clId="{89CD53A9-AB31-41FA-8C8B-C773E1E34C7A}" dt="2024-04-15T16:35:23.104" v="2511" actId="1076"/>
          <ac:picMkLst>
            <pc:docMk/>
            <pc:sldMk cId="2280150184" sldId="558"/>
            <ac:picMk id="5" creationId="{9B204574-B5D9-B44C-9806-87235A91A92A}"/>
          </ac:picMkLst>
        </pc:picChg>
      </pc:sldChg>
      <pc:sldChg chg="addSp delSp modSp add mod">
        <pc:chgData name="Nanda Fretes" userId="3251f339cb56ebd4" providerId="LiveId" clId="{89CD53A9-AB31-41FA-8C8B-C773E1E34C7A}" dt="2024-04-15T16:56:48.614" v="3237" actId="167"/>
        <pc:sldMkLst>
          <pc:docMk/>
          <pc:sldMk cId="128038780" sldId="559"/>
        </pc:sldMkLst>
        <pc:spChg chg="mod">
          <ac:chgData name="Nanda Fretes" userId="3251f339cb56ebd4" providerId="LiveId" clId="{89CD53A9-AB31-41FA-8C8B-C773E1E34C7A}" dt="2024-04-15T16:56:43.349" v="3236" actId="255"/>
          <ac:spMkLst>
            <pc:docMk/>
            <pc:sldMk cId="128038780" sldId="559"/>
            <ac:spMk id="10" creationId="{E3ABC745-75AD-3A06-97AF-36FF8960518E}"/>
          </ac:spMkLst>
        </pc:spChg>
        <pc:picChg chg="del">
          <ac:chgData name="Nanda Fretes" userId="3251f339cb56ebd4" providerId="LiveId" clId="{89CD53A9-AB31-41FA-8C8B-C773E1E34C7A}" dt="2024-04-15T16:55:54.323" v="3139" actId="478"/>
          <ac:picMkLst>
            <pc:docMk/>
            <pc:sldMk cId="128038780" sldId="559"/>
            <ac:picMk id="4" creationId="{6808A998-7BF9-7225-8EB8-2F2BE310C222}"/>
          </ac:picMkLst>
        </pc:picChg>
        <pc:picChg chg="add mod ord">
          <ac:chgData name="Nanda Fretes" userId="3251f339cb56ebd4" providerId="LiveId" clId="{89CD53A9-AB31-41FA-8C8B-C773E1E34C7A}" dt="2024-04-15T16:56:48.614" v="3237" actId="167"/>
          <ac:picMkLst>
            <pc:docMk/>
            <pc:sldMk cId="128038780" sldId="559"/>
            <ac:picMk id="5" creationId="{66CB076B-31C6-637A-258C-086B2DC444A0}"/>
          </ac:picMkLst>
        </pc:picChg>
        <pc:picChg chg="del">
          <ac:chgData name="Nanda Fretes" userId="3251f339cb56ebd4" providerId="LiveId" clId="{89CD53A9-AB31-41FA-8C8B-C773E1E34C7A}" dt="2024-04-15T16:55:56.026" v="3140" actId="478"/>
          <ac:picMkLst>
            <pc:docMk/>
            <pc:sldMk cId="128038780" sldId="559"/>
            <ac:picMk id="7" creationId="{7280B60E-401B-8F12-9F7F-B1F6A7159A81}"/>
          </ac:picMkLst>
        </pc:picChg>
      </pc:sldChg>
      <pc:sldChg chg="delSp add del mod">
        <pc:chgData name="Nanda Fretes" userId="3251f339cb56ebd4" providerId="LiveId" clId="{89CD53A9-AB31-41FA-8C8B-C773E1E34C7A}" dt="2024-04-15T16:51:12.541" v="2993" actId="47"/>
        <pc:sldMkLst>
          <pc:docMk/>
          <pc:sldMk cId="1712008995" sldId="559"/>
        </pc:sldMkLst>
        <pc:picChg chg="del">
          <ac:chgData name="Nanda Fretes" userId="3251f339cb56ebd4" providerId="LiveId" clId="{89CD53A9-AB31-41FA-8C8B-C773E1E34C7A}" dt="2024-04-15T16:51:08.109" v="2992" actId="478"/>
          <ac:picMkLst>
            <pc:docMk/>
            <pc:sldMk cId="1712008995" sldId="559"/>
            <ac:picMk id="4" creationId="{6808A998-7BF9-7225-8EB8-2F2BE310C222}"/>
          </ac:picMkLst>
        </pc:picChg>
      </pc:sldChg>
      <pc:sldChg chg="add">
        <pc:chgData name="Nanda Fretes" userId="3251f339cb56ebd4" providerId="LiveId" clId="{89CD53A9-AB31-41FA-8C8B-C773E1E34C7A}" dt="2024-04-15T17:00:18.758" v="3377" actId="2890"/>
        <pc:sldMkLst>
          <pc:docMk/>
          <pc:sldMk cId="3931424814" sldId="560"/>
        </pc:sldMkLst>
      </pc:sldChg>
      <pc:sldChg chg="add">
        <pc:chgData name="Nanda Fretes" userId="3251f339cb56ebd4" providerId="LiveId" clId="{89CD53A9-AB31-41FA-8C8B-C773E1E34C7A}" dt="2024-04-15T17:04:44.895" v="3378" actId="2890"/>
        <pc:sldMkLst>
          <pc:docMk/>
          <pc:sldMk cId="2553327836" sldId="561"/>
        </pc:sldMkLst>
      </pc:sldChg>
      <pc:sldChg chg="addSp delSp modSp add mod">
        <pc:chgData name="Nanda Fretes" userId="3251f339cb56ebd4" providerId="LiveId" clId="{89CD53A9-AB31-41FA-8C8B-C773E1E34C7A}" dt="2024-04-15T17:53:28.239" v="3918" actId="1076"/>
        <pc:sldMkLst>
          <pc:docMk/>
          <pc:sldMk cId="408194727" sldId="562"/>
        </pc:sldMkLst>
        <pc:spChg chg="add del mod">
          <ac:chgData name="Nanda Fretes" userId="3251f339cb56ebd4" providerId="LiveId" clId="{89CD53A9-AB31-41FA-8C8B-C773E1E34C7A}" dt="2024-04-15T17:53:26.476" v="3917" actId="1076"/>
          <ac:spMkLst>
            <pc:docMk/>
            <pc:sldMk cId="408194727" sldId="562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15T17:53:28.239" v="3918" actId="1076"/>
          <ac:picMkLst>
            <pc:docMk/>
            <pc:sldMk cId="408194727" sldId="562"/>
            <ac:picMk id="4" creationId="{85970016-148B-F836-6851-C036A14D68AB}"/>
          </ac:picMkLst>
        </pc:picChg>
        <pc:picChg chg="add del">
          <ac:chgData name="Nanda Fretes" userId="3251f339cb56ebd4" providerId="LiveId" clId="{89CD53A9-AB31-41FA-8C8B-C773E1E34C7A}" dt="2024-04-15T17:11:47.878" v="3384" actId="478"/>
          <ac:picMkLst>
            <pc:docMk/>
            <pc:sldMk cId="408194727" sldId="562"/>
            <ac:picMk id="5" creationId="{9B204574-B5D9-B44C-9806-87235A91A92A}"/>
          </ac:picMkLst>
        </pc:picChg>
      </pc:sldChg>
      <pc:sldChg chg="addSp delSp modSp add mod">
        <pc:chgData name="Nanda Fretes" userId="3251f339cb56ebd4" providerId="LiveId" clId="{89CD53A9-AB31-41FA-8C8B-C773E1E34C7A}" dt="2024-04-15T19:12:36.494" v="4070" actId="313"/>
        <pc:sldMkLst>
          <pc:docMk/>
          <pc:sldMk cId="2348775482" sldId="563"/>
        </pc:sldMkLst>
        <pc:spChg chg="mod">
          <ac:chgData name="Nanda Fretes" userId="3251f339cb56ebd4" providerId="LiveId" clId="{89CD53A9-AB31-41FA-8C8B-C773E1E34C7A}" dt="2024-04-15T19:12:36.494" v="4070" actId="313"/>
          <ac:spMkLst>
            <pc:docMk/>
            <pc:sldMk cId="2348775482" sldId="563"/>
            <ac:spMk id="2" creationId="{0C9F7C6A-AF58-6566-4F03-D241BD79E53D}"/>
          </ac:spMkLst>
        </pc:spChg>
        <pc:spChg chg="add">
          <ac:chgData name="Nanda Fretes" userId="3251f339cb56ebd4" providerId="LiveId" clId="{89CD53A9-AB31-41FA-8C8B-C773E1E34C7A}" dt="2024-04-15T17:48:26.807" v="3725"/>
          <ac:spMkLst>
            <pc:docMk/>
            <pc:sldMk cId="2348775482" sldId="563"/>
            <ac:spMk id="3" creationId="{65D1514A-A24E-D8F1-9DF7-5FFD5E8BB4C5}"/>
          </ac:spMkLst>
        </pc:spChg>
        <pc:picChg chg="del">
          <ac:chgData name="Nanda Fretes" userId="3251f339cb56ebd4" providerId="LiveId" clId="{89CD53A9-AB31-41FA-8C8B-C773E1E34C7A}" dt="2024-04-15T17:48:26.221" v="3724" actId="478"/>
          <ac:picMkLst>
            <pc:docMk/>
            <pc:sldMk cId="2348775482" sldId="563"/>
            <ac:picMk id="4" creationId="{85970016-148B-F836-6851-C036A14D68AB}"/>
          </ac:picMkLst>
        </pc:picChg>
        <pc:picChg chg="add del mod">
          <ac:chgData name="Nanda Fretes" userId="3251f339cb56ebd4" providerId="LiveId" clId="{89CD53A9-AB31-41FA-8C8B-C773E1E34C7A}" dt="2024-04-15T18:09:40.364" v="3994" actId="478"/>
          <ac:picMkLst>
            <pc:docMk/>
            <pc:sldMk cId="2348775482" sldId="563"/>
            <ac:picMk id="7" creationId="{CEA21898-D020-241B-B54E-A4AD4111B8F3}"/>
          </ac:picMkLst>
        </pc:picChg>
        <pc:picChg chg="add mod">
          <ac:chgData name="Nanda Fretes" userId="3251f339cb56ebd4" providerId="LiveId" clId="{89CD53A9-AB31-41FA-8C8B-C773E1E34C7A}" dt="2024-04-15T18:09:51.898" v="4001" actId="1076"/>
          <ac:picMkLst>
            <pc:docMk/>
            <pc:sldMk cId="2348775482" sldId="563"/>
            <ac:picMk id="10" creationId="{2E93D2BC-F6E1-0F59-1545-1D786F89277F}"/>
          </ac:picMkLst>
        </pc:picChg>
      </pc:sldChg>
      <pc:sldChg chg="addSp delSp modSp add mod">
        <pc:chgData name="Nanda Fretes" userId="3251f339cb56ebd4" providerId="LiveId" clId="{89CD53A9-AB31-41FA-8C8B-C773E1E34C7A}" dt="2024-04-15T17:56:44.800" v="3992" actId="1076"/>
        <pc:sldMkLst>
          <pc:docMk/>
          <pc:sldMk cId="3296154390" sldId="564"/>
        </pc:sldMkLst>
        <pc:spChg chg="mod">
          <ac:chgData name="Nanda Fretes" userId="3251f339cb56ebd4" providerId="LiveId" clId="{89CD53A9-AB31-41FA-8C8B-C773E1E34C7A}" dt="2024-04-15T17:54:52.232" v="3989" actId="20577"/>
          <ac:spMkLst>
            <pc:docMk/>
            <pc:sldMk cId="3296154390" sldId="564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15T17:56:44.800" v="3992" actId="1076"/>
          <ac:picMkLst>
            <pc:docMk/>
            <pc:sldMk cId="3296154390" sldId="564"/>
            <ac:picMk id="4" creationId="{11BCD5CF-BFFE-F455-5AB2-BB1808FA6FC9}"/>
          </ac:picMkLst>
        </pc:picChg>
        <pc:picChg chg="del">
          <ac:chgData name="Nanda Fretes" userId="3251f339cb56ebd4" providerId="LiveId" clId="{89CD53A9-AB31-41FA-8C8B-C773E1E34C7A}" dt="2024-04-15T17:54:15.352" v="3920" actId="478"/>
          <ac:picMkLst>
            <pc:docMk/>
            <pc:sldMk cId="3296154390" sldId="564"/>
            <ac:picMk id="7" creationId="{CEA21898-D020-241B-B54E-A4AD4111B8F3}"/>
          </ac:picMkLst>
        </pc:picChg>
      </pc:sldChg>
      <pc:sldChg chg="addSp delSp modSp add mod">
        <pc:chgData name="Nanda Fretes" userId="3251f339cb56ebd4" providerId="LiveId" clId="{89CD53A9-AB31-41FA-8C8B-C773E1E34C7A}" dt="2024-04-15T19:17:56.424" v="4372" actId="1076"/>
        <pc:sldMkLst>
          <pc:docMk/>
          <pc:sldMk cId="1032589100" sldId="565"/>
        </pc:sldMkLst>
        <pc:spChg chg="mod">
          <ac:chgData name="Nanda Fretes" userId="3251f339cb56ebd4" providerId="LiveId" clId="{89CD53A9-AB31-41FA-8C8B-C773E1E34C7A}" dt="2024-04-15T19:17:56.424" v="4372" actId="1076"/>
          <ac:spMkLst>
            <pc:docMk/>
            <pc:sldMk cId="1032589100" sldId="565"/>
            <ac:spMk id="2" creationId="{0C9F7C6A-AF58-6566-4F03-D241BD79E53D}"/>
          </ac:spMkLst>
        </pc:spChg>
        <pc:picChg chg="del">
          <ac:chgData name="Nanda Fretes" userId="3251f339cb56ebd4" providerId="LiveId" clId="{89CD53A9-AB31-41FA-8C8B-C773E1E34C7A}" dt="2024-04-15T18:23:59.627" v="4004" actId="478"/>
          <ac:picMkLst>
            <pc:docMk/>
            <pc:sldMk cId="1032589100" sldId="565"/>
            <ac:picMk id="4" creationId="{11BCD5CF-BFFE-F455-5AB2-BB1808FA6FC9}"/>
          </ac:picMkLst>
        </pc:picChg>
        <pc:picChg chg="add del mod">
          <ac:chgData name="Nanda Fretes" userId="3251f339cb56ebd4" providerId="LiveId" clId="{89CD53A9-AB31-41FA-8C8B-C773E1E34C7A}" dt="2024-04-15T19:15:21.904" v="4071" actId="478"/>
          <ac:picMkLst>
            <pc:docMk/>
            <pc:sldMk cId="1032589100" sldId="565"/>
            <ac:picMk id="5" creationId="{0F6DFFF0-CE53-89F5-EF3F-6E65BF379B90}"/>
          </ac:picMkLst>
        </pc:picChg>
        <pc:picChg chg="add mod modCrop">
          <ac:chgData name="Nanda Fretes" userId="3251f339cb56ebd4" providerId="LiveId" clId="{89CD53A9-AB31-41FA-8C8B-C773E1E34C7A}" dt="2024-04-15T19:17:53.559" v="4371" actId="1076"/>
          <ac:picMkLst>
            <pc:docMk/>
            <pc:sldMk cId="1032589100" sldId="565"/>
            <ac:picMk id="8" creationId="{E36C781C-9ED1-621A-4AF4-C208BF227992}"/>
          </ac:picMkLst>
        </pc:picChg>
      </pc:sldChg>
      <pc:sldChg chg="add del">
        <pc:chgData name="Nanda Fretes" userId="3251f339cb56ebd4" providerId="LiveId" clId="{89CD53A9-AB31-41FA-8C8B-C773E1E34C7A}" dt="2024-04-15T18:09:54.509" v="4002" actId="47"/>
        <pc:sldMkLst>
          <pc:docMk/>
          <pc:sldMk cId="2878578160" sldId="565"/>
        </pc:sldMkLst>
      </pc:sldChg>
      <pc:sldChg chg="addSp delSp modSp add mod">
        <pc:chgData name="Nanda Fretes" userId="3251f339cb56ebd4" providerId="LiveId" clId="{89CD53A9-AB31-41FA-8C8B-C773E1E34C7A}" dt="2024-04-15T19:17:44.929" v="4369" actId="1076"/>
        <pc:sldMkLst>
          <pc:docMk/>
          <pc:sldMk cId="912390060" sldId="566"/>
        </pc:sldMkLst>
        <pc:spChg chg="mod">
          <ac:chgData name="Nanda Fretes" userId="3251f339cb56ebd4" providerId="LiveId" clId="{89CD53A9-AB31-41FA-8C8B-C773E1E34C7A}" dt="2024-04-15T19:17:44.929" v="4369" actId="1076"/>
          <ac:spMkLst>
            <pc:docMk/>
            <pc:sldMk cId="912390060" sldId="566"/>
            <ac:spMk id="2" creationId="{0C9F7C6A-AF58-6566-4F03-D241BD79E53D}"/>
          </ac:spMkLst>
        </pc:spChg>
        <pc:picChg chg="add mod">
          <ac:chgData name="Nanda Fretes" userId="3251f339cb56ebd4" providerId="LiveId" clId="{89CD53A9-AB31-41FA-8C8B-C773E1E34C7A}" dt="2024-04-15T19:17:40.920" v="4368" actId="1076"/>
          <ac:picMkLst>
            <pc:docMk/>
            <pc:sldMk cId="912390060" sldId="566"/>
            <ac:picMk id="4" creationId="{350D9C57-5BBA-BE0B-EEB1-2F3F03C46F65}"/>
          </ac:picMkLst>
        </pc:picChg>
        <pc:picChg chg="del">
          <ac:chgData name="Nanda Fretes" userId="3251f339cb56ebd4" providerId="LiveId" clId="{89CD53A9-AB31-41FA-8C8B-C773E1E34C7A}" dt="2024-04-15T19:12:23.559" v="4066" actId="478"/>
          <ac:picMkLst>
            <pc:docMk/>
            <pc:sldMk cId="912390060" sldId="566"/>
            <ac:picMk id="5" creationId="{0F6DFFF0-CE53-89F5-EF3F-6E65BF379B90}"/>
          </ac:picMkLst>
        </pc:picChg>
      </pc:sldChg>
      <pc:sldChg chg="delSp modSp add mod">
        <pc:chgData name="Nanda Fretes" userId="3251f339cb56ebd4" providerId="LiveId" clId="{89CD53A9-AB31-41FA-8C8B-C773E1E34C7A}" dt="2024-04-16T14:30:58.643" v="5538" actId="1076"/>
        <pc:sldMkLst>
          <pc:docMk/>
          <pc:sldMk cId="2736773722" sldId="567"/>
        </pc:sldMkLst>
        <pc:spChg chg="mod">
          <ac:chgData name="Nanda Fretes" userId="3251f339cb56ebd4" providerId="LiveId" clId="{89CD53A9-AB31-41FA-8C8B-C773E1E34C7A}" dt="2024-04-16T14:30:58.643" v="5538" actId="1076"/>
          <ac:spMkLst>
            <pc:docMk/>
            <pc:sldMk cId="2736773722" sldId="567"/>
            <ac:spMk id="2" creationId="{0C9F7C6A-AF58-6566-4F03-D241BD79E53D}"/>
          </ac:spMkLst>
        </pc:spChg>
        <pc:picChg chg="del">
          <ac:chgData name="Nanda Fretes" userId="3251f339cb56ebd4" providerId="LiveId" clId="{89CD53A9-AB31-41FA-8C8B-C773E1E34C7A}" dt="2024-04-15T19:31:08.893" v="4374" actId="478"/>
          <ac:picMkLst>
            <pc:docMk/>
            <pc:sldMk cId="2736773722" sldId="567"/>
            <ac:picMk id="4" creationId="{350D9C57-5BBA-BE0B-EEB1-2F3F03C46F65}"/>
          </ac:picMkLst>
        </pc:picChg>
      </pc:sldChg>
      <pc:sldChg chg="addSp delSp modSp add mod setBg">
        <pc:chgData name="Nanda Fretes" userId="3251f339cb56ebd4" providerId="LiveId" clId="{89CD53A9-AB31-41FA-8C8B-C773E1E34C7A}" dt="2024-04-15T19:33:26.996" v="4398" actId="478"/>
        <pc:sldMkLst>
          <pc:docMk/>
          <pc:sldMk cId="3351444430" sldId="568"/>
        </pc:sldMkLst>
        <pc:spChg chg="del">
          <ac:chgData name="Nanda Fretes" userId="3251f339cb56ebd4" providerId="LiveId" clId="{89CD53A9-AB31-41FA-8C8B-C773E1E34C7A}" dt="2024-04-15T19:31:51.271" v="4391" actId="478"/>
          <ac:spMkLst>
            <pc:docMk/>
            <pc:sldMk cId="3351444430" sldId="568"/>
            <ac:spMk id="2" creationId="{0C9F7C6A-AF58-6566-4F03-D241BD79E53D}"/>
          </ac:spMkLst>
        </pc:spChg>
        <pc:spChg chg="mod">
          <ac:chgData name="Nanda Fretes" userId="3251f339cb56ebd4" providerId="LiveId" clId="{89CD53A9-AB31-41FA-8C8B-C773E1E34C7A}" dt="2024-04-15T19:33:21.279" v="4397" actId="26606"/>
          <ac:spMkLst>
            <pc:docMk/>
            <pc:sldMk cId="3351444430" sldId="568"/>
            <ac:spMk id="6" creationId="{95A4EC4F-8888-3A5F-DB50-D4ACDA9A3125}"/>
          </ac:spMkLst>
        </pc:spChg>
        <pc:spChg chg="del mod">
          <ac:chgData name="Nanda Fretes" userId="3251f339cb56ebd4" providerId="LiveId" clId="{89CD53A9-AB31-41FA-8C8B-C773E1E34C7A}" dt="2024-04-15T19:33:26.996" v="4398" actId="478"/>
          <ac:spMkLst>
            <pc:docMk/>
            <pc:sldMk cId="3351444430" sldId="568"/>
            <ac:spMk id="9" creationId="{DF28943B-D09A-1B38-F424-F2378B8DAC7F}"/>
          </ac:spMkLst>
        </pc:spChg>
        <pc:spChg chg="add">
          <ac:chgData name="Nanda Fretes" userId="3251f339cb56ebd4" providerId="LiveId" clId="{89CD53A9-AB31-41FA-8C8B-C773E1E34C7A}" dt="2024-04-15T19:33:21.279" v="4397" actId="26606"/>
          <ac:spMkLst>
            <pc:docMk/>
            <pc:sldMk cId="3351444430" sldId="568"/>
            <ac:spMk id="2057" creationId="{F13C74B1-5B17-4795-BED0-7140497B445A}"/>
          </ac:spMkLst>
        </pc:spChg>
        <pc:spChg chg="add">
          <ac:chgData name="Nanda Fretes" userId="3251f339cb56ebd4" providerId="LiveId" clId="{89CD53A9-AB31-41FA-8C8B-C773E1E34C7A}" dt="2024-04-15T19:33:21.279" v="4397" actId="26606"/>
          <ac:spMkLst>
            <pc:docMk/>
            <pc:sldMk cId="3351444430" sldId="568"/>
            <ac:spMk id="2059" creationId="{D4974D33-8DC5-464E-8C6D-BE58F0669C17}"/>
          </ac:spMkLst>
        </pc:spChg>
        <pc:picChg chg="del">
          <ac:chgData name="Nanda Fretes" userId="3251f339cb56ebd4" providerId="LiveId" clId="{89CD53A9-AB31-41FA-8C8B-C773E1E34C7A}" dt="2024-04-15T19:31:47.956" v="4390" actId="478"/>
          <ac:picMkLst>
            <pc:docMk/>
            <pc:sldMk cId="3351444430" sldId="568"/>
            <ac:picMk id="4" creationId="{350D9C57-5BBA-BE0B-EEB1-2F3F03C46F65}"/>
          </ac:picMkLst>
        </pc:picChg>
        <pc:picChg chg="add del mod">
          <ac:chgData name="Nanda Fretes" userId="3251f339cb56ebd4" providerId="LiveId" clId="{89CD53A9-AB31-41FA-8C8B-C773E1E34C7A}" dt="2024-04-15T19:33:14.667" v="4394" actId="478"/>
          <ac:picMkLst>
            <pc:docMk/>
            <pc:sldMk cId="3351444430" sldId="568"/>
            <ac:picMk id="2050" creationId="{16B994E0-CF5E-52AF-439F-2E2DAC9541FE}"/>
          </ac:picMkLst>
        </pc:picChg>
        <pc:picChg chg="add mod">
          <ac:chgData name="Nanda Fretes" userId="3251f339cb56ebd4" providerId="LiveId" clId="{89CD53A9-AB31-41FA-8C8B-C773E1E34C7A}" dt="2024-04-15T19:33:21.279" v="4397" actId="26606"/>
          <ac:picMkLst>
            <pc:docMk/>
            <pc:sldMk cId="3351444430" sldId="568"/>
            <ac:picMk id="2052" creationId="{6646F211-E4CC-9534-EFBA-F49B8AD962D1}"/>
          </ac:picMkLst>
        </pc:picChg>
      </pc:sldChg>
      <pc:sldChg chg="add del">
        <pc:chgData name="Nanda Fretes" userId="3251f339cb56ebd4" providerId="LiveId" clId="{89CD53A9-AB31-41FA-8C8B-C773E1E34C7A}" dt="2024-04-15T19:45:19.215" v="4403" actId="47"/>
        <pc:sldMkLst>
          <pc:docMk/>
          <pc:sldMk cId="129862230" sldId="569"/>
        </pc:sldMkLst>
      </pc:sldChg>
      <pc:sldChg chg="modSp add mod">
        <pc:chgData name="Nanda Fretes" userId="3251f339cb56ebd4" providerId="LiveId" clId="{89CD53A9-AB31-41FA-8C8B-C773E1E34C7A}" dt="2024-04-15T19:52:39.137" v="4601" actId="20577"/>
        <pc:sldMkLst>
          <pc:docMk/>
          <pc:sldMk cId="2735583046" sldId="569"/>
        </pc:sldMkLst>
        <pc:spChg chg="mod">
          <ac:chgData name="Nanda Fretes" userId="3251f339cb56ebd4" providerId="LiveId" clId="{89CD53A9-AB31-41FA-8C8B-C773E1E34C7A}" dt="2024-04-15T19:52:39.137" v="4601" actId="20577"/>
          <ac:spMkLst>
            <pc:docMk/>
            <pc:sldMk cId="2735583046" sldId="569"/>
            <ac:spMk id="2" creationId="{0C9F7C6A-AF58-6566-4F03-D241BD79E53D}"/>
          </ac:spMkLst>
        </pc:spChg>
      </pc:sldChg>
      <pc:sldChg chg="add del">
        <pc:chgData name="Nanda Fretes" userId="3251f339cb56ebd4" providerId="LiveId" clId="{89CD53A9-AB31-41FA-8C8B-C773E1E34C7A}" dt="2024-04-15T23:59:41.569" v="4615" actId="2890"/>
        <pc:sldMkLst>
          <pc:docMk/>
          <pc:sldMk cId="425585554" sldId="570"/>
        </pc:sldMkLst>
      </pc:sldChg>
      <pc:sldChg chg="add">
        <pc:chgData name="Nanda Fretes" userId="3251f339cb56ebd4" providerId="LiveId" clId="{89CD53A9-AB31-41FA-8C8B-C773E1E34C7A}" dt="2024-04-15T23:59:44.377" v="4616" actId="2890"/>
        <pc:sldMkLst>
          <pc:docMk/>
          <pc:sldMk cId="2140045236" sldId="5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Quando fazemos isso, escrevemos 2 trechos de escrita de (w) nós estamos sobrescrevendo esse arquivo. </a:t>
            </a: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Ele apaga e depois insere a nova linha, por isso no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txt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só temos uma linha.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3DF515-9FE5-7EA8-D87E-8F2E14C7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88" y="2552141"/>
            <a:ext cx="9706023" cy="3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Então que ficar sobrescrevendo sempre?? E se eu quiser adicionar alguma coisa no arquivo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C0BE3A-CA03-DF63-4292-C935447C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2" y="1954423"/>
            <a:ext cx="6309907" cy="30254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F2066E-C44B-88D7-5D1F-2C5BB2AF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" y="5544465"/>
            <a:ext cx="8123624" cy="441998"/>
          </a:xfrm>
          <a:prstGeom prst="rect">
            <a:avLst/>
          </a:prstGeom>
        </p:spPr>
      </p:pic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35779D42-B610-42DB-C1D5-FD3BB85DDDDA}"/>
              </a:ext>
            </a:extLst>
          </p:cNvPr>
          <p:cNvSpPr txBox="1">
            <a:spLocks/>
          </p:cNvSpPr>
          <p:nvPr/>
        </p:nvSpPr>
        <p:spPr>
          <a:xfrm>
            <a:off x="7091765" y="2435448"/>
            <a:ext cx="4993790" cy="1884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Funciona, mas pode não ser a melhor estratégia.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0065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Então que ficar sobrescrevendo sempre?? E se eu quiser adicionar alguma coisa no arquivo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35779D42-B610-42DB-C1D5-FD3BB85DDDDA}"/>
              </a:ext>
            </a:extLst>
          </p:cNvPr>
          <p:cNvSpPr txBox="1">
            <a:spLocks/>
          </p:cNvSpPr>
          <p:nvPr/>
        </p:nvSpPr>
        <p:spPr>
          <a:xfrm>
            <a:off x="7376705" y="2337922"/>
            <a:ext cx="4263459" cy="18947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Usando o comando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append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, eu posso fazer várias adições no meu texto.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22E13-ABEC-4807-83C6-3FE44D85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8" y="1858638"/>
            <a:ext cx="6540979" cy="28851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5B8427-8FF6-DEE9-40C9-C57AA775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8" y="5108397"/>
            <a:ext cx="11088061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apagar todos os registros do arquivo, posso usar 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truncate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, após a leitura do arquivo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AA6DEE-98F5-5C4D-AE2F-612BD0B4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4" y="3069505"/>
            <a:ext cx="6023039" cy="14631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A35F10-B7B5-DAC6-D876-702E2903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72" y="2010234"/>
            <a:ext cx="434377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8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Podemos fazer um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while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(laço de repetição para popular o arquivo usando 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append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por exemplo.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D672BF-9B20-D9CC-CAA4-B28D0B22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77" y="2475350"/>
            <a:ext cx="813124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Caso eu deseje, posso ainda fazer a edição de um arquivo.  Com o comando </a:t>
            </a:r>
            <a:r>
              <a:rPr lang="pt-BR" sz="2400" b="1" dirty="0" err="1">
                <a:solidFill>
                  <a:srgbClr val="0D0D0D"/>
                </a:solidFill>
                <a:latin typeface="Söhne"/>
              </a:rPr>
              <a:t>readlines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, 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eu identifico cada uma das linhas do arquivo, e consigo através da posição fazer a edição. </a:t>
            </a:r>
            <a:endParaRPr lang="pt-BR" sz="2400" b="1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204574-B5D9-B44C-9806-87235A91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42" y="2265858"/>
            <a:ext cx="6705113" cy="4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5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Caso eu deseje, posso ainda fazer a edição de um arquivo.  Com o comando </a:t>
            </a:r>
            <a:r>
              <a:rPr lang="pt-BR" sz="2400" b="1" dirty="0" err="1">
                <a:solidFill>
                  <a:srgbClr val="0D0D0D"/>
                </a:solidFill>
                <a:latin typeface="Söhne"/>
              </a:rPr>
              <a:t>readlines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, 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eu identifico cada uma das linhas do arquivo, e consigo através da posição fazer a edição. </a:t>
            </a:r>
            <a:endParaRPr lang="pt-BR" sz="2400" b="1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204574-B5D9-B44C-9806-87235A91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42" y="2265858"/>
            <a:ext cx="6705113" cy="4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Caso eu deseje, posso ainda fazer a edição de um arquivo.  Com o comando </a:t>
            </a:r>
            <a:r>
              <a:rPr lang="pt-BR" sz="2400" b="1" dirty="0" err="1">
                <a:solidFill>
                  <a:srgbClr val="0D0D0D"/>
                </a:solidFill>
                <a:latin typeface="Söhne"/>
              </a:rPr>
              <a:t>readlines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, 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eu identifico cada uma das linhas do arquivo, e consigo através da posição fazer a edição. </a:t>
            </a:r>
            <a:endParaRPr lang="pt-BR" sz="2400" b="1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204574-B5D9-B44C-9806-87235A91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42" y="2265858"/>
            <a:ext cx="6705113" cy="4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2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286375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 não é o único tipo de arquivos que conseguimos manipular usando Python. Temos muitas outras extensões como:</a:t>
            </a:r>
          </a:p>
          <a:p>
            <a:pPr lvl="1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 (.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 (.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 (.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XML (.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Excel (.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ainda 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não tenha sido usado o pandas na máquina que está usando, é necessário fazer a instalação.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970016-148B-F836-6851-C036A14D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21283"/>
            <a:ext cx="10660001" cy="11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838200" y="1146310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Se eu quiser colocar uma tabela no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excel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, por exemplo, posso usar a biblioteca pandas para facilitar essa comunicação e a manipulação dos dados.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93D2BC-F6E1-0F59-1545-1D786F89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4" y="2215188"/>
            <a:ext cx="11470128" cy="39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690822" y="1922480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Com o Python conseguimos coletar informações, tratar, processar, fazer cálculos, processar algum contexto, armazenar em variáveis. Mas assim que finalizo (fecho meu terminal, tudo se vai. 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 se eu quiser armazenar esses dados, de forma mais “Durável”. </a:t>
            </a: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Eu posso por exemplo gravar em um arquivo. 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1977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838200" y="1146310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Gera um arquivo com os dados desejados no Python.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BCD5CF-BFFE-F455-5AB2-BB1808FA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13" y="2405744"/>
            <a:ext cx="8591621" cy="28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28869" y="1778522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fazer a leitura do arquivo usando pandas, basta que usemos a biblioteca e pedir a leitura 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READ_CSV(‘nome do arquivo’)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6C781C-9ED1-621A-4AF4-C208BF22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35"/>
          <a:stretch/>
        </p:blipFill>
        <p:spPr>
          <a:xfrm>
            <a:off x="1920419" y="3399183"/>
            <a:ext cx="7599429" cy="20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8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06649" y="1575640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fazer edição de algum valor temos que usar a posição da informação que queremos onde informamos primeiro o índice da linha e depois da coluna.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0D9C57-5BBA-BE0B-EEB1-2F3F03C4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9" y="2993419"/>
            <a:ext cx="10778702" cy="27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dirty="0" err="1"/>
              <a:t>Lógica</a:t>
            </a:r>
            <a:r>
              <a:rPr lang="en-US" sz="4200" dirty="0"/>
              <a:t> de </a:t>
            </a:r>
            <a:r>
              <a:rPr lang="en-US" sz="4200" dirty="0" err="1"/>
              <a:t>Programação</a:t>
            </a:r>
            <a:r>
              <a:rPr lang="en-US" sz="4200" dirty="0"/>
              <a:t> e </a:t>
            </a:r>
            <a:r>
              <a:rPr lang="en-US" sz="4200" dirty="0" err="1"/>
              <a:t>Algoritmos</a:t>
            </a:r>
            <a:endParaRPr lang="en-US" sz="4200" dirty="0"/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Estudo Dos Desenhos Animados Lendo Expressão De Emoji Estéreo PNG , Desenho  Animado, Aprender, Lendo Imagem PNG e PSD Para Download Gratuito">
            <a:extLst>
              <a:ext uri="{FF2B5EF4-FFF2-40B4-BE49-F238E27FC236}">
                <a16:creationId xmlns:a16="http://schemas.microsoft.com/office/drawing/2014/main" id="{6646F211-E4CC-9534-EFBA-F49B8AD96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4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838200" y="1306254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restaurante, decidiu te contratar para fazer um sistema que ajude com os tipos de pedidos dos cliente. Quando o </a:t>
            </a:r>
            <a:r>
              <a:rPr lang="pt-BR" sz="24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garçon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anotar o pedido ele deve informar se é o prato principal ou se é sobremesa. Todos os pratos principais devem ser gravados no arquivo restaurante, e as sobremesas no arquivo confeitaria.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os pedidos podem ser visualizados a qualquer momento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deve possibilitar limpar os arquivos ao fim do dia deixando-os em branco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os pedid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devem receber um numero do pedido sequencial, que é zerado no momento de fechar comanda. </a:t>
            </a: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7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46406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Dado um conjunto de dados referente aos pedidos de compras de um e-commerce, armazenado em uma lista de dicionários no Python, sua tarefa é gerar um arquivo .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partir desses dados. Utilize a biblioteca pandas para realizar essa operação.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istorico_pedidos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[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1, 'Nome': 'João', 'Endereço': 'Rua das Flores, 123', 'Produto': 'Camiseta', 'Quantidade': 2, 'Preço': 50, 'Data': '01/01/2023'},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2, 'Nome': 'Mariana', 'Endereço': 'Avenida Central, 456', 'Produto': 'Tênis', 'Quantidade': 1, 'Preço': 120, 'Data': '02/01/2023'},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3, 'Nome': 'Carlos', 'Endereço': 'Praça da Estação, 789', 'Produto': 'Mochila', 'Quantidade': 1, 'Preço': 80, 'Data': '03/01/2023'},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{'ID': 4, 'Nome’: Joaquim', 'Endereço': 'Alameda dos Anjos, 101', 'Produto': 'Relógio', 'Quantidade': 1, 'Preço': 150, 'Data': '04/01/2023'}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6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4004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16589" y="1395706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6000"/>
              </a:lnSpc>
              <a:spcAft>
                <a:spcPts val="800"/>
              </a:spcAft>
              <a:buAutoNum type="arabicParenR"/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Crie uma novo coluna que aplique o desconto de 20% em todos os produtos da lista. </a:t>
            </a:r>
            <a:endParaRPr lang="pt-BR" sz="24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AutoNum type="arabicParenR"/>
            </a:pP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pt-BR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BR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rie uma coluna com o valor total por item (quantidade * valor)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pt-BR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tos Tempestade, 430.000+ fotos de arquivo grátis de alta qualidade">
            <a:extLst>
              <a:ext uri="{FF2B5EF4-FFF2-40B4-BE49-F238E27FC236}">
                <a16:creationId xmlns:a16="http://schemas.microsoft.com/office/drawing/2014/main" id="{EDCD1E12-0EEA-855B-A049-F6728F1D0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36" r="9724"/>
          <a:stretch/>
        </p:blipFill>
        <p:spPr bwMode="auto">
          <a:xfrm>
            <a:off x="20" y="10"/>
            <a:ext cx="1067460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974511" y="1915629"/>
            <a:ext cx="5251316" cy="162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Manipulação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Arquivos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Emoji Emoticon Olhando Para Lado Mordendo Unhas Sentindo Nervoso Medo Vetor  de stock de ©yayayoyo 626754678">
            <a:extLst>
              <a:ext uri="{FF2B5EF4-FFF2-40B4-BE49-F238E27FC236}">
                <a16:creationId xmlns:a16="http://schemas.microsoft.com/office/drawing/2014/main" id="{A3153AC3-876A-3D09-4D30-D3F8A3673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6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4" r="1615" b="5966"/>
          <a:stretch/>
        </p:blipFill>
        <p:spPr bwMode="auto">
          <a:xfrm>
            <a:off x="6991647" y="472109"/>
            <a:ext cx="5141830" cy="556094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9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306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3ABC745-75AD-3A06-97AF-36FF8960518E}"/>
              </a:ext>
            </a:extLst>
          </p:cNvPr>
          <p:cNvSpPr txBox="1">
            <a:spLocks/>
          </p:cNvSpPr>
          <p:nvPr/>
        </p:nvSpPr>
        <p:spPr>
          <a:xfrm>
            <a:off x="644600" y="1050242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que eu consiga 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abrir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um arquivo para fazer uma escrita, eu uso o comando 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OPEN, 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informando qual o arquivo eu desejo abrir. </a:t>
            </a: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Em seguida eu informo o que eu quero fazer com o arquivo. Em caso de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esrita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, eu informo o “w” e leitura o “r”, por exemplo.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8A998-7BF9-7225-8EB8-2F2BE310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0" y="2633023"/>
            <a:ext cx="10521364" cy="15919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80B60E-401B-8F12-9F7F-B1F6A715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9895"/>
            <a:ext cx="7644635" cy="20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CB076B-31C6-637A-258C-086B2DC4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5" y="2621317"/>
            <a:ext cx="8716013" cy="24230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405701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3ABC745-75AD-3A06-97AF-36FF8960518E}"/>
              </a:ext>
            </a:extLst>
          </p:cNvPr>
          <p:cNvSpPr txBox="1">
            <a:spLocks/>
          </p:cNvSpPr>
          <p:nvPr/>
        </p:nvSpPr>
        <p:spPr>
          <a:xfrm>
            <a:off x="644600" y="1494686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o arquivo mencionado não existe ele cria para mim. </a:t>
            </a:r>
          </a:p>
          <a:p>
            <a:pPr algn="l"/>
            <a:endParaRPr lang="pt-BR" sz="2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Gênio | Disney Wiki | Fandom">
            <a:extLst>
              <a:ext uri="{FF2B5EF4-FFF2-40B4-BE49-F238E27FC236}">
                <a16:creationId xmlns:a16="http://schemas.microsoft.com/office/drawing/2014/main" id="{60591B7E-CEE3-76FC-56B6-1A379607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272" y="3602682"/>
            <a:ext cx="3126649" cy="33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3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326927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Os comandos open e close passaram por evoluções e conseguimos  omiti-los usando o </a:t>
            </a:r>
            <a:r>
              <a:rPr lang="pt-BR" sz="2400" b="1" dirty="0" err="1">
                <a:solidFill>
                  <a:srgbClr val="0D0D0D"/>
                </a:solidFill>
                <a:latin typeface="Söhne"/>
              </a:rPr>
              <a:t>with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, que já faz isso para mim.: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08F170-134A-9F71-6E6A-4BB4A3A6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0" y="2382112"/>
            <a:ext cx="10415645" cy="14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326927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 feito isso, é criado um arquivo na sua pasta, com a frase que foi passada como parâmetro: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0" name="Picture 2" descr="Gênio | Disney Wiki | Fandom">
            <a:extLst>
              <a:ext uri="{FF2B5EF4-FFF2-40B4-BE49-F238E27FC236}">
                <a16:creationId xmlns:a16="http://schemas.microsoft.com/office/drawing/2014/main" id="{CE076F53-1D22-655D-24E7-2C845F07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2625358"/>
            <a:ext cx="4109587" cy="435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166E14-E9FD-32A8-D584-3D31351AC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64" y="2353377"/>
            <a:ext cx="7201524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5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326927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err="1">
                <a:solidFill>
                  <a:srgbClr val="0D0D0D"/>
                </a:solidFill>
                <a:latin typeface="Söhne"/>
              </a:rPr>
              <a:t>Ahhh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 para saber o que está escrito no arquivo então devo ficar acessando o arquivo </a:t>
            </a:r>
            <a:r>
              <a:rPr lang="pt-BR" sz="2400" dirty="0" err="1">
                <a:solidFill>
                  <a:srgbClr val="0D0D0D"/>
                </a:solidFill>
                <a:latin typeface="Söhne"/>
              </a:rPr>
              <a:t>txt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???? </a:t>
            </a: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Também é possível fazer a leitura do arquivo e imprimi-la no terminal caso necessário. 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7A2BC0-D6F2-D3A1-4D21-2051B67B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1" y="2931334"/>
            <a:ext cx="8052072" cy="18401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59C017-8C14-08A4-2D23-D1FFFA3D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87" y="5217550"/>
            <a:ext cx="6855549" cy="9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551835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Esqueci de colocar alguma informação dentro do meu arquivo, e preciso edita-lo, o que faço??</a:t>
            </a: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110DB-B5E6-7905-DD15-91458827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8" y="1757005"/>
            <a:ext cx="10363200" cy="49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2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7275</TotalTime>
  <Words>1104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410</cp:revision>
  <dcterms:created xsi:type="dcterms:W3CDTF">2019-06-17T10:47:58Z</dcterms:created>
  <dcterms:modified xsi:type="dcterms:W3CDTF">2024-04-16T14:31:03Z</dcterms:modified>
</cp:coreProperties>
</file>