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7" r:id="rId2"/>
    <p:sldId id="546" r:id="rId3"/>
    <p:sldId id="555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0" r:id="rId12"/>
    <p:sldId id="569" r:id="rId13"/>
    <p:sldId id="579" r:id="rId14"/>
    <p:sldId id="580" r:id="rId15"/>
    <p:sldId id="581" r:id="rId16"/>
    <p:sldId id="582" r:id="rId17"/>
    <p:sldId id="583" r:id="rId18"/>
    <p:sldId id="584" r:id="rId19"/>
    <p:sldId id="58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183FC-21C9-4CF5-9CFB-4AE0943421BD}" v="10" dt="2024-04-24T00:19:38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C99183FC-21C9-4CF5-9CFB-4AE0943421BD}"/>
    <pc:docChg chg="undo custSel addSld delSld modSld">
      <pc:chgData name="Nanda Fretes" userId="3251f339cb56ebd4" providerId="LiveId" clId="{C99183FC-21C9-4CF5-9CFB-4AE0943421BD}" dt="2024-04-24T10:32:47.205" v="1685" actId="1076"/>
      <pc:docMkLst>
        <pc:docMk/>
      </pc:docMkLst>
      <pc:sldChg chg="del">
        <pc:chgData name="Nanda Fretes" userId="3251f339cb56ebd4" providerId="LiveId" clId="{C99183FC-21C9-4CF5-9CFB-4AE0943421BD}" dt="2024-04-23T16:47:24.395" v="0" actId="47"/>
        <pc:sldMkLst>
          <pc:docMk/>
          <pc:sldMk cId="3219775061" sldId="545"/>
        </pc:sldMkLst>
      </pc:sldChg>
      <pc:sldChg chg="del">
        <pc:chgData name="Nanda Fretes" userId="3251f339cb56ebd4" providerId="LiveId" clId="{C99183FC-21C9-4CF5-9CFB-4AE0943421BD}" dt="2024-04-23T16:47:27.252" v="3" actId="47"/>
        <pc:sldMkLst>
          <pc:docMk/>
          <pc:sldMk cId="2418069858" sldId="547"/>
        </pc:sldMkLst>
      </pc:sldChg>
      <pc:sldChg chg="del">
        <pc:chgData name="Nanda Fretes" userId="3251f339cb56ebd4" providerId="LiveId" clId="{C99183FC-21C9-4CF5-9CFB-4AE0943421BD}" dt="2024-04-23T16:47:27.518" v="4" actId="47"/>
        <pc:sldMkLst>
          <pc:docMk/>
          <pc:sldMk cId="679350168" sldId="548"/>
        </pc:sldMkLst>
      </pc:sldChg>
      <pc:sldChg chg="del">
        <pc:chgData name="Nanda Fretes" userId="3251f339cb56ebd4" providerId="LiveId" clId="{C99183FC-21C9-4CF5-9CFB-4AE0943421BD}" dt="2024-04-23T16:47:27.762" v="5" actId="47"/>
        <pc:sldMkLst>
          <pc:docMk/>
          <pc:sldMk cId="90210426" sldId="549"/>
        </pc:sldMkLst>
      </pc:sldChg>
      <pc:sldChg chg="del">
        <pc:chgData name="Nanda Fretes" userId="3251f339cb56ebd4" providerId="LiveId" clId="{C99183FC-21C9-4CF5-9CFB-4AE0943421BD}" dt="2024-04-23T16:47:27.977" v="6" actId="47"/>
        <pc:sldMkLst>
          <pc:docMk/>
          <pc:sldMk cId="1468192581" sldId="550"/>
        </pc:sldMkLst>
      </pc:sldChg>
      <pc:sldChg chg="del">
        <pc:chgData name="Nanda Fretes" userId="3251f339cb56ebd4" providerId="LiveId" clId="{C99183FC-21C9-4CF5-9CFB-4AE0943421BD}" dt="2024-04-23T16:47:28.232" v="7" actId="47"/>
        <pc:sldMkLst>
          <pc:docMk/>
          <pc:sldMk cId="1374417903" sldId="551"/>
        </pc:sldMkLst>
      </pc:sldChg>
      <pc:sldChg chg="del">
        <pc:chgData name="Nanda Fretes" userId="3251f339cb56ebd4" providerId="LiveId" clId="{C99183FC-21C9-4CF5-9CFB-4AE0943421BD}" dt="2024-04-23T16:47:28.481" v="8" actId="47"/>
        <pc:sldMkLst>
          <pc:docMk/>
          <pc:sldMk cId="2400657992" sldId="552"/>
        </pc:sldMkLst>
      </pc:sldChg>
      <pc:sldChg chg="del">
        <pc:chgData name="Nanda Fretes" userId="3251f339cb56ebd4" providerId="LiveId" clId="{C99183FC-21C9-4CF5-9CFB-4AE0943421BD}" dt="2024-04-23T16:47:28.919" v="9" actId="47"/>
        <pc:sldMkLst>
          <pc:docMk/>
          <pc:sldMk cId="224033623" sldId="553"/>
        </pc:sldMkLst>
      </pc:sldChg>
      <pc:sldChg chg="del">
        <pc:chgData name="Nanda Fretes" userId="3251f339cb56ebd4" providerId="LiveId" clId="{C99183FC-21C9-4CF5-9CFB-4AE0943421BD}" dt="2024-04-23T16:47:29.458" v="10" actId="47"/>
        <pc:sldMkLst>
          <pc:docMk/>
          <pc:sldMk cId="1185083528" sldId="554"/>
        </pc:sldMkLst>
      </pc:sldChg>
      <pc:sldChg chg="addSp delSp modSp mod">
        <pc:chgData name="Nanda Fretes" userId="3251f339cb56ebd4" providerId="LiveId" clId="{C99183FC-21C9-4CF5-9CFB-4AE0943421BD}" dt="2024-04-23T17:02:30.178" v="173" actId="313"/>
        <pc:sldMkLst>
          <pc:docMk/>
          <pc:sldMk cId="1971258617" sldId="555"/>
        </pc:sldMkLst>
        <pc:spChg chg="mod">
          <ac:chgData name="Nanda Fretes" userId="3251f339cb56ebd4" providerId="LiveId" clId="{C99183FC-21C9-4CF5-9CFB-4AE0943421BD}" dt="2024-04-23T17:02:30.178" v="173" actId="313"/>
          <ac:spMkLst>
            <pc:docMk/>
            <pc:sldMk cId="1971258617" sldId="555"/>
            <ac:spMk id="2" creationId="{0C9F7C6A-AF58-6566-4F03-D241BD79E53D}"/>
          </ac:spMkLst>
        </pc:spChg>
        <pc:picChg chg="del">
          <ac:chgData name="Nanda Fretes" userId="3251f339cb56ebd4" providerId="LiveId" clId="{C99183FC-21C9-4CF5-9CFB-4AE0943421BD}" dt="2024-04-23T16:48:12.516" v="24" actId="478"/>
          <ac:picMkLst>
            <pc:docMk/>
            <pc:sldMk cId="1971258617" sldId="555"/>
            <ac:picMk id="4" creationId="{EDD672BF-9B20-D9CC-CAA4-B28D0B22B7EE}"/>
          </ac:picMkLst>
        </pc:picChg>
        <pc:picChg chg="add del mod">
          <ac:chgData name="Nanda Fretes" userId="3251f339cb56ebd4" providerId="LiveId" clId="{C99183FC-21C9-4CF5-9CFB-4AE0943421BD}" dt="2024-04-23T17:02:03.414" v="167" actId="478"/>
          <ac:picMkLst>
            <pc:docMk/>
            <pc:sldMk cId="1971258617" sldId="555"/>
            <ac:picMk id="5" creationId="{829DBC43-8DDC-A25D-A197-42742CC93726}"/>
          </ac:picMkLst>
        </pc:picChg>
        <pc:picChg chg="add del mod">
          <ac:chgData name="Nanda Fretes" userId="3251f339cb56ebd4" providerId="LiveId" clId="{C99183FC-21C9-4CF5-9CFB-4AE0943421BD}" dt="2024-04-23T17:02:25.479" v="172" actId="478"/>
          <ac:picMkLst>
            <pc:docMk/>
            <pc:sldMk cId="1971258617" sldId="555"/>
            <ac:picMk id="8" creationId="{CFAEC3CB-35FB-2A72-8E67-ED4C10708C8C}"/>
          </ac:picMkLst>
        </pc:picChg>
      </pc:sldChg>
      <pc:sldChg chg="del">
        <pc:chgData name="Nanda Fretes" userId="3251f339cb56ebd4" providerId="LiveId" clId="{C99183FC-21C9-4CF5-9CFB-4AE0943421BD}" dt="2024-04-23T16:47:26.719" v="1" actId="47"/>
        <pc:sldMkLst>
          <pc:docMk/>
          <pc:sldMk cId="675402290" sldId="557"/>
        </pc:sldMkLst>
      </pc:sldChg>
      <pc:sldChg chg="del">
        <pc:chgData name="Nanda Fretes" userId="3251f339cb56ebd4" providerId="LiveId" clId="{C99183FC-21C9-4CF5-9CFB-4AE0943421BD}" dt="2024-04-23T16:47:34.808" v="11" actId="47"/>
        <pc:sldMkLst>
          <pc:docMk/>
          <pc:sldMk cId="2280150184" sldId="558"/>
        </pc:sldMkLst>
      </pc:sldChg>
      <pc:sldChg chg="del">
        <pc:chgData name="Nanda Fretes" userId="3251f339cb56ebd4" providerId="LiveId" clId="{C99183FC-21C9-4CF5-9CFB-4AE0943421BD}" dt="2024-04-23T16:47:26.962" v="2" actId="47"/>
        <pc:sldMkLst>
          <pc:docMk/>
          <pc:sldMk cId="128038780" sldId="559"/>
        </pc:sldMkLst>
      </pc:sldChg>
      <pc:sldChg chg="del">
        <pc:chgData name="Nanda Fretes" userId="3251f339cb56ebd4" providerId="LiveId" clId="{C99183FC-21C9-4CF5-9CFB-4AE0943421BD}" dt="2024-04-23T16:47:34.991" v="12" actId="47"/>
        <pc:sldMkLst>
          <pc:docMk/>
          <pc:sldMk cId="3931424814" sldId="560"/>
        </pc:sldMkLst>
      </pc:sldChg>
      <pc:sldChg chg="del">
        <pc:chgData name="Nanda Fretes" userId="3251f339cb56ebd4" providerId="LiveId" clId="{C99183FC-21C9-4CF5-9CFB-4AE0943421BD}" dt="2024-04-23T16:47:35.161" v="13" actId="47"/>
        <pc:sldMkLst>
          <pc:docMk/>
          <pc:sldMk cId="2553327836" sldId="561"/>
        </pc:sldMkLst>
      </pc:sldChg>
      <pc:sldChg chg="del">
        <pc:chgData name="Nanda Fretes" userId="3251f339cb56ebd4" providerId="LiveId" clId="{C99183FC-21C9-4CF5-9CFB-4AE0943421BD}" dt="2024-04-23T16:47:35.525" v="14" actId="47"/>
        <pc:sldMkLst>
          <pc:docMk/>
          <pc:sldMk cId="408194727" sldId="562"/>
        </pc:sldMkLst>
      </pc:sldChg>
      <pc:sldChg chg="del">
        <pc:chgData name="Nanda Fretes" userId="3251f339cb56ebd4" providerId="LiveId" clId="{C99183FC-21C9-4CF5-9CFB-4AE0943421BD}" dt="2024-04-23T16:47:36.251" v="15" actId="47"/>
        <pc:sldMkLst>
          <pc:docMk/>
          <pc:sldMk cId="2348775482" sldId="563"/>
        </pc:sldMkLst>
      </pc:sldChg>
      <pc:sldChg chg="del">
        <pc:chgData name="Nanda Fretes" userId="3251f339cb56ebd4" providerId="LiveId" clId="{C99183FC-21C9-4CF5-9CFB-4AE0943421BD}" dt="2024-04-23T16:47:36.532" v="16" actId="47"/>
        <pc:sldMkLst>
          <pc:docMk/>
          <pc:sldMk cId="3296154390" sldId="564"/>
        </pc:sldMkLst>
      </pc:sldChg>
      <pc:sldChg chg="del">
        <pc:chgData name="Nanda Fretes" userId="3251f339cb56ebd4" providerId="LiveId" clId="{C99183FC-21C9-4CF5-9CFB-4AE0943421BD}" dt="2024-04-23T16:47:37.024" v="17" actId="47"/>
        <pc:sldMkLst>
          <pc:docMk/>
          <pc:sldMk cId="1032589100" sldId="565"/>
        </pc:sldMkLst>
      </pc:sldChg>
      <pc:sldChg chg="del">
        <pc:chgData name="Nanda Fretes" userId="3251f339cb56ebd4" providerId="LiveId" clId="{C99183FC-21C9-4CF5-9CFB-4AE0943421BD}" dt="2024-04-23T16:47:37.419" v="18" actId="47"/>
        <pc:sldMkLst>
          <pc:docMk/>
          <pc:sldMk cId="912390060" sldId="566"/>
        </pc:sldMkLst>
      </pc:sldChg>
      <pc:sldChg chg="add del">
        <pc:chgData name="Nanda Fretes" userId="3251f339cb56ebd4" providerId="LiveId" clId="{C99183FC-21C9-4CF5-9CFB-4AE0943421BD}" dt="2024-04-23T16:47:50.587" v="22" actId="47"/>
        <pc:sldMkLst>
          <pc:docMk/>
          <pc:sldMk cId="2736773722" sldId="567"/>
        </pc:sldMkLst>
      </pc:sldChg>
      <pc:sldChg chg="del">
        <pc:chgData name="Nanda Fretes" userId="3251f339cb56ebd4" providerId="LiveId" clId="{C99183FC-21C9-4CF5-9CFB-4AE0943421BD}" dt="2024-04-23T16:47:37.878" v="19" actId="47"/>
        <pc:sldMkLst>
          <pc:docMk/>
          <pc:sldMk cId="3351444430" sldId="568"/>
        </pc:sldMkLst>
      </pc:sldChg>
      <pc:sldChg chg="modSp mod">
        <pc:chgData name="Nanda Fretes" userId="3251f339cb56ebd4" providerId="LiveId" clId="{C99183FC-21C9-4CF5-9CFB-4AE0943421BD}" dt="2024-04-23T23:55:12.973" v="1150" actId="20577"/>
        <pc:sldMkLst>
          <pc:docMk/>
          <pc:sldMk cId="2735583046" sldId="569"/>
        </pc:sldMkLst>
        <pc:spChg chg="mod">
          <ac:chgData name="Nanda Fretes" userId="3251f339cb56ebd4" providerId="LiveId" clId="{C99183FC-21C9-4CF5-9CFB-4AE0943421BD}" dt="2024-04-23T23:55:12.973" v="1150" actId="20577"/>
          <ac:spMkLst>
            <pc:docMk/>
            <pc:sldMk cId="2735583046" sldId="569"/>
            <ac:spMk id="2" creationId="{0C9F7C6A-AF58-6566-4F03-D241BD79E53D}"/>
          </ac:spMkLst>
        </pc:spChg>
      </pc:sldChg>
      <pc:sldChg chg="addSp delSp modSp add mod">
        <pc:chgData name="Nanda Fretes" userId="3251f339cb56ebd4" providerId="LiveId" clId="{C99183FC-21C9-4CF5-9CFB-4AE0943421BD}" dt="2024-04-23T17:08:33.073" v="456" actId="20577"/>
        <pc:sldMkLst>
          <pc:docMk/>
          <pc:sldMk cId="109686649" sldId="571"/>
        </pc:sldMkLst>
        <pc:spChg chg="del">
          <ac:chgData name="Nanda Fretes" userId="3251f339cb56ebd4" providerId="LiveId" clId="{C99183FC-21C9-4CF5-9CFB-4AE0943421BD}" dt="2024-04-23T17:04:45.725" v="178" actId="478"/>
          <ac:spMkLst>
            <pc:docMk/>
            <pc:sldMk cId="109686649" sldId="571"/>
            <ac:spMk id="2" creationId="{0C9F7C6A-AF58-6566-4F03-D241BD79E53D}"/>
          </ac:spMkLst>
        </pc:spChg>
        <pc:spChg chg="add mod">
          <ac:chgData name="Nanda Fretes" userId="3251f339cb56ebd4" providerId="LiveId" clId="{C99183FC-21C9-4CF5-9CFB-4AE0943421BD}" dt="2024-04-23T17:08:33.073" v="456" actId="20577"/>
          <ac:spMkLst>
            <pc:docMk/>
            <pc:sldMk cId="109686649" sldId="571"/>
            <ac:spMk id="10" creationId="{D5A3B5F2-7B88-6507-4829-3E7FFF7C4171}"/>
          </ac:spMkLst>
        </pc:spChg>
        <pc:picChg chg="del">
          <ac:chgData name="Nanda Fretes" userId="3251f339cb56ebd4" providerId="LiveId" clId="{C99183FC-21C9-4CF5-9CFB-4AE0943421BD}" dt="2024-04-23T17:02:21.579" v="171" actId="478"/>
          <ac:picMkLst>
            <pc:docMk/>
            <pc:sldMk cId="109686649" sldId="571"/>
            <ac:picMk id="4" creationId="{EDD672BF-9B20-D9CC-CAA4-B28D0B22B7EE}"/>
          </ac:picMkLst>
        </pc:picChg>
        <pc:picChg chg="add del mod">
          <ac:chgData name="Nanda Fretes" userId="3251f339cb56ebd4" providerId="LiveId" clId="{C99183FC-21C9-4CF5-9CFB-4AE0943421BD}" dt="2024-04-23T17:04:57.486" v="181" actId="478"/>
          <ac:picMkLst>
            <pc:docMk/>
            <pc:sldMk cId="109686649" sldId="571"/>
            <ac:picMk id="5" creationId="{4F718B24-164C-4A6E-A255-989D3603DB76}"/>
          </ac:picMkLst>
        </pc:picChg>
        <pc:picChg chg="add mod">
          <ac:chgData name="Nanda Fretes" userId="3251f339cb56ebd4" providerId="LiveId" clId="{C99183FC-21C9-4CF5-9CFB-4AE0943421BD}" dt="2024-04-23T17:05:20.369" v="189" actId="1076"/>
          <ac:picMkLst>
            <pc:docMk/>
            <pc:sldMk cId="109686649" sldId="571"/>
            <ac:picMk id="8" creationId="{D64F3882-4114-78C6-EEC9-B743E5810369}"/>
          </ac:picMkLst>
        </pc:picChg>
      </pc:sldChg>
      <pc:sldChg chg="addSp delSp modSp add mod">
        <pc:chgData name="Nanda Fretes" userId="3251f339cb56ebd4" providerId="LiveId" clId="{C99183FC-21C9-4CF5-9CFB-4AE0943421BD}" dt="2024-04-23T17:15:44.201" v="475" actId="1076"/>
        <pc:sldMkLst>
          <pc:docMk/>
          <pc:sldMk cId="1320043700" sldId="572"/>
        </pc:sldMkLst>
        <pc:spChg chg="add mod">
          <ac:chgData name="Nanda Fretes" userId="3251f339cb56ebd4" providerId="LiveId" clId="{C99183FC-21C9-4CF5-9CFB-4AE0943421BD}" dt="2024-04-23T17:14:23.926" v="465" actId="1582"/>
          <ac:spMkLst>
            <pc:docMk/>
            <pc:sldMk cId="1320043700" sldId="572"/>
            <ac:spMk id="4" creationId="{7CA586D7-8A92-6913-D5D6-50B67CD1E224}"/>
          </ac:spMkLst>
        </pc:spChg>
        <pc:spChg chg="add del">
          <ac:chgData name="Nanda Fretes" userId="3251f339cb56ebd4" providerId="LiveId" clId="{C99183FC-21C9-4CF5-9CFB-4AE0943421BD}" dt="2024-04-23T17:14:16.839" v="464" actId="11529"/>
          <ac:spMkLst>
            <pc:docMk/>
            <pc:sldMk cId="1320043700" sldId="572"/>
            <ac:spMk id="5" creationId="{E00D82BD-11C7-EE90-9871-BA7569EEB073}"/>
          </ac:spMkLst>
        </pc:spChg>
        <pc:spChg chg="add mod">
          <ac:chgData name="Nanda Fretes" userId="3251f339cb56ebd4" providerId="LiveId" clId="{C99183FC-21C9-4CF5-9CFB-4AE0943421BD}" dt="2024-04-23T17:14:47.384" v="469" actId="14100"/>
          <ac:spMkLst>
            <pc:docMk/>
            <pc:sldMk cId="1320043700" sldId="572"/>
            <ac:spMk id="7" creationId="{7E1EFEC7-32E8-C885-8FF3-80C392F2A89A}"/>
          </ac:spMkLst>
        </pc:spChg>
        <pc:picChg chg="add">
          <ac:chgData name="Nanda Fretes" userId="3251f339cb56ebd4" providerId="LiveId" clId="{C99183FC-21C9-4CF5-9CFB-4AE0943421BD}" dt="2024-04-23T17:13:31.400" v="459" actId="22"/>
          <ac:picMkLst>
            <pc:docMk/>
            <pc:sldMk cId="1320043700" sldId="572"/>
            <ac:picMk id="3" creationId="{BAD37C17-9763-83AC-C271-AF5B143C325C}"/>
          </ac:picMkLst>
        </pc:picChg>
        <pc:picChg chg="del">
          <ac:chgData name="Nanda Fretes" userId="3251f339cb56ebd4" providerId="LiveId" clId="{C99183FC-21C9-4CF5-9CFB-4AE0943421BD}" dt="2024-04-23T17:13:30.393" v="458" actId="478"/>
          <ac:picMkLst>
            <pc:docMk/>
            <pc:sldMk cId="1320043700" sldId="572"/>
            <ac:picMk id="8" creationId="{D64F3882-4114-78C6-EEC9-B743E5810369}"/>
          </ac:picMkLst>
        </pc:picChg>
        <pc:picChg chg="add mod modCrop">
          <ac:chgData name="Nanda Fretes" userId="3251f339cb56ebd4" providerId="LiveId" clId="{C99183FC-21C9-4CF5-9CFB-4AE0943421BD}" dt="2024-04-23T17:15:44.201" v="475" actId="1076"/>
          <ac:picMkLst>
            <pc:docMk/>
            <pc:sldMk cId="1320043700" sldId="572"/>
            <ac:picMk id="12" creationId="{A87E224F-7E1B-D0AD-A6B5-DD70945D304A}"/>
          </ac:picMkLst>
        </pc:picChg>
      </pc:sldChg>
      <pc:sldChg chg="addSp delSp modSp add mod">
        <pc:chgData name="Nanda Fretes" userId="3251f339cb56ebd4" providerId="LiveId" clId="{C99183FC-21C9-4CF5-9CFB-4AE0943421BD}" dt="2024-04-23T17:23:29.369" v="573" actId="1076"/>
        <pc:sldMkLst>
          <pc:docMk/>
          <pc:sldMk cId="355308549" sldId="573"/>
        </pc:sldMkLst>
        <pc:spChg chg="del">
          <ac:chgData name="Nanda Fretes" userId="3251f339cb56ebd4" providerId="LiveId" clId="{C99183FC-21C9-4CF5-9CFB-4AE0943421BD}" dt="2024-04-23T17:18:56.292" v="479" actId="478"/>
          <ac:spMkLst>
            <pc:docMk/>
            <pc:sldMk cId="355308549" sldId="573"/>
            <ac:spMk id="4" creationId="{7CA586D7-8A92-6913-D5D6-50B67CD1E224}"/>
          </ac:spMkLst>
        </pc:spChg>
        <pc:spChg chg="del">
          <ac:chgData name="Nanda Fretes" userId="3251f339cb56ebd4" providerId="LiveId" clId="{C99183FC-21C9-4CF5-9CFB-4AE0943421BD}" dt="2024-04-23T17:18:56.292" v="479" actId="478"/>
          <ac:spMkLst>
            <pc:docMk/>
            <pc:sldMk cId="355308549" sldId="573"/>
            <ac:spMk id="7" creationId="{7E1EFEC7-32E8-C885-8FF3-80C392F2A89A}"/>
          </ac:spMkLst>
        </pc:spChg>
        <pc:spChg chg="del">
          <ac:chgData name="Nanda Fretes" userId="3251f339cb56ebd4" providerId="LiveId" clId="{C99183FC-21C9-4CF5-9CFB-4AE0943421BD}" dt="2024-04-23T17:18:56.292" v="479" actId="478"/>
          <ac:spMkLst>
            <pc:docMk/>
            <pc:sldMk cId="355308549" sldId="573"/>
            <ac:spMk id="10" creationId="{D5A3B5F2-7B88-6507-4829-3E7FFF7C4171}"/>
          </ac:spMkLst>
        </pc:spChg>
        <pc:spChg chg="add mod">
          <ac:chgData name="Nanda Fretes" userId="3251f339cb56ebd4" providerId="LiveId" clId="{C99183FC-21C9-4CF5-9CFB-4AE0943421BD}" dt="2024-04-23T17:21:08.017" v="503" actId="1076"/>
          <ac:spMkLst>
            <pc:docMk/>
            <pc:sldMk cId="355308549" sldId="573"/>
            <ac:spMk id="15" creationId="{081A87B6-409A-06EA-BB12-AD9442A594CE}"/>
          </ac:spMkLst>
        </pc:spChg>
        <pc:spChg chg="add mod">
          <ac:chgData name="Nanda Fretes" userId="3251f339cb56ebd4" providerId="LiveId" clId="{C99183FC-21C9-4CF5-9CFB-4AE0943421BD}" dt="2024-04-23T17:23:29.369" v="573" actId="1076"/>
          <ac:spMkLst>
            <pc:docMk/>
            <pc:sldMk cId="355308549" sldId="573"/>
            <ac:spMk id="16" creationId="{4D53BFA6-9B14-555D-E073-1E4846337897}"/>
          </ac:spMkLst>
        </pc:spChg>
        <pc:picChg chg="del">
          <ac:chgData name="Nanda Fretes" userId="3251f339cb56ebd4" providerId="LiveId" clId="{C99183FC-21C9-4CF5-9CFB-4AE0943421BD}" dt="2024-04-23T17:18:51.860" v="477" actId="478"/>
          <ac:picMkLst>
            <pc:docMk/>
            <pc:sldMk cId="355308549" sldId="573"/>
            <ac:picMk id="3" creationId="{BAD37C17-9763-83AC-C271-AF5B143C325C}"/>
          </ac:picMkLst>
        </pc:picChg>
        <pc:picChg chg="add del">
          <ac:chgData name="Nanda Fretes" userId="3251f339cb56ebd4" providerId="LiveId" clId="{C99183FC-21C9-4CF5-9CFB-4AE0943421BD}" dt="2024-04-23T17:18:56.292" v="479" actId="478"/>
          <ac:picMkLst>
            <pc:docMk/>
            <pc:sldMk cId="355308549" sldId="573"/>
            <ac:picMk id="5" creationId="{6EB6ED35-96F3-7D37-202B-C40A9FCC7368}"/>
          </ac:picMkLst>
        </pc:picChg>
        <pc:picChg chg="add mod modCrop">
          <ac:chgData name="Nanda Fretes" userId="3251f339cb56ebd4" providerId="LiveId" clId="{C99183FC-21C9-4CF5-9CFB-4AE0943421BD}" dt="2024-04-23T17:20:43.662" v="498" actId="1076"/>
          <ac:picMkLst>
            <pc:docMk/>
            <pc:sldMk cId="355308549" sldId="573"/>
            <ac:picMk id="11" creationId="{ED4C619A-314F-2283-F787-638CC127735B}"/>
          </ac:picMkLst>
        </pc:picChg>
        <pc:picChg chg="del">
          <ac:chgData name="Nanda Fretes" userId="3251f339cb56ebd4" providerId="LiveId" clId="{C99183FC-21C9-4CF5-9CFB-4AE0943421BD}" dt="2024-04-23T17:18:56.292" v="479" actId="478"/>
          <ac:picMkLst>
            <pc:docMk/>
            <pc:sldMk cId="355308549" sldId="573"/>
            <ac:picMk id="12" creationId="{A87E224F-7E1B-D0AD-A6B5-DD70945D304A}"/>
          </ac:picMkLst>
        </pc:picChg>
        <pc:picChg chg="add mod">
          <ac:chgData name="Nanda Fretes" userId="3251f339cb56ebd4" providerId="LiveId" clId="{C99183FC-21C9-4CF5-9CFB-4AE0943421BD}" dt="2024-04-23T17:19:32.738" v="488" actId="14100"/>
          <ac:picMkLst>
            <pc:docMk/>
            <pc:sldMk cId="355308549" sldId="573"/>
            <ac:picMk id="14" creationId="{E891E5AA-33CE-F8E4-A1D4-E807A80B2680}"/>
          </ac:picMkLst>
        </pc:picChg>
      </pc:sldChg>
      <pc:sldChg chg="addSp delSp modSp add mod">
        <pc:chgData name="Nanda Fretes" userId="3251f339cb56ebd4" providerId="LiveId" clId="{C99183FC-21C9-4CF5-9CFB-4AE0943421BD}" dt="2024-04-23T17:55:18.004" v="642" actId="1076"/>
        <pc:sldMkLst>
          <pc:docMk/>
          <pc:sldMk cId="3096760421" sldId="574"/>
        </pc:sldMkLst>
        <pc:spChg chg="del">
          <ac:chgData name="Nanda Fretes" userId="3251f339cb56ebd4" providerId="LiveId" clId="{C99183FC-21C9-4CF5-9CFB-4AE0943421BD}" dt="2024-04-23T17:34:08.173" v="576" actId="478"/>
          <ac:spMkLst>
            <pc:docMk/>
            <pc:sldMk cId="3096760421" sldId="574"/>
            <ac:spMk id="15" creationId="{081A87B6-409A-06EA-BB12-AD9442A594CE}"/>
          </ac:spMkLst>
        </pc:spChg>
        <pc:spChg chg="del">
          <ac:chgData name="Nanda Fretes" userId="3251f339cb56ebd4" providerId="LiveId" clId="{C99183FC-21C9-4CF5-9CFB-4AE0943421BD}" dt="2024-04-23T17:34:11.336" v="577" actId="478"/>
          <ac:spMkLst>
            <pc:docMk/>
            <pc:sldMk cId="3096760421" sldId="574"/>
            <ac:spMk id="16" creationId="{4D53BFA6-9B14-555D-E073-1E4846337897}"/>
          </ac:spMkLst>
        </pc:spChg>
        <pc:picChg chg="add mod">
          <ac:chgData name="Nanda Fretes" userId="3251f339cb56ebd4" providerId="LiveId" clId="{C99183FC-21C9-4CF5-9CFB-4AE0943421BD}" dt="2024-04-23T17:55:18.004" v="642" actId="1076"/>
          <ac:picMkLst>
            <pc:docMk/>
            <pc:sldMk cId="3096760421" sldId="574"/>
            <ac:picMk id="3" creationId="{259BD0E5-A597-D1B8-A84E-CB93EA651691}"/>
          </ac:picMkLst>
        </pc:picChg>
        <pc:picChg chg="add mod">
          <ac:chgData name="Nanda Fretes" userId="3251f339cb56ebd4" providerId="LiveId" clId="{C99183FC-21C9-4CF5-9CFB-4AE0943421BD}" dt="2024-04-23T17:34:46.648" v="587" actId="1076"/>
          <ac:picMkLst>
            <pc:docMk/>
            <pc:sldMk cId="3096760421" sldId="574"/>
            <ac:picMk id="5" creationId="{85021FBC-0518-54E0-0A6A-3FE77D138E7D}"/>
          </ac:picMkLst>
        </pc:picChg>
        <pc:picChg chg="del">
          <ac:chgData name="Nanda Fretes" userId="3251f339cb56ebd4" providerId="LiveId" clId="{C99183FC-21C9-4CF5-9CFB-4AE0943421BD}" dt="2024-04-23T17:34:08.173" v="576" actId="478"/>
          <ac:picMkLst>
            <pc:docMk/>
            <pc:sldMk cId="3096760421" sldId="574"/>
            <ac:picMk id="11" creationId="{ED4C619A-314F-2283-F787-638CC127735B}"/>
          </ac:picMkLst>
        </pc:picChg>
        <pc:picChg chg="del">
          <ac:chgData name="Nanda Fretes" userId="3251f339cb56ebd4" providerId="LiveId" clId="{C99183FC-21C9-4CF5-9CFB-4AE0943421BD}" dt="2024-04-23T17:34:04.609" v="575" actId="478"/>
          <ac:picMkLst>
            <pc:docMk/>
            <pc:sldMk cId="3096760421" sldId="574"/>
            <ac:picMk id="14" creationId="{E891E5AA-33CE-F8E4-A1D4-E807A80B2680}"/>
          </ac:picMkLst>
        </pc:picChg>
      </pc:sldChg>
      <pc:sldChg chg="addSp delSp modSp add mod">
        <pc:chgData name="Nanda Fretes" userId="3251f339cb56ebd4" providerId="LiveId" clId="{C99183FC-21C9-4CF5-9CFB-4AE0943421BD}" dt="2024-04-23T17:56:00.182" v="737" actId="20577"/>
        <pc:sldMkLst>
          <pc:docMk/>
          <pc:sldMk cId="2277116817" sldId="575"/>
        </pc:sldMkLst>
        <pc:spChg chg="add mod">
          <ac:chgData name="Nanda Fretes" userId="3251f339cb56ebd4" providerId="LiveId" clId="{C99183FC-21C9-4CF5-9CFB-4AE0943421BD}" dt="2024-04-23T17:56:00.182" v="737" actId="20577"/>
          <ac:spMkLst>
            <pc:docMk/>
            <pc:sldMk cId="2277116817" sldId="575"/>
            <ac:spMk id="7" creationId="{9A34A798-51F4-57B3-707A-653BC2447D66}"/>
          </ac:spMkLst>
        </pc:spChg>
        <pc:picChg chg="del">
          <ac:chgData name="Nanda Fretes" userId="3251f339cb56ebd4" providerId="LiveId" clId="{C99183FC-21C9-4CF5-9CFB-4AE0943421BD}" dt="2024-04-23T17:54:20.312" v="589" actId="478"/>
          <ac:picMkLst>
            <pc:docMk/>
            <pc:sldMk cId="2277116817" sldId="575"/>
            <ac:picMk id="3" creationId="{259BD0E5-A597-D1B8-A84E-CB93EA651691}"/>
          </ac:picMkLst>
        </pc:picChg>
        <pc:picChg chg="add mod">
          <ac:chgData name="Nanda Fretes" userId="3251f339cb56ebd4" providerId="LiveId" clId="{C99183FC-21C9-4CF5-9CFB-4AE0943421BD}" dt="2024-04-23T17:54:30.341" v="594" actId="1076"/>
          <ac:picMkLst>
            <pc:docMk/>
            <pc:sldMk cId="2277116817" sldId="575"/>
            <ac:picMk id="4" creationId="{1B416C1B-6576-D52F-B1E8-BF7566360CDF}"/>
          </ac:picMkLst>
        </pc:picChg>
        <pc:picChg chg="del">
          <ac:chgData name="Nanda Fretes" userId="3251f339cb56ebd4" providerId="LiveId" clId="{C99183FC-21C9-4CF5-9CFB-4AE0943421BD}" dt="2024-04-23T17:54:26.918" v="593" actId="478"/>
          <ac:picMkLst>
            <pc:docMk/>
            <pc:sldMk cId="2277116817" sldId="575"/>
            <ac:picMk id="5" creationId="{85021FBC-0518-54E0-0A6A-3FE77D138E7D}"/>
          </ac:picMkLst>
        </pc:picChg>
      </pc:sldChg>
      <pc:sldChg chg="addSp delSp modSp add mod">
        <pc:chgData name="Nanda Fretes" userId="3251f339cb56ebd4" providerId="LiveId" clId="{C99183FC-21C9-4CF5-9CFB-4AE0943421BD}" dt="2024-04-23T18:01:09.723" v="829" actId="20577"/>
        <pc:sldMkLst>
          <pc:docMk/>
          <pc:sldMk cId="4164741033" sldId="576"/>
        </pc:sldMkLst>
        <pc:spChg chg="add mod">
          <ac:chgData name="Nanda Fretes" userId="3251f339cb56ebd4" providerId="LiveId" clId="{C99183FC-21C9-4CF5-9CFB-4AE0943421BD}" dt="2024-04-23T18:01:09.723" v="829" actId="20577"/>
          <ac:spMkLst>
            <pc:docMk/>
            <pc:sldMk cId="4164741033" sldId="576"/>
            <ac:spMk id="5" creationId="{0A547CBF-1B9B-C56A-4CE9-7FF5E73B5A75}"/>
          </ac:spMkLst>
        </pc:spChg>
        <pc:spChg chg="mod">
          <ac:chgData name="Nanda Fretes" userId="3251f339cb56ebd4" providerId="LiveId" clId="{C99183FC-21C9-4CF5-9CFB-4AE0943421BD}" dt="2024-04-23T18:00:19.065" v="752" actId="1076"/>
          <ac:spMkLst>
            <pc:docMk/>
            <pc:sldMk cId="4164741033" sldId="576"/>
            <ac:spMk id="6" creationId="{95A4EC4F-8888-3A5F-DB50-D4ACDA9A3125}"/>
          </ac:spMkLst>
        </pc:spChg>
        <pc:spChg chg="del mod">
          <ac:chgData name="Nanda Fretes" userId="3251f339cb56ebd4" providerId="LiveId" clId="{C99183FC-21C9-4CF5-9CFB-4AE0943421BD}" dt="2024-04-23T17:59:26.637" v="743" actId="478"/>
          <ac:spMkLst>
            <pc:docMk/>
            <pc:sldMk cId="4164741033" sldId="576"/>
            <ac:spMk id="7" creationId="{9A34A798-51F4-57B3-707A-653BC2447D66}"/>
          </ac:spMkLst>
        </pc:spChg>
        <pc:picChg chg="add mod modCrop">
          <ac:chgData name="Nanda Fretes" userId="3251f339cb56ebd4" providerId="LiveId" clId="{C99183FC-21C9-4CF5-9CFB-4AE0943421BD}" dt="2024-04-23T17:59:49.845" v="747" actId="732"/>
          <ac:picMkLst>
            <pc:docMk/>
            <pc:sldMk cId="4164741033" sldId="576"/>
            <ac:picMk id="3" creationId="{1969AE9B-2EC1-3FE8-C42E-C8F23E1EB80C}"/>
          </ac:picMkLst>
        </pc:picChg>
        <pc:picChg chg="del">
          <ac:chgData name="Nanda Fretes" userId="3251f339cb56ebd4" providerId="LiveId" clId="{C99183FC-21C9-4CF5-9CFB-4AE0943421BD}" dt="2024-04-23T17:59:17.571" v="739" actId="478"/>
          <ac:picMkLst>
            <pc:docMk/>
            <pc:sldMk cId="4164741033" sldId="576"/>
            <ac:picMk id="4" creationId="{1B416C1B-6576-D52F-B1E8-BF7566360CDF}"/>
          </ac:picMkLst>
        </pc:picChg>
      </pc:sldChg>
      <pc:sldChg chg="addSp delSp modSp add mod">
        <pc:chgData name="Nanda Fretes" userId="3251f339cb56ebd4" providerId="LiveId" clId="{C99183FC-21C9-4CF5-9CFB-4AE0943421BD}" dt="2024-04-23T18:11:35.136" v="944" actId="1076"/>
        <pc:sldMkLst>
          <pc:docMk/>
          <pc:sldMk cId="2996240787" sldId="577"/>
        </pc:sldMkLst>
        <pc:spChg chg="mod">
          <ac:chgData name="Nanda Fretes" userId="3251f339cb56ebd4" providerId="LiveId" clId="{C99183FC-21C9-4CF5-9CFB-4AE0943421BD}" dt="2024-04-23T18:11:29.466" v="943" actId="20577"/>
          <ac:spMkLst>
            <pc:docMk/>
            <pc:sldMk cId="2996240787" sldId="577"/>
            <ac:spMk id="5" creationId="{0A547CBF-1B9B-C56A-4CE9-7FF5E73B5A75}"/>
          </ac:spMkLst>
        </pc:spChg>
        <pc:picChg chg="del">
          <ac:chgData name="Nanda Fretes" userId="3251f339cb56ebd4" providerId="LiveId" clId="{C99183FC-21C9-4CF5-9CFB-4AE0943421BD}" dt="2024-04-23T18:10:23.971" v="831" actId="478"/>
          <ac:picMkLst>
            <pc:docMk/>
            <pc:sldMk cId="2996240787" sldId="577"/>
            <ac:picMk id="3" creationId="{1969AE9B-2EC1-3FE8-C42E-C8F23E1EB80C}"/>
          </ac:picMkLst>
        </pc:picChg>
        <pc:picChg chg="add mod">
          <ac:chgData name="Nanda Fretes" userId="3251f339cb56ebd4" providerId="LiveId" clId="{C99183FC-21C9-4CF5-9CFB-4AE0943421BD}" dt="2024-04-23T18:11:35.136" v="944" actId="1076"/>
          <ac:picMkLst>
            <pc:docMk/>
            <pc:sldMk cId="2996240787" sldId="577"/>
            <ac:picMk id="4" creationId="{C16D3CD9-55A8-5D02-7233-B3030302CA72}"/>
          </ac:picMkLst>
        </pc:picChg>
      </pc:sldChg>
      <pc:sldChg chg="addSp modSp add del mod">
        <pc:chgData name="Nanda Fretes" userId="3251f339cb56ebd4" providerId="LiveId" clId="{C99183FC-21C9-4CF5-9CFB-4AE0943421BD}" dt="2024-04-24T00:17:51.345" v="1283" actId="47"/>
        <pc:sldMkLst>
          <pc:docMk/>
          <pc:sldMk cId="844050210" sldId="578"/>
        </pc:sldMkLst>
        <pc:spChg chg="mod">
          <ac:chgData name="Nanda Fretes" userId="3251f339cb56ebd4" providerId="LiveId" clId="{C99183FC-21C9-4CF5-9CFB-4AE0943421BD}" dt="2024-04-24T00:13:35.534" v="1270" actId="20577"/>
          <ac:spMkLst>
            <pc:docMk/>
            <pc:sldMk cId="844050210" sldId="578"/>
            <ac:spMk id="2" creationId="{0C9F7C6A-AF58-6566-4F03-D241BD79E53D}"/>
          </ac:spMkLst>
        </pc:spChg>
        <pc:picChg chg="add mod">
          <ac:chgData name="Nanda Fretes" userId="3251f339cb56ebd4" providerId="LiveId" clId="{C99183FC-21C9-4CF5-9CFB-4AE0943421BD}" dt="2024-04-24T00:13:40.757" v="1271" actId="1076"/>
          <ac:picMkLst>
            <pc:docMk/>
            <pc:sldMk cId="844050210" sldId="578"/>
            <ac:picMk id="4" creationId="{6524F7E2-53E8-D356-88F5-6A05C18778F1}"/>
          </ac:picMkLst>
        </pc:picChg>
      </pc:sldChg>
      <pc:sldChg chg="addSp delSp modSp add mod">
        <pc:chgData name="Nanda Fretes" userId="3251f339cb56ebd4" providerId="LiveId" clId="{C99183FC-21C9-4CF5-9CFB-4AE0943421BD}" dt="2024-04-24T00:18:28.442" v="1285" actId="1076"/>
        <pc:sldMkLst>
          <pc:docMk/>
          <pc:sldMk cId="3566689834" sldId="579"/>
        </pc:sldMkLst>
        <pc:spChg chg="del">
          <ac:chgData name="Nanda Fretes" userId="3251f339cb56ebd4" providerId="LiveId" clId="{C99183FC-21C9-4CF5-9CFB-4AE0943421BD}" dt="2024-04-24T00:14:51.496" v="1275" actId="478"/>
          <ac:spMkLst>
            <pc:docMk/>
            <pc:sldMk cId="3566689834" sldId="579"/>
            <ac:spMk id="2" creationId="{0C9F7C6A-AF58-6566-4F03-D241BD79E53D}"/>
          </ac:spMkLst>
        </pc:spChg>
        <pc:spChg chg="add mod">
          <ac:chgData name="Nanda Fretes" userId="3251f339cb56ebd4" providerId="LiveId" clId="{C99183FC-21C9-4CF5-9CFB-4AE0943421BD}" dt="2024-04-24T00:18:28.442" v="1285" actId="1076"/>
          <ac:spMkLst>
            <pc:docMk/>
            <pc:sldMk cId="3566689834" sldId="579"/>
            <ac:spMk id="8" creationId="{E094C121-2201-7EC5-F0F4-4B04AFEFC2DD}"/>
          </ac:spMkLst>
        </pc:spChg>
        <pc:picChg chg="del">
          <ac:chgData name="Nanda Fretes" userId="3251f339cb56ebd4" providerId="LiveId" clId="{C99183FC-21C9-4CF5-9CFB-4AE0943421BD}" dt="2024-04-24T00:14:47.251" v="1273" actId="478"/>
          <ac:picMkLst>
            <pc:docMk/>
            <pc:sldMk cId="3566689834" sldId="579"/>
            <ac:picMk id="4" creationId="{6524F7E2-53E8-D356-88F5-6A05C18778F1}"/>
          </ac:picMkLst>
        </pc:picChg>
        <pc:picChg chg="add mod">
          <ac:chgData name="Nanda Fretes" userId="3251f339cb56ebd4" providerId="LiveId" clId="{C99183FC-21C9-4CF5-9CFB-4AE0943421BD}" dt="2024-04-24T00:17:43.639" v="1282" actId="14100"/>
          <ac:picMkLst>
            <pc:docMk/>
            <pc:sldMk cId="3566689834" sldId="579"/>
            <ac:picMk id="5" creationId="{EE0890E2-42FC-4A1F-0459-FD17CFDE13E6}"/>
          </ac:picMkLst>
        </pc:picChg>
        <pc:picChg chg="add mod">
          <ac:chgData name="Nanda Fretes" userId="3251f339cb56ebd4" providerId="LiveId" clId="{C99183FC-21C9-4CF5-9CFB-4AE0943421BD}" dt="2024-04-24T00:16:52.285" v="1279" actId="1076"/>
          <ac:picMkLst>
            <pc:docMk/>
            <pc:sldMk cId="3566689834" sldId="579"/>
            <ac:picMk id="7" creationId="{C692AB08-2CE7-AF21-F8C5-9CAC4D76DD41}"/>
          </ac:picMkLst>
        </pc:picChg>
      </pc:sldChg>
      <pc:sldChg chg="addSp delSp modSp add mod">
        <pc:chgData name="Nanda Fretes" userId="3251f339cb56ebd4" providerId="LiveId" clId="{C99183FC-21C9-4CF5-9CFB-4AE0943421BD}" dt="2024-04-24T00:20:18.644" v="1333" actId="20577"/>
        <pc:sldMkLst>
          <pc:docMk/>
          <pc:sldMk cId="2889777988" sldId="580"/>
        </pc:sldMkLst>
        <pc:spChg chg="add mod">
          <ac:chgData name="Nanda Fretes" userId="3251f339cb56ebd4" providerId="LiveId" clId="{C99183FC-21C9-4CF5-9CFB-4AE0943421BD}" dt="2024-04-24T00:18:44.393" v="1288"/>
          <ac:spMkLst>
            <pc:docMk/>
            <pc:sldMk cId="2889777988" sldId="580"/>
            <ac:spMk id="2" creationId="{7FD845B6-A097-57C7-C361-DF12C6083C07}"/>
          </ac:spMkLst>
        </pc:spChg>
        <pc:spChg chg="del">
          <ac:chgData name="Nanda Fretes" userId="3251f339cb56ebd4" providerId="LiveId" clId="{C99183FC-21C9-4CF5-9CFB-4AE0943421BD}" dt="2024-04-24T00:18:57.794" v="1291" actId="478"/>
          <ac:spMkLst>
            <pc:docMk/>
            <pc:sldMk cId="2889777988" sldId="580"/>
            <ac:spMk id="8" creationId="{E094C121-2201-7EC5-F0F4-4B04AFEFC2DD}"/>
          </ac:spMkLst>
        </pc:spChg>
        <pc:spChg chg="add mod">
          <ac:chgData name="Nanda Fretes" userId="3251f339cb56ebd4" providerId="LiveId" clId="{C99183FC-21C9-4CF5-9CFB-4AE0943421BD}" dt="2024-04-24T00:20:18.644" v="1333" actId="20577"/>
          <ac:spMkLst>
            <pc:docMk/>
            <pc:sldMk cId="2889777988" sldId="580"/>
            <ac:spMk id="10" creationId="{16AB683B-A1FC-47E5-5160-E155A4AEA820}"/>
          </ac:spMkLst>
        </pc:spChg>
        <pc:picChg chg="add mod modCrop">
          <ac:chgData name="Nanda Fretes" userId="3251f339cb56ebd4" providerId="LiveId" clId="{C99183FC-21C9-4CF5-9CFB-4AE0943421BD}" dt="2024-04-24T00:19:54.154" v="1301" actId="1076"/>
          <ac:picMkLst>
            <pc:docMk/>
            <pc:sldMk cId="2889777988" sldId="580"/>
            <ac:picMk id="4" creationId="{F71826CC-747F-474F-A96C-90AEA51A8A0E}"/>
          </ac:picMkLst>
        </pc:picChg>
        <pc:picChg chg="del">
          <ac:chgData name="Nanda Fretes" userId="3251f339cb56ebd4" providerId="LiveId" clId="{C99183FC-21C9-4CF5-9CFB-4AE0943421BD}" dt="2024-04-24T00:18:43.982" v="1287" actId="478"/>
          <ac:picMkLst>
            <pc:docMk/>
            <pc:sldMk cId="2889777988" sldId="580"/>
            <ac:picMk id="5" creationId="{EE0890E2-42FC-4A1F-0459-FD17CFDE13E6}"/>
          </ac:picMkLst>
        </pc:picChg>
        <pc:picChg chg="del">
          <ac:chgData name="Nanda Fretes" userId="3251f339cb56ebd4" providerId="LiveId" clId="{C99183FC-21C9-4CF5-9CFB-4AE0943421BD}" dt="2024-04-24T00:18:59.919" v="1292" actId="478"/>
          <ac:picMkLst>
            <pc:docMk/>
            <pc:sldMk cId="2889777988" sldId="580"/>
            <ac:picMk id="7" creationId="{C692AB08-2CE7-AF21-F8C5-9CAC4D76DD41}"/>
          </ac:picMkLst>
        </pc:picChg>
      </pc:sldChg>
      <pc:sldChg chg="addSp delSp modSp add mod">
        <pc:chgData name="Nanda Fretes" userId="3251f339cb56ebd4" providerId="LiveId" clId="{C99183FC-21C9-4CF5-9CFB-4AE0943421BD}" dt="2024-04-24T00:30:18.868" v="1390" actId="1076"/>
        <pc:sldMkLst>
          <pc:docMk/>
          <pc:sldMk cId="3518199475" sldId="581"/>
        </pc:sldMkLst>
        <pc:spChg chg="mod">
          <ac:chgData name="Nanda Fretes" userId="3251f339cb56ebd4" providerId="LiveId" clId="{C99183FC-21C9-4CF5-9CFB-4AE0943421BD}" dt="2024-04-24T00:30:18.868" v="1390" actId="1076"/>
          <ac:spMkLst>
            <pc:docMk/>
            <pc:sldMk cId="3518199475" sldId="581"/>
            <ac:spMk id="10" creationId="{16AB683B-A1FC-47E5-5160-E155A4AEA820}"/>
          </ac:spMkLst>
        </pc:spChg>
        <pc:picChg chg="add mod">
          <ac:chgData name="Nanda Fretes" userId="3251f339cb56ebd4" providerId="LiveId" clId="{C99183FC-21C9-4CF5-9CFB-4AE0943421BD}" dt="2024-04-24T00:29:59.923" v="1386" actId="1076"/>
          <ac:picMkLst>
            <pc:docMk/>
            <pc:sldMk cId="3518199475" sldId="581"/>
            <ac:picMk id="3" creationId="{53C1F791-61F1-6883-C363-54E6FDBBF2F1}"/>
          </ac:picMkLst>
        </pc:picChg>
        <pc:picChg chg="del">
          <ac:chgData name="Nanda Fretes" userId="3251f339cb56ebd4" providerId="LiveId" clId="{C99183FC-21C9-4CF5-9CFB-4AE0943421BD}" dt="2024-04-24T00:26:22.198" v="1376" actId="478"/>
          <ac:picMkLst>
            <pc:docMk/>
            <pc:sldMk cId="3518199475" sldId="581"/>
            <ac:picMk id="4" creationId="{F71826CC-747F-474F-A96C-90AEA51A8A0E}"/>
          </ac:picMkLst>
        </pc:picChg>
        <pc:picChg chg="add mod">
          <ac:chgData name="Nanda Fretes" userId="3251f339cb56ebd4" providerId="LiveId" clId="{C99183FC-21C9-4CF5-9CFB-4AE0943421BD}" dt="2024-04-24T00:30:13.332" v="1389" actId="1076"/>
          <ac:picMkLst>
            <pc:docMk/>
            <pc:sldMk cId="3518199475" sldId="581"/>
            <ac:picMk id="7" creationId="{2D69BD68-72D4-CDE8-5C96-38EF0E89BC48}"/>
          </ac:picMkLst>
        </pc:picChg>
      </pc:sldChg>
      <pc:sldChg chg="addSp delSp modSp add mod">
        <pc:chgData name="Nanda Fretes" userId="3251f339cb56ebd4" providerId="LiveId" clId="{C99183FC-21C9-4CF5-9CFB-4AE0943421BD}" dt="2024-04-24T10:20:48.092" v="1559" actId="1076"/>
        <pc:sldMkLst>
          <pc:docMk/>
          <pc:sldMk cId="1053871856" sldId="582"/>
        </pc:sldMkLst>
        <pc:spChg chg="mod">
          <ac:chgData name="Nanda Fretes" userId="3251f339cb56ebd4" providerId="LiveId" clId="{C99183FC-21C9-4CF5-9CFB-4AE0943421BD}" dt="2024-04-24T10:20:48.092" v="1559" actId="1076"/>
          <ac:spMkLst>
            <pc:docMk/>
            <pc:sldMk cId="1053871856" sldId="582"/>
            <ac:spMk id="10" creationId="{16AB683B-A1FC-47E5-5160-E155A4AEA820}"/>
          </ac:spMkLst>
        </pc:spChg>
        <pc:picChg chg="del">
          <ac:chgData name="Nanda Fretes" userId="3251f339cb56ebd4" providerId="LiveId" clId="{C99183FC-21C9-4CF5-9CFB-4AE0943421BD}" dt="2024-04-24T00:41:35.561" v="1392" actId="478"/>
          <ac:picMkLst>
            <pc:docMk/>
            <pc:sldMk cId="1053871856" sldId="582"/>
            <ac:picMk id="3" creationId="{53C1F791-61F1-6883-C363-54E6FDBBF2F1}"/>
          </ac:picMkLst>
        </pc:picChg>
        <pc:picChg chg="add mod">
          <ac:chgData name="Nanda Fretes" userId="3251f339cb56ebd4" providerId="LiveId" clId="{C99183FC-21C9-4CF5-9CFB-4AE0943421BD}" dt="2024-04-24T10:20:41.290" v="1557" actId="1076"/>
          <ac:picMkLst>
            <pc:docMk/>
            <pc:sldMk cId="1053871856" sldId="582"/>
            <ac:picMk id="4" creationId="{4492A5F0-B46E-DA5D-5CF8-18E4A0B31CE9}"/>
          </ac:picMkLst>
        </pc:picChg>
        <pc:picChg chg="del">
          <ac:chgData name="Nanda Fretes" userId="3251f339cb56ebd4" providerId="LiveId" clId="{C99183FC-21C9-4CF5-9CFB-4AE0943421BD}" dt="2024-04-24T00:42:13.810" v="1422" actId="478"/>
          <ac:picMkLst>
            <pc:docMk/>
            <pc:sldMk cId="1053871856" sldId="582"/>
            <ac:picMk id="7" creationId="{2D69BD68-72D4-CDE8-5C96-38EF0E89BC48}"/>
          </ac:picMkLst>
        </pc:picChg>
      </pc:sldChg>
      <pc:sldChg chg="addSp delSp modSp add mod">
        <pc:chgData name="Nanda Fretes" userId="3251f339cb56ebd4" providerId="LiveId" clId="{C99183FC-21C9-4CF5-9CFB-4AE0943421BD}" dt="2024-04-24T10:22:21.309" v="1560" actId="1076"/>
        <pc:sldMkLst>
          <pc:docMk/>
          <pc:sldMk cId="3676892382" sldId="583"/>
        </pc:sldMkLst>
        <pc:spChg chg="mod">
          <ac:chgData name="Nanda Fretes" userId="3251f339cb56ebd4" providerId="LiveId" clId="{C99183FC-21C9-4CF5-9CFB-4AE0943421BD}" dt="2024-04-24T10:20:36.070" v="1556" actId="1076"/>
          <ac:spMkLst>
            <pc:docMk/>
            <pc:sldMk cId="3676892382" sldId="583"/>
            <ac:spMk id="10" creationId="{16AB683B-A1FC-47E5-5160-E155A4AEA820}"/>
          </ac:spMkLst>
        </pc:spChg>
        <pc:picChg chg="add mod">
          <ac:chgData name="Nanda Fretes" userId="3251f339cb56ebd4" providerId="LiveId" clId="{C99183FC-21C9-4CF5-9CFB-4AE0943421BD}" dt="2024-04-24T10:22:21.309" v="1560" actId="1076"/>
          <ac:picMkLst>
            <pc:docMk/>
            <pc:sldMk cId="3676892382" sldId="583"/>
            <ac:picMk id="3" creationId="{81B1DBA7-369F-2153-EFE7-A6D18C64F851}"/>
          </ac:picMkLst>
        </pc:picChg>
        <pc:picChg chg="del">
          <ac:chgData name="Nanda Fretes" userId="3251f339cb56ebd4" providerId="LiveId" clId="{C99183FC-21C9-4CF5-9CFB-4AE0943421BD}" dt="2024-04-24T10:19:16.595" v="1465" actId="478"/>
          <ac:picMkLst>
            <pc:docMk/>
            <pc:sldMk cId="3676892382" sldId="583"/>
            <ac:picMk id="4" creationId="{4492A5F0-B46E-DA5D-5CF8-18E4A0B31CE9}"/>
          </ac:picMkLst>
        </pc:picChg>
      </pc:sldChg>
      <pc:sldChg chg="addSp delSp modSp add mod">
        <pc:chgData name="Nanda Fretes" userId="3251f339cb56ebd4" providerId="LiveId" clId="{C99183FC-21C9-4CF5-9CFB-4AE0943421BD}" dt="2024-04-24T10:22:56.921" v="1593" actId="20577"/>
        <pc:sldMkLst>
          <pc:docMk/>
          <pc:sldMk cId="1892288025" sldId="584"/>
        </pc:sldMkLst>
        <pc:spChg chg="mod">
          <ac:chgData name="Nanda Fretes" userId="3251f339cb56ebd4" providerId="LiveId" clId="{C99183FC-21C9-4CF5-9CFB-4AE0943421BD}" dt="2024-04-24T10:22:56.921" v="1593" actId="20577"/>
          <ac:spMkLst>
            <pc:docMk/>
            <pc:sldMk cId="1892288025" sldId="584"/>
            <ac:spMk id="10" creationId="{16AB683B-A1FC-47E5-5160-E155A4AEA820}"/>
          </ac:spMkLst>
        </pc:spChg>
        <pc:picChg chg="del">
          <ac:chgData name="Nanda Fretes" userId="3251f339cb56ebd4" providerId="LiveId" clId="{C99183FC-21C9-4CF5-9CFB-4AE0943421BD}" dt="2024-04-24T10:22:25.760" v="1562" actId="478"/>
          <ac:picMkLst>
            <pc:docMk/>
            <pc:sldMk cId="1892288025" sldId="584"/>
            <ac:picMk id="3" creationId="{81B1DBA7-369F-2153-EFE7-A6D18C64F851}"/>
          </ac:picMkLst>
        </pc:picChg>
        <pc:picChg chg="add mod">
          <ac:chgData name="Nanda Fretes" userId="3251f339cb56ebd4" providerId="LiveId" clId="{C99183FC-21C9-4CF5-9CFB-4AE0943421BD}" dt="2024-04-24T10:22:40.398" v="1566" actId="1076"/>
          <ac:picMkLst>
            <pc:docMk/>
            <pc:sldMk cId="1892288025" sldId="584"/>
            <ac:picMk id="4" creationId="{8DF3A4CC-B849-EDA1-22AF-AF035502A9F1}"/>
          </ac:picMkLst>
        </pc:picChg>
      </pc:sldChg>
      <pc:sldChg chg="addSp delSp modSp add mod">
        <pc:chgData name="Nanda Fretes" userId="3251f339cb56ebd4" providerId="LiveId" clId="{C99183FC-21C9-4CF5-9CFB-4AE0943421BD}" dt="2024-04-24T10:32:47.205" v="1685" actId="1076"/>
        <pc:sldMkLst>
          <pc:docMk/>
          <pc:sldMk cId="2613091969" sldId="585"/>
        </pc:sldMkLst>
        <pc:spChg chg="mod">
          <ac:chgData name="Nanda Fretes" userId="3251f339cb56ebd4" providerId="LiveId" clId="{C99183FC-21C9-4CF5-9CFB-4AE0943421BD}" dt="2024-04-24T10:32:33.240" v="1684" actId="14100"/>
          <ac:spMkLst>
            <pc:docMk/>
            <pc:sldMk cId="2613091969" sldId="585"/>
            <ac:spMk id="10" creationId="{16AB683B-A1FC-47E5-5160-E155A4AEA820}"/>
          </ac:spMkLst>
        </pc:spChg>
        <pc:picChg chg="add mod">
          <ac:chgData name="Nanda Fretes" userId="3251f339cb56ebd4" providerId="LiveId" clId="{C99183FC-21C9-4CF5-9CFB-4AE0943421BD}" dt="2024-04-24T10:32:47.205" v="1685" actId="1076"/>
          <ac:picMkLst>
            <pc:docMk/>
            <pc:sldMk cId="2613091969" sldId="585"/>
            <ac:picMk id="3" creationId="{928100A7-DB59-BA81-5FF5-4FF9B95FC3E5}"/>
          </ac:picMkLst>
        </pc:picChg>
        <pc:picChg chg="del">
          <ac:chgData name="Nanda Fretes" userId="3251f339cb56ebd4" providerId="LiveId" clId="{C99183FC-21C9-4CF5-9CFB-4AE0943421BD}" dt="2024-04-24T10:29:31.902" v="1595" actId="478"/>
          <ac:picMkLst>
            <pc:docMk/>
            <pc:sldMk cId="2613091969" sldId="585"/>
            <ac:picMk id="4" creationId="{8DF3A4CC-B849-EDA1-22AF-AF035502A9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24/04/2024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192881" y="110369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A547CBF-1B9B-C56A-4CE9-7FF5E73B5A75}"/>
              </a:ext>
            </a:extLst>
          </p:cNvPr>
          <p:cNvSpPr txBox="1">
            <a:spLocks/>
          </p:cNvSpPr>
          <p:nvPr/>
        </p:nvSpPr>
        <p:spPr>
          <a:xfrm>
            <a:off x="864704" y="1190250"/>
            <a:ext cx="10287000" cy="22387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adicionar uma nova coluna ao CSV, eu posso usar a mesma lógica de criar um novo arquivo.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D3CD9-55A8-5D02-7233-B3030302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8" y="2096230"/>
            <a:ext cx="11390968" cy="29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46406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Dado um conjunto de dados referente aos pedidos de compras de um e-commerce, armazenado em uma lista de dicionários no Python, sua tarefa é gerar um arquivo .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partir desses dados. Utilize a biblioteca pandas para realizar essa operação.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istorico_pedidos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[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1, 'Nome': 'João', 'Endereço': 'Rua das Flores, 123', 'Produto': 'Camiseta', 'Quantidade': 2, 'Preço': 50, 'Data': '01/01/2023'},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2, 'Nome': 'Mariana', 'Endereço': 'Avenida Central, 456', 'Produto': 'Tênis', 'Quantidade': 1, 'Preço': 120, 'Data': '02/01/2023'},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3, 'Nome': 'Carlos', 'Endereço': 'Praça da Estação, 789', 'Produto': 'Mochila', 'Quantidade': 1, 'Preço': 80, 'Data': '03/01/2023'},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4, 'Nome’: Joaquim', 'Endereço': 'Alameda dos Anjos, 101', 'Produto': 'Relógio', 'Quantidade': 1, 'Preço': 150, 'Data': '04/01/2023'}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4004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16589" y="1395706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6000"/>
              </a:lnSpc>
              <a:spcAft>
                <a:spcPts val="800"/>
              </a:spcAft>
              <a:buAutoNum type="arabicParenR"/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Crie uma novo coluna que aplique o desconto de 20% em todos os produtos da lista. </a:t>
            </a:r>
            <a:endParaRPr lang="pt-BR" sz="24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AutoNum type="arabicParenR"/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rie uma coluna com o valor total por item (quantidade * valor)</a:t>
            </a: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AutoNum type="arabicParenR"/>
            </a:pP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Faça um arquivo </a:t>
            </a:r>
            <a:r>
              <a:rPr lang="pt-BR" sz="24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csv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os dados da discografia de algum artista que goste, tendo o nome do artista, o álbum, o ano do lançamento, qual foi a venda do álbum.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0890E2-42FC-4A1F-0459-FD17CFDE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8019"/>
            <a:ext cx="5145157" cy="56944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92AB08-2CE7-AF21-F8C5-9CAC4D76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68" y="5139406"/>
            <a:ext cx="5067740" cy="847057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094C121-2201-7EC5-F0F4-4B04AFEFC2DD}"/>
              </a:ext>
            </a:extLst>
          </p:cNvPr>
          <p:cNvSpPr txBox="1">
            <a:spLocks/>
          </p:cNvSpPr>
          <p:nvPr/>
        </p:nvSpPr>
        <p:spPr>
          <a:xfrm>
            <a:off x="6274067" y="2290227"/>
            <a:ext cx="5446542" cy="26693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manipular o arquivo </a:t>
            </a:r>
            <a:r>
              <a:rPr lang="pt-BR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xls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talvez seja necessário baixar a biblioteca que ajuda a gravação do arquivo.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8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1826CC-747F-474F-A96C-90AEA51A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40"/>
          <a:stretch/>
        </p:blipFill>
        <p:spPr>
          <a:xfrm>
            <a:off x="533866" y="2979843"/>
            <a:ext cx="11537250" cy="1795854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6AB683B-A1FC-47E5-5160-E155A4AEA820}"/>
              </a:ext>
            </a:extLst>
          </p:cNvPr>
          <p:cNvSpPr txBox="1">
            <a:spLocks/>
          </p:cNvSpPr>
          <p:nvPr/>
        </p:nvSpPr>
        <p:spPr>
          <a:xfrm>
            <a:off x="533866" y="1691984"/>
            <a:ext cx="11129351" cy="128785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resultad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da execução é :</a:t>
            </a: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6AB683B-A1FC-47E5-5160-E155A4AEA820}"/>
              </a:ext>
            </a:extLst>
          </p:cNvPr>
          <p:cNvSpPr txBox="1">
            <a:spLocks/>
          </p:cNvSpPr>
          <p:nvPr/>
        </p:nvSpPr>
        <p:spPr>
          <a:xfrm>
            <a:off x="1206897" y="2696782"/>
            <a:ext cx="3680325" cy="358569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criar mais uma linha no arquiv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:</a:t>
            </a: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C1F791-61F1-6883-C363-54E6FDBB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18" y="871538"/>
            <a:ext cx="6097882" cy="49336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69BD68-72D4-CDE8-5C96-38EF0E89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05162"/>
            <a:ext cx="10430841" cy="1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9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6AB683B-A1FC-47E5-5160-E155A4AEA820}"/>
              </a:ext>
            </a:extLst>
          </p:cNvPr>
          <p:cNvSpPr txBox="1">
            <a:spLocks/>
          </p:cNvSpPr>
          <p:nvPr/>
        </p:nvSpPr>
        <p:spPr>
          <a:xfrm>
            <a:off x="385763" y="1381851"/>
            <a:ext cx="9581017" cy="8873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adicionar valores a uma coluna.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92A5F0-B46E-DA5D-5CF8-18E4A0B3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26" y="2269238"/>
            <a:ext cx="922862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6AB683B-A1FC-47E5-5160-E155A4AEA820}"/>
              </a:ext>
            </a:extLst>
          </p:cNvPr>
          <p:cNvSpPr txBox="1">
            <a:spLocks/>
          </p:cNvSpPr>
          <p:nvPr/>
        </p:nvSpPr>
        <p:spPr>
          <a:xfrm>
            <a:off x="1004157" y="1451914"/>
            <a:ext cx="9551200" cy="6739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ler um arquivo </a:t>
            </a:r>
            <a:r>
              <a:rPr lang="pt-BR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xlsx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basta que eu execute o </a:t>
            </a:r>
            <a:r>
              <a:rPr lang="pt-BR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o nome do arquivo desejado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B1DBA7-369F-2153-EFE7-A6D18C64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20" y="2469784"/>
            <a:ext cx="7017360" cy="37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6AB683B-A1FC-47E5-5160-E155A4AEA820}"/>
              </a:ext>
            </a:extLst>
          </p:cNvPr>
          <p:cNvSpPr txBox="1">
            <a:spLocks/>
          </p:cNvSpPr>
          <p:nvPr/>
        </p:nvSpPr>
        <p:spPr>
          <a:xfrm>
            <a:off x="994218" y="1094105"/>
            <a:ext cx="9551200" cy="6739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ler uma coluna especifica de um arquivo </a:t>
            </a:r>
            <a:r>
              <a:rPr lang="pt-BR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xlsx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basta que eu execute o </a:t>
            </a:r>
            <a:r>
              <a:rPr lang="pt-BR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o nome do arquivo desejado.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F3A4CC-B849-EDA1-22AF-AF035502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22" y="2237012"/>
            <a:ext cx="6371155" cy="44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6AB683B-A1FC-47E5-5160-E155A4AEA820}"/>
              </a:ext>
            </a:extLst>
          </p:cNvPr>
          <p:cNvSpPr txBox="1">
            <a:spLocks/>
          </p:cNvSpPr>
          <p:nvPr/>
        </p:nvSpPr>
        <p:spPr>
          <a:xfrm>
            <a:off x="994218" y="1094105"/>
            <a:ext cx="10359582" cy="6739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fazer a inclusão de uma nova coluna, com o dobro da última coluna.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8100A7-DB59-BA81-5FF5-4FF9B95F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73" y="2004667"/>
            <a:ext cx="9133826" cy="37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tos Tempestade, 430.000+ fotos de arquivo grátis de alta qualidade">
            <a:extLst>
              <a:ext uri="{FF2B5EF4-FFF2-40B4-BE49-F238E27FC236}">
                <a16:creationId xmlns:a16="http://schemas.microsoft.com/office/drawing/2014/main" id="{EDCD1E12-0EEA-855B-A049-F6728F1D0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36" r="9724"/>
          <a:stretch/>
        </p:blipFill>
        <p:spPr bwMode="auto">
          <a:xfrm>
            <a:off x="20" y="10"/>
            <a:ext cx="1067460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974511" y="1915629"/>
            <a:ext cx="5251316" cy="162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Manipulação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Arquivos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Emoji Emoticon Olhando Para Lado Mordendo Unhas Sentindo Nervoso Medo Vetor  de stock de ©yayayoyo 626754678">
            <a:extLst>
              <a:ext uri="{FF2B5EF4-FFF2-40B4-BE49-F238E27FC236}">
                <a16:creationId xmlns:a16="http://schemas.microsoft.com/office/drawing/2014/main" id="{A3153AC3-876A-3D09-4D30-D3F8A3673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6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4" r="1615" b="5966"/>
          <a:stretch/>
        </p:blipFill>
        <p:spPr bwMode="auto">
          <a:xfrm>
            <a:off x="6991647" y="472109"/>
            <a:ext cx="5141830" cy="556094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9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30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Assim como no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txt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, podemos criar arquivos com diversas outras extensões, como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csv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e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xls</a:t>
            </a:r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7125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4F3882-4114-78C6-EEC9-B743E58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329447"/>
            <a:ext cx="7173017" cy="4286732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D5A3B5F2-7B88-6507-4829-3E7FFF7C4171}"/>
              </a:ext>
            </a:extLst>
          </p:cNvPr>
          <p:cNvSpPr txBox="1">
            <a:spLocks/>
          </p:cNvSpPr>
          <p:nvPr/>
        </p:nvSpPr>
        <p:spPr>
          <a:xfrm>
            <a:off x="7558780" y="1475928"/>
            <a:ext cx="3950733" cy="48988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O pandas é uma biblioteca que torna a manipulação dos dados mais fácil.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Colocando o que desejamos converter para CSV,  em um dicionário, chamando o comando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dataframe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criamos o arquivo com esses dados.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968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D5A3B5F2-7B88-6507-4829-3E7FFF7C4171}"/>
              </a:ext>
            </a:extLst>
          </p:cNvPr>
          <p:cNvSpPr txBox="1">
            <a:spLocks/>
          </p:cNvSpPr>
          <p:nvPr/>
        </p:nvSpPr>
        <p:spPr>
          <a:xfrm>
            <a:off x="7558780" y="1475928"/>
            <a:ext cx="3950733" cy="48988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O pandas é uma biblioteca que torna a manipulação dos dados mais fácil.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Colocando o que desejamos converter para CSV,  em um dicionário, chamando o comando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dataframe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criamos o arquivo com esses dados.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D37C17-9763-83AC-C271-AF5B143C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266426"/>
            <a:ext cx="11751058" cy="63251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CA586D7-8A92-6913-D5D6-50B67CD1E224}"/>
              </a:ext>
            </a:extLst>
          </p:cNvPr>
          <p:cNvSpPr/>
          <p:nvPr/>
        </p:nvSpPr>
        <p:spPr>
          <a:xfrm>
            <a:off x="9710530" y="586409"/>
            <a:ext cx="735496" cy="10436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1EFEC7-32E8-C885-8FF3-80C392F2A89A}"/>
              </a:ext>
            </a:extLst>
          </p:cNvPr>
          <p:cNvSpPr/>
          <p:nvPr/>
        </p:nvSpPr>
        <p:spPr>
          <a:xfrm>
            <a:off x="9342782" y="5874026"/>
            <a:ext cx="1103244" cy="3975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87E224F-7E1B-D0AD-A6B5-DD70945D3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27"/>
          <a:stretch/>
        </p:blipFill>
        <p:spPr>
          <a:xfrm>
            <a:off x="1852696" y="4065103"/>
            <a:ext cx="3872244" cy="29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4C619A-314F-2283-F787-638CC127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68"/>
          <a:stretch/>
        </p:blipFill>
        <p:spPr>
          <a:xfrm>
            <a:off x="3879574" y="3903268"/>
            <a:ext cx="4986130" cy="21517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91E5AA-33CE-F8E4-A1D4-E807A80B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8" y="1263687"/>
            <a:ext cx="9183730" cy="2393913"/>
          </a:xfrm>
          <a:prstGeom prst="rect">
            <a:avLst/>
          </a:prstGeom>
        </p:spPr>
      </p:pic>
      <p:sp>
        <p:nvSpPr>
          <p:cNvPr id="15" name="Seta: Dobrada 14">
            <a:extLst>
              <a:ext uri="{FF2B5EF4-FFF2-40B4-BE49-F238E27FC236}">
                <a16:creationId xmlns:a16="http://schemas.microsoft.com/office/drawing/2014/main" id="{081A87B6-409A-06EA-BB12-AD9442A594CE}"/>
              </a:ext>
            </a:extLst>
          </p:cNvPr>
          <p:cNvSpPr/>
          <p:nvPr/>
        </p:nvSpPr>
        <p:spPr>
          <a:xfrm rot="12110255" flipH="1">
            <a:off x="721557" y="3039667"/>
            <a:ext cx="3202727" cy="1235864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53BFA6-9B14-555D-E073-1E4846337897}"/>
              </a:ext>
            </a:extLst>
          </p:cNvPr>
          <p:cNvSpPr txBox="1"/>
          <p:nvPr/>
        </p:nvSpPr>
        <p:spPr>
          <a:xfrm>
            <a:off x="506535" y="4440151"/>
            <a:ext cx="3373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Cuidado! Os </a:t>
            </a:r>
          </a:p>
          <a:p>
            <a:r>
              <a:rPr lang="pt-BR" sz="4800" dirty="0">
                <a:solidFill>
                  <a:srgbClr val="FF0000"/>
                </a:solidFill>
              </a:rPr>
              <a:t>Itens viram </a:t>
            </a:r>
          </a:p>
          <a:p>
            <a:r>
              <a:rPr lang="pt-BR" sz="4800" dirty="0">
                <a:solidFill>
                  <a:srgbClr val="FF0000"/>
                </a:solidFill>
              </a:rPr>
              <a:t>colunas</a:t>
            </a:r>
          </a:p>
        </p:txBody>
      </p:sp>
    </p:spTree>
    <p:extLst>
      <p:ext uri="{BB962C8B-B14F-4D97-AF65-F5344CB8AC3E}">
        <p14:creationId xmlns:p14="http://schemas.microsoft.com/office/powerpoint/2010/main" val="3553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9BD0E5-A597-D1B8-A84E-CB93EA65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1" y="2349862"/>
            <a:ext cx="8200156" cy="29732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5021FBC-0518-54E0-0A6A-3FE77D13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71" y="2241751"/>
            <a:ext cx="6947798" cy="44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416C1B-6576-D52F-B1E8-BF756636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52" y="1199371"/>
            <a:ext cx="8389123" cy="3959038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A34A798-51F4-57B3-707A-653BC2447D66}"/>
              </a:ext>
            </a:extLst>
          </p:cNvPr>
          <p:cNvSpPr txBox="1">
            <a:spLocks/>
          </p:cNvSpPr>
          <p:nvPr/>
        </p:nvSpPr>
        <p:spPr>
          <a:xfrm>
            <a:off x="760343" y="5339761"/>
            <a:ext cx="10671313" cy="12959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pegar os dados de uma coluna especifica, eu adiciono em uma variável o resultado de um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dataFrame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pegando a coluna Produto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7711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192881" y="110369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69AE9B-2EC1-3FE8-C42E-C8F23E1EB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23"/>
          <a:stretch/>
        </p:blipFill>
        <p:spPr>
          <a:xfrm>
            <a:off x="600718" y="784334"/>
            <a:ext cx="6316918" cy="6039373"/>
          </a:xfrm>
          <a:prstGeom prst="rect">
            <a:avLst/>
          </a:prstGeom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A547CBF-1B9B-C56A-4CE9-7FF5E73B5A75}"/>
              </a:ext>
            </a:extLst>
          </p:cNvPr>
          <p:cNvSpPr txBox="1">
            <a:spLocks/>
          </p:cNvSpPr>
          <p:nvPr/>
        </p:nvSpPr>
        <p:spPr>
          <a:xfrm>
            <a:off x="7275443" y="2534479"/>
            <a:ext cx="3896139" cy="22493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pegar os dados de linhas que tenham um determinado conteúdo, uso uma comparação.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474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7450</TotalTime>
  <Words>640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411</cp:revision>
  <dcterms:created xsi:type="dcterms:W3CDTF">2019-06-17T10:47:58Z</dcterms:created>
  <dcterms:modified xsi:type="dcterms:W3CDTF">2024-04-24T10:32:58Z</dcterms:modified>
</cp:coreProperties>
</file>