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7" r:id="rId2"/>
    <p:sldId id="546" r:id="rId3"/>
    <p:sldId id="593" r:id="rId4"/>
    <p:sldId id="594" r:id="rId5"/>
    <p:sldId id="595" r:id="rId6"/>
    <p:sldId id="597" r:id="rId7"/>
    <p:sldId id="598" r:id="rId8"/>
    <p:sldId id="599" r:id="rId9"/>
    <p:sldId id="600" r:id="rId10"/>
    <p:sldId id="601" r:id="rId11"/>
    <p:sldId id="602" r:id="rId12"/>
    <p:sldId id="596" r:id="rId13"/>
    <p:sldId id="603" r:id="rId14"/>
    <p:sldId id="604" r:id="rId15"/>
    <p:sldId id="606" r:id="rId16"/>
    <p:sldId id="607" r:id="rId17"/>
    <p:sldId id="608" r:id="rId18"/>
    <p:sldId id="609" r:id="rId19"/>
    <p:sldId id="612" r:id="rId20"/>
    <p:sldId id="613" r:id="rId21"/>
    <p:sldId id="61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F4435-C936-4013-A21D-0DF5992AEB01}" v="28" dt="2024-05-21T18:24:5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6ACF4435-C936-4013-A21D-0DF5992AEB01}"/>
    <pc:docChg chg="undo custSel addSld delSld modSld">
      <pc:chgData name="Nanda Fretes" userId="3251f339cb56ebd4" providerId="LiveId" clId="{6ACF4435-C936-4013-A21D-0DF5992AEB01}" dt="2024-05-22T14:25:17.664" v="760" actId="47"/>
      <pc:docMkLst>
        <pc:docMk/>
      </pc:docMkLst>
      <pc:sldChg chg="addSp delSp modSp mod">
        <pc:chgData name="Nanda Fretes" userId="3251f339cb56ebd4" providerId="LiveId" clId="{6ACF4435-C936-4013-A21D-0DF5992AEB01}" dt="2024-05-21T18:15:50.349" v="60"/>
        <pc:sldMkLst>
          <pc:docMk/>
          <pc:sldMk cId="3823068950" sldId="546"/>
        </pc:sldMkLst>
        <pc:spChg chg="add mod">
          <ac:chgData name="Nanda Fretes" userId="3251f339cb56ebd4" providerId="LiveId" clId="{6ACF4435-C936-4013-A21D-0DF5992AEB01}" dt="2024-05-21T18:15:50.349" v="60"/>
          <ac:spMkLst>
            <pc:docMk/>
            <pc:sldMk cId="3823068950" sldId="546"/>
            <ac:spMk id="4" creationId="{644D3352-0D25-AF56-9328-0D2A1787615E}"/>
          </ac:spMkLst>
        </pc:spChg>
        <pc:spChg chg="mod">
          <ac:chgData name="Nanda Fretes" userId="3251f339cb56ebd4" providerId="LiveId" clId="{6ACF4435-C936-4013-A21D-0DF5992AEB01}" dt="2024-05-21T18:15:24.479" v="44" actId="14100"/>
          <ac:spMkLst>
            <pc:docMk/>
            <pc:sldMk cId="3823068950" sldId="546"/>
            <ac:spMk id="6" creationId="{95A4EC4F-8888-3A5F-DB50-D4ACDA9A3125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40" creationId="{362D44EE-C852-4460-B8B5-C4F2BC20510C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42" creationId="{658970D8-8D1D-4B5C-894B-E871CC86543D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44" creationId="{F227E5B6-9132-43CA-B503-37A18562ADF2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46" creationId="{03C2051E-A88D-48E5-BACF-AAED17892722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48" creationId="{7821A508-2985-4905-874A-527429BAABFA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50" creationId="{D2929CB1-0E3C-4B2D-ADC5-0154FB33BA44}"/>
          </ac:spMkLst>
        </pc:spChg>
        <pc:spChg chg="del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52" creationId="{5F2F0C84-BE8C-4DC2-A6D3-30349A801D5C}"/>
          </ac:spMkLst>
        </pc:spChg>
        <pc:spChg chg="add">
          <ac:chgData name="Nanda Fretes" userId="3251f339cb56ebd4" providerId="LiveId" clId="{6ACF4435-C936-4013-A21D-0DF5992AEB01}" dt="2024-05-21T18:14:53.675" v="24" actId="26606"/>
          <ac:spMkLst>
            <pc:docMk/>
            <pc:sldMk cId="3823068950" sldId="546"/>
            <ac:spMk id="1057" creationId="{D12DDE76-C203-4047-9998-63900085B5E8}"/>
          </ac:spMkLst>
        </pc:spChg>
        <pc:picChg chg="del">
          <ac:chgData name="Nanda Fretes" userId="3251f339cb56ebd4" providerId="LiveId" clId="{6ACF4435-C936-4013-A21D-0DF5992AEB01}" dt="2024-05-21T18:14:46.217" v="20" actId="478"/>
          <ac:picMkLst>
            <pc:docMk/>
            <pc:sldMk cId="3823068950" sldId="546"/>
            <ac:picMk id="2" creationId="{C5535ED0-E611-92C2-AC9C-7AAF014404DF}"/>
          </ac:picMkLst>
        </pc:picChg>
        <pc:picChg chg="del">
          <ac:chgData name="Nanda Fretes" userId="3251f339cb56ebd4" providerId="LiveId" clId="{6ACF4435-C936-4013-A21D-0DF5992AEB01}" dt="2024-05-21T18:13:23.084" v="19" actId="478"/>
          <ac:picMkLst>
            <pc:docMk/>
            <pc:sldMk cId="3823068950" sldId="546"/>
            <ac:picMk id="3" creationId="{5A89CCC5-AFBC-BB56-CD05-61E3B3B3A0BE}"/>
          </ac:picMkLst>
        </pc:picChg>
        <pc:picChg chg="add mod">
          <ac:chgData name="Nanda Fretes" userId="3251f339cb56ebd4" providerId="LiveId" clId="{6ACF4435-C936-4013-A21D-0DF5992AEB01}" dt="2024-05-21T18:14:53.675" v="24" actId="26606"/>
          <ac:picMkLst>
            <pc:docMk/>
            <pc:sldMk cId="3823068950" sldId="546"/>
            <ac:picMk id="1026" creationId="{F7E155A5-21B9-FCFB-3673-69381A43B611}"/>
          </ac:picMkLst>
        </pc:picChg>
        <pc:picChg chg="add">
          <ac:chgData name="Nanda Fretes" userId="3251f339cb56ebd4" providerId="LiveId" clId="{6ACF4435-C936-4013-A21D-0DF5992AEB01}" dt="2024-05-21T18:15:11.531" v="38"/>
          <ac:picMkLst>
            <pc:docMk/>
            <pc:sldMk cId="3823068950" sldId="546"/>
            <ac:picMk id="1028" creationId="{E37FF55A-B8B0-D95A-74F4-DE6770D7C1E2}"/>
          </ac:picMkLst>
        </pc:picChg>
      </pc:sldChg>
      <pc:sldChg chg="del">
        <pc:chgData name="Nanda Fretes" userId="3251f339cb56ebd4" providerId="LiveId" clId="{6ACF4435-C936-4013-A21D-0DF5992AEB01}" dt="2024-05-21T18:15:31.567" v="45" actId="47"/>
        <pc:sldMkLst>
          <pc:docMk/>
          <pc:sldMk cId="2613091969" sldId="585"/>
        </pc:sldMkLst>
      </pc:sldChg>
      <pc:sldChg chg="del">
        <pc:chgData name="Nanda Fretes" userId="3251f339cb56ebd4" providerId="LiveId" clId="{6ACF4435-C936-4013-A21D-0DF5992AEB01}" dt="2024-05-21T18:15:31.927" v="46" actId="47"/>
        <pc:sldMkLst>
          <pc:docMk/>
          <pc:sldMk cId="2919695089" sldId="586"/>
        </pc:sldMkLst>
      </pc:sldChg>
      <pc:sldChg chg="del">
        <pc:chgData name="Nanda Fretes" userId="3251f339cb56ebd4" providerId="LiveId" clId="{6ACF4435-C936-4013-A21D-0DF5992AEB01}" dt="2024-05-21T18:15:32.555" v="47" actId="47"/>
        <pc:sldMkLst>
          <pc:docMk/>
          <pc:sldMk cId="1943699462" sldId="587"/>
        </pc:sldMkLst>
      </pc:sldChg>
      <pc:sldChg chg="del">
        <pc:chgData name="Nanda Fretes" userId="3251f339cb56ebd4" providerId="LiveId" clId="{6ACF4435-C936-4013-A21D-0DF5992AEB01}" dt="2024-05-21T18:15:32.584" v="48" actId="47"/>
        <pc:sldMkLst>
          <pc:docMk/>
          <pc:sldMk cId="2393558358" sldId="588"/>
        </pc:sldMkLst>
      </pc:sldChg>
      <pc:sldChg chg="del">
        <pc:chgData name="Nanda Fretes" userId="3251f339cb56ebd4" providerId="LiveId" clId="{6ACF4435-C936-4013-A21D-0DF5992AEB01}" dt="2024-05-21T18:15:32.608" v="49" actId="47"/>
        <pc:sldMkLst>
          <pc:docMk/>
          <pc:sldMk cId="377570119" sldId="589"/>
        </pc:sldMkLst>
      </pc:sldChg>
      <pc:sldChg chg="del">
        <pc:chgData name="Nanda Fretes" userId="3251f339cb56ebd4" providerId="LiveId" clId="{6ACF4435-C936-4013-A21D-0DF5992AEB01}" dt="2024-05-21T18:15:32.872" v="50" actId="47"/>
        <pc:sldMkLst>
          <pc:docMk/>
          <pc:sldMk cId="3632243863" sldId="590"/>
        </pc:sldMkLst>
      </pc:sldChg>
      <pc:sldChg chg="del">
        <pc:chgData name="Nanda Fretes" userId="3251f339cb56ebd4" providerId="LiveId" clId="{6ACF4435-C936-4013-A21D-0DF5992AEB01}" dt="2024-05-21T18:15:32.900" v="51" actId="47"/>
        <pc:sldMkLst>
          <pc:docMk/>
          <pc:sldMk cId="3087907323" sldId="591"/>
        </pc:sldMkLst>
      </pc:sldChg>
      <pc:sldChg chg="del">
        <pc:chgData name="Nanda Fretes" userId="3251f339cb56ebd4" providerId="LiveId" clId="{6ACF4435-C936-4013-A21D-0DF5992AEB01}" dt="2024-05-21T18:15:33.009" v="52" actId="47"/>
        <pc:sldMkLst>
          <pc:docMk/>
          <pc:sldMk cId="2251038598" sldId="592"/>
        </pc:sldMkLst>
      </pc:sldChg>
      <pc:sldChg chg="addSp delSp modSp mod">
        <pc:chgData name="Nanda Fretes" userId="3251f339cb56ebd4" providerId="LiveId" clId="{6ACF4435-C936-4013-A21D-0DF5992AEB01}" dt="2024-05-21T18:17:06.567" v="64" actId="1076"/>
        <pc:sldMkLst>
          <pc:docMk/>
          <pc:sldMk cId="1645521747" sldId="593"/>
        </pc:sldMkLst>
        <pc:spChg chg="add mod">
          <ac:chgData name="Nanda Fretes" userId="3251f339cb56ebd4" providerId="LiveId" clId="{6ACF4435-C936-4013-A21D-0DF5992AEB01}" dt="2024-05-21T18:17:06.567" v="64" actId="1076"/>
          <ac:spMkLst>
            <pc:docMk/>
            <pc:sldMk cId="1645521747" sldId="593"/>
            <ac:spMk id="2" creationId="{08B78F0A-8D32-04DF-66E9-009FDDE4208F}"/>
          </ac:spMkLst>
        </pc:spChg>
        <pc:spChg chg="del mod">
          <ac:chgData name="Nanda Fretes" userId="3251f339cb56ebd4" providerId="LiveId" clId="{6ACF4435-C936-4013-A21D-0DF5992AEB01}" dt="2024-05-21T18:16:58.836" v="62" actId="478"/>
          <ac:spMkLst>
            <pc:docMk/>
            <pc:sldMk cId="1645521747" sldId="593"/>
            <ac:spMk id="10" creationId="{16AB683B-A1FC-47E5-5160-E155A4AEA820}"/>
          </ac:spMkLst>
        </pc:spChg>
      </pc:sldChg>
      <pc:sldChg chg="del">
        <pc:chgData name="Nanda Fretes" userId="3251f339cb56ebd4" providerId="LiveId" clId="{6ACF4435-C936-4013-A21D-0DF5992AEB01}" dt="2024-05-21T18:15:37.168" v="53" actId="47"/>
        <pc:sldMkLst>
          <pc:docMk/>
          <pc:sldMk cId="951291830" sldId="594"/>
        </pc:sldMkLst>
      </pc:sldChg>
      <pc:sldChg chg="addSp delSp modSp add mod">
        <pc:chgData name="Nanda Fretes" userId="3251f339cb56ebd4" providerId="LiveId" clId="{6ACF4435-C936-4013-A21D-0DF5992AEB01}" dt="2024-05-21T18:17:30.981" v="69" actId="1076"/>
        <pc:sldMkLst>
          <pc:docMk/>
          <pc:sldMk cId="1144708318" sldId="594"/>
        </pc:sldMkLst>
        <pc:spChg chg="del">
          <ac:chgData name="Nanda Fretes" userId="3251f339cb56ebd4" providerId="LiveId" clId="{6ACF4435-C936-4013-A21D-0DF5992AEB01}" dt="2024-05-21T18:17:26.691" v="67" actId="478"/>
          <ac:spMkLst>
            <pc:docMk/>
            <pc:sldMk cId="1144708318" sldId="594"/>
            <ac:spMk id="2" creationId="{08B78F0A-8D32-04DF-66E9-009FDDE4208F}"/>
          </ac:spMkLst>
        </pc:spChg>
        <pc:spChg chg="add mod">
          <ac:chgData name="Nanda Fretes" userId="3251f339cb56ebd4" providerId="LiveId" clId="{6ACF4435-C936-4013-A21D-0DF5992AEB01}" dt="2024-05-21T18:17:30.981" v="69" actId="1076"/>
          <ac:spMkLst>
            <pc:docMk/>
            <pc:sldMk cId="1144708318" sldId="594"/>
            <ac:spMk id="3" creationId="{4C69F166-2E2D-AD4A-44B6-B1DCDB77A430}"/>
          </ac:spMkLst>
        </pc:spChg>
      </pc:sldChg>
      <pc:sldChg chg="addSp delSp modSp add mod modAnim">
        <pc:chgData name="Nanda Fretes" userId="3251f339cb56ebd4" providerId="LiveId" clId="{6ACF4435-C936-4013-A21D-0DF5992AEB01}" dt="2024-05-21T18:17:53.956" v="73" actId="1076"/>
        <pc:sldMkLst>
          <pc:docMk/>
          <pc:sldMk cId="831070857" sldId="595"/>
        </pc:sldMkLst>
        <pc:spChg chg="add mod">
          <ac:chgData name="Nanda Fretes" userId="3251f339cb56ebd4" providerId="LiveId" clId="{6ACF4435-C936-4013-A21D-0DF5992AEB01}" dt="2024-05-21T18:17:53.956" v="73" actId="1076"/>
          <ac:spMkLst>
            <pc:docMk/>
            <pc:sldMk cId="831070857" sldId="595"/>
            <ac:spMk id="2" creationId="{7B02AFFF-DBF1-54A1-5AE3-4CF2DD4D095E}"/>
          </ac:spMkLst>
        </pc:spChg>
        <pc:spChg chg="del">
          <ac:chgData name="Nanda Fretes" userId="3251f339cb56ebd4" providerId="LiveId" clId="{6ACF4435-C936-4013-A21D-0DF5992AEB01}" dt="2024-05-21T18:17:49.768" v="71" actId="478"/>
          <ac:spMkLst>
            <pc:docMk/>
            <pc:sldMk cId="831070857" sldId="595"/>
            <ac:spMk id="3" creationId="{4C69F166-2E2D-AD4A-44B6-B1DCDB77A430}"/>
          </ac:spMkLst>
        </pc:spChg>
      </pc:sldChg>
      <pc:sldChg chg="del">
        <pc:chgData name="Nanda Fretes" userId="3251f339cb56ebd4" providerId="LiveId" clId="{6ACF4435-C936-4013-A21D-0DF5992AEB01}" dt="2024-05-21T18:15:37.742" v="54" actId="47"/>
        <pc:sldMkLst>
          <pc:docMk/>
          <pc:sldMk cId="831838721" sldId="595"/>
        </pc:sldMkLst>
      </pc:sldChg>
      <pc:sldChg chg="addSp delSp modSp add mod delAnim">
        <pc:chgData name="Nanda Fretes" userId="3251f339cb56ebd4" providerId="LiveId" clId="{6ACF4435-C936-4013-A21D-0DF5992AEB01}" dt="2024-05-21T18:18:28.550" v="78" actId="1076"/>
        <pc:sldMkLst>
          <pc:docMk/>
          <pc:sldMk cId="1386392308" sldId="596"/>
        </pc:sldMkLst>
        <pc:spChg chg="del mod">
          <ac:chgData name="Nanda Fretes" userId="3251f339cb56ebd4" providerId="LiveId" clId="{6ACF4435-C936-4013-A21D-0DF5992AEB01}" dt="2024-05-21T18:18:23.765" v="76" actId="478"/>
          <ac:spMkLst>
            <pc:docMk/>
            <pc:sldMk cId="1386392308" sldId="596"/>
            <ac:spMk id="2" creationId="{7B02AFFF-DBF1-54A1-5AE3-4CF2DD4D095E}"/>
          </ac:spMkLst>
        </pc:spChg>
        <pc:spChg chg="add mod">
          <ac:chgData name="Nanda Fretes" userId="3251f339cb56ebd4" providerId="LiveId" clId="{6ACF4435-C936-4013-A21D-0DF5992AEB01}" dt="2024-05-21T18:18:28.550" v="78" actId="1076"/>
          <ac:spMkLst>
            <pc:docMk/>
            <pc:sldMk cId="1386392308" sldId="596"/>
            <ac:spMk id="3" creationId="{4130E858-B674-5E0E-A059-C4951506345A}"/>
          </ac:spMkLst>
        </pc:spChg>
      </pc:sldChg>
      <pc:sldChg chg="del">
        <pc:chgData name="Nanda Fretes" userId="3251f339cb56ebd4" providerId="LiveId" clId="{6ACF4435-C936-4013-A21D-0DF5992AEB01}" dt="2024-05-21T18:15:38.297" v="55" actId="47"/>
        <pc:sldMkLst>
          <pc:docMk/>
          <pc:sldMk cId="3963805586" sldId="596"/>
        </pc:sldMkLst>
      </pc:sldChg>
      <pc:sldChg chg="addSp delSp modSp add mod delAnim modAnim">
        <pc:chgData name="Nanda Fretes" userId="3251f339cb56ebd4" providerId="LiveId" clId="{6ACF4435-C936-4013-A21D-0DF5992AEB01}" dt="2024-05-21T18:19:27.895" v="82" actId="1076"/>
        <pc:sldMkLst>
          <pc:docMk/>
          <pc:sldMk cId="2541273271" sldId="597"/>
        </pc:sldMkLst>
        <pc:spChg chg="del">
          <ac:chgData name="Nanda Fretes" userId="3251f339cb56ebd4" providerId="LiveId" clId="{6ACF4435-C936-4013-A21D-0DF5992AEB01}" dt="2024-05-21T18:19:22.562" v="80" actId="478"/>
          <ac:spMkLst>
            <pc:docMk/>
            <pc:sldMk cId="2541273271" sldId="597"/>
            <ac:spMk id="2" creationId="{7B02AFFF-DBF1-54A1-5AE3-4CF2DD4D095E}"/>
          </ac:spMkLst>
        </pc:spChg>
        <pc:spChg chg="add mod">
          <ac:chgData name="Nanda Fretes" userId="3251f339cb56ebd4" providerId="LiveId" clId="{6ACF4435-C936-4013-A21D-0DF5992AEB01}" dt="2024-05-21T18:19:27.895" v="82" actId="1076"/>
          <ac:spMkLst>
            <pc:docMk/>
            <pc:sldMk cId="2541273271" sldId="597"/>
            <ac:spMk id="3" creationId="{663444A7-A0E3-667B-F2AC-37073EE7BF3C}"/>
          </ac:spMkLst>
        </pc:spChg>
      </pc:sldChg>
      <pc:sldChg chg="addSp delSp modSp add mod delAnim modAnim">
        <pc:chgData name="Nanda Fretes" userId="3251f339cb56ebd4" providerId="LiveId" clId="{6ACF4435-C936-4013-A21D-0DF5992AEB01}" dt="2024-05-21T18:20:13.513" v="95" actId="20577"/>
        <pc:sldMkLst>
          <pc:docMk/>
          <pc:sldMk cId="990906600" sldId="598"/>
        </pc:sldMkLst>
        <pc:spChg chg="add mod">
          <ac:chgData name="Nanda Fretes" userId="3251f339cb56ebd4" providerId="LiveId" clId="{6ACF4435-C936-4013-A21D-0DF5992AEB01}" dt="2024-05-21T18:20:13.513" v="95" actId="20577"/>
          <ac:spMkLst>
            <pc:docMk/>
            <pc:sldMk cId="990906600" sldId="598"/>
            <ac:spMk id="2" creationId="{AFC7C759-CCF0-B00E-A57B-6BADF48ED6B1}"/>
          </ac:spMkLst>
        </pc:spChg>
        <pc:spChg chg="del">
          <ac:chgData name="Nanda Fretes" userId="3251f339cb56ebd4" providerId="LiveId" clId="{6ACF4435-C936-4013-A21D-0DF5992AEB01}" dt="2024-05-21T18:19:50.846" v="84" actId="478"/>
          <ac:spMkLst>
            <pc:docMk/>
            <pc:sldMk cId="990906600" sldId="598"/>
            <ac:spMk id="3" creationId="{663444A7-A0E3-667B-F2AC-37073EE7BF3C}"/>
          </ac:spMkLst>
        </pc:spChg>
      </pc:sldChg>
      <pc:sldChg chg="del">
        <pc:chgData name="Nanda Fretes" userId="3251f339cb56ebd4" providerId="LiveId" clId="{6ACF4435-C936-4013-A21D-0DF5992AEB01}" dt="2024-05-21T18:15:38.869" v="56" actId="47"/>
        <pc:sldMkLst>
          <pc:docMk/>
          <pc:sldMk cId="4293388152" sldId="598"/>
        </pc:sldMkLst>
      </pc:sldChg>
      <pc:sldChg chg="addSp delSp modSp add mod delAnim">
        <pc:chgData name="Nanda Fretes" userId="3251f339cb56ebd4" providerId="LiveId" clId="{6ACF4435-C936-4013-A21D-0DF5992AEB01}" dt="2024-05-21T18:21:18.142" v="98"/>
        <pc:sldMkLst>
          <pc:docMk/>
          <pc:sldMk cId="425610885" sldId="599"/>
        </pc:sldMkLst>
        <pc:spChg chg="del">
          <ac:chgData name="Nanda Fretes" userId="3251f339cb56ebd4" providerId="LiveId" clId="{6ACF4435-C936-4013-A21D-0DF5992AEB01}" dt="2024-05-21T18:21:17.888" v="97" actId="478"/>
          <ac:spMkLst>
            <pc:docMk/>
            <pc:sldMk cId="425610885" sldId="599"/>
            <ac:spMk id="2" creationId="{AFC7C759-CCF0-B00E-A57B-6BADF48ED6B1}"/>
          </ac:spMkLst>
        </pc:spChg>
        <pc:spChg chg="add mod">
          <ac:chgData name="Nanda Fretes" userId="3251f339cb56ebd4" providerId="LiveId" clId="{6ACF4435-C936-4013-A21D-0DF5992AEB01}" dt="2024-05-21T18:21:18.142" v="98"/>
          <ac:spMkLst>
            <pc:docMk/>
            <pc:sldMk cId="425610885" sldId="599"/>
            <ac:spMk id="3" creationId="{92AB467E-D39C-5BB1-438B-DF1B39C51921}"/>
          </ac:spMkLst>
        </pc:spChg>
      </pc:sldChg>
      <pc:sldChg chg="del">
        <pc:chgData name="Nanda Fretes" userId="3251f339cb56ebd4" providerId="LiveId" clId="{6ACF4435-C936-4013-A21D-0DF5992AEB01}" dt="2024-05-21T18:15:39.349" v="57" actId="47"/>
        <pc:sldMkLst>
          <pc:docMk/>
          <pc:sldMk cId="1567240039" sldId="599"/>
        </pc:sldMkLst>
      </pc:sldChg>
      <pc:sldChg chg="del">
        <pc:chgData name="Nanda Fretes" userId="3251f339cb56ebd4" providerId="LiveId" clId="{6ACF4435-C936-4013-A21D-0DF5992AEB01}" dt="2024-05-21T18:15:40.450" v="59" actId="47"/>
        <pc:sldMkLst>
          <pc:docMk/>
          <pc:sldMk cId="1177663948" sldId="600"/>
        </pc:sldMkLst>
      </pc:sldChg>
      <pc:sldChg chg="addSp delSp modSp add mod">
        <pc:chgData name="Nanda Fretes" userId="3251f339cb56ebd4" providerId="LiveId" clId="{6ACF4435-C936-4013-A21D-0DF5992AEB01}" dt="2024-05-21T18:22:29.748" v="101"/>
        <pc:sldMkLst>
          <pc:docMk/>
          <pc:sldMk cId="3853125751" sldId="600"/>
        </pc:sldMkLst>
        <pc:spChg chg="add mod">
          <ac:chgData name="Nanda Fretes" userId="3251f339cb56ebd4" providerId="LiveId" clId="{6ACF4435-C936-4013-A21D-0DF5992AEB01}" dt="2024-05-21T18:22:29.748" v="101"/>
          <ac:spMkLst>
            <pc:docMk/>
            <pc:sldMk cId="3853125751" sldId="600"/>
            <ac:spMk id="2" creationId="{B6592E35-1BFF-B9AC-F0B9-432EA25EF94A}"/>
          </ac:spMkLst>
        </pc:spChg>
        <pc:spChg chg="del">
          <ac:chgData name="Nanda Fretes" userId="3251f339cb56ebd4" providerId="LiveId" clId="{6ACF4435-C936-4013-A21D-0DF5992AEB01}" dt="2024-05-21T18:22:28.777" v="100" actId="478"/>
          <ac:spMkLst>
            <pc:docMk/>
            <pc:sldMk cId="3853125751" sldId="600"/>
            <ac:spMk id="3" creationId="{92AB467E-D39C-5BB1-438B-DF1B39C51921}"/>
          </ac:spMkLst>
        </pc:spChg>
      </pc:sldChg>
      <pc:sldChg chg="del">
        <pc:chgData name="Nanda Fretes" userId="3251f339cb56ebd4" providerId="LiveId" clId="{6ACF4435-C936-4013-A21D-0DF5992AEB01}" dt="2024-05-21T18:17:11.210" v="65" actId="47"/>
        <pc:sldMkLst>
          <pc:docMk/>
          <pc:sldMk cId="2137497003" sldId="601"/>
        </pc:sldMkLst>
      </pc:sldChg>
      <pc:sldChg chg="addSp delSp modSp add mod">
        <pc:chgData name="Nanda Fretes" userId="3251f339cb56ebd4" providerId="LiveId" clId="{6ACF4435-C936-4013-A21D-0DF5992AEB01}" dt="2024-05-21T18:23:09.645" v="104"/>
        <pc:sldMkLst>
          <pc:docMk/>
          <pc:sldMk cId="2441546158" sldId="601"/>
        </pc:sldMkLst>
        <pc:spChg chg="del">
          <ac:chgData name="Nanda Fretes" userId="3251f339cb56ebd4" providerId="LiveId" clId="{6ACF4435-C936-4013-A21D-0DF5992AEB01}" dt="2024-05-21T18:23:09.341" v="103" actId="478"/>
          <ac:spMkLst>
            <pc:docMk/>
            <pc:sldMk cId="2441546158" sldId="601"/>
            <ac:spMk id="2" creationId="{B6592E35-1BFF-B9AC-F0B9-432EA25EF94A}"/>
          </ac:spMkLst>
        </pc:spChg>
        <pc:spChg chg="add mod">
          <ac:chgData name="Nanda Fretes" userId="3251f339cb56ebd4" providerId="LiveId" clId="{6ACF4435-C936-4013-A21D-0DF5992AEB01}" dt="2024-05-21T18:23:09.645" v="104"/>
          <ac:spMkLst>
            <pc:docMk/>
            <pc:sldMk cId="2441546158" sldId="601"/>
            <ac:spMk id="3" creationId="{BA08A4A3-8D12-6661-DDEC-98831F64E4AF}"/>
          </ac:spMkLst>
        </pc:spChg>
      </pc:sldChg>
      <pc:sldChg chg="addSp delSp modSp add mod">
        <pc:chgData name="Nanda Fretes" userId="3251f339cb56ebd4" providerId="LiveId" clId="{6ACF4435-C936-4013-A21D-0DF5992AEB01}" dt="2024-05-21T18:23:41.430" v="109" actId="1076"/>
        <pc:sldMkLst>
          <pc:docMk/>
          <pc:sldMk cId="846182113" sldId="602"/>
        </pc:sldMkLst>
        <pc:spChg chg="add mod">
          <ac:chgData name="Nanda Fretes" userId="3251f339cb56ebd4" providerId="LiveId" clId="{6ACF4435-C936-4013-A21D-0DF5992AEB01}" dt="2024-05-21T18:23:41.430" v="109" actId="1076"/>
          <ac:spMkLst>
            <pc:docMk/>
            <pc:sldMk cId="846182113" sldId="602"/>
            <ac:spMk id="2" creationId="{178E4E19-8450-2ABB-6874-86002FFA8FCD}"/>
          </ac:spMkLst>
        </pc:spChg>
        <pc:spChg chg="del">
          <ac:chgData name="Nanda Fretes" userId="3251f339cb56ebd4" providerId="LiveId" clId="{6ACF4435-C936-4013-A21D-0DF5992AEB01}" dt="2024-05-21T18:23:36.736" v="108" actId="478"/>
          <ac:spMkLst>
            <pc:docMk/>
            <pc:sldMk cId="846182113" sldId="602"/>
            <ac:spMk id="3" creationId="{BA08A4A3-8D12-6661-DDEC-98831F64E4AF}"/>
          </ac:spMkLst>
        </pc:spChg>
      </pc:sldChg>
      <pc:sldChg chg="del">
        <pc:chgData name="Nanda Fretes" userId="3251f339cb56ebd4" providerId="LiveId" clId="{6ACF4435-C936-4013-A21D-0DF5992AEB01}" dt="2024-05-21T18:15:39.864" v="58" actId="47"/>
        <pc:sldMkLst>
          <pc:docMk/>
          <pc:sldMk cId="3142178319" sldId="602"/>
        </pc:sldMkLst>
      </pc:sldChg>
      <pc:sldChg chg="addSp delSp modSp add mod">
        <pc:chgData name="Nanda Fretes" userId="3251f339cb56ebd4" providerId="LiveId" clId="{6ACF4435-C936-4013-A21D-0DF5992AEB01}" dt="2024-05-21T18:24:53.117" v="112"/>
        <pc:sldMkLst>
          <pc:docMk/>
          <pc:sldMk cId="1074191625" sldId="603"/>
        </pc:sldMkLst>
        <pc:spChg chg="add mod">
          <ac:chgData name="Nanda Fretes" userId="3251f339cb56ebd4" providerId="LiveId" clId="{6ACF4435-C936-4013-A21D-0DF5992AEB01}" dt="2024-05-21T18:24:53.117" v="112"/>
          <ac:spMkLst>
            <pc:docMk/>
            <pc:sldMk cId="1074191625" sldId="603"/>
            <ac:spMk id="2" creationId="{6495EDAF-2734-830A-BAF7-58B5BBABFBEE}"/>
          </ac:spMkLst>
        </pc:spChg>
        <pc:spChg chg="del">
          <ac:chgData name="Nanda Fretes" userId="3251f339cb56ebd4" providerId="LiveId" clId="{6ACF4435-C936-4013-A21D-0DF5992AEB01}" dt="2024-05-21T18:24:52.775" v="111" actId="478"/>
          <ac:spMkLst>
            <pc:docMk/>
            <pc:sldMk cId="1074191625" sldId="603"/>
            <ac:spMk id="3" creationId="{4130E858-B674-5E0E-A059-C4951506345A}"/>
          </ac:spMkLst>
        </pc:spChg>
      </pc:sldChg>
      <pc:sldChg chg="addSp modSp add mod">
        <pc:chgData name="Nanda Fretes" userId="3251f339cb56ebd4" providerId="LiveId" clId="{6ACF4435-C936-4013-A21D-0DF5992AEB01}" dt="2024-05-21T18:44:41.404" v="242" actId="1076"/>
        <pc:sldMkLst>
          <pc:docMk/>
          <pc:sldMk cId="3415892951" sldId="604"/>
        </pc:sldMkLst>
        <pc:spChg chg="mod">
          <ac:chgData name="Nanda Fretes" userId="3251f339cb56ebd4" providerId="LiveId" clId="{6ACF4435-C936-4013-A21D-0DF5992AEB01}" dt="2024-05-21T18:44:41.404" v="242" actId="1076"/>
          <ac:spMkLst>
            <pc:docMk/>
            <pc:sldMk cId="3415892951" sldId="604"/>
            <ac:spMk id="2" creationId="{6495EDAF-2734-830A-BAF7-58B5BBABFBEE}"/>
          </ac:spMkLst>
        </pc:spChg>
        <pc:picChg chg="add mod">
          <ac:chgData name="Nanda Fretes" userId="3251f339cb56ebd4" providerId="LiveId" clId="{6ACF4435-C936-4013-A21D-0DF5992AEB01}" dt="2024-05-21T18:44:31.789" v="240" actId="1076"/>
          <ac:picMkLst>
            <pc:docMk/>
            <pc:sldMk cId="3415892951" sldId="604"/>
            <ac:picMk id="4" creationId="{79BCA29F-0BAB-BE44-969C-6AF81FDF897D}"/>
          </ac:picMkLst>
        </pc:picChg>
      </pc:sldChg>
      <pc:sldChg chg="addSp delSp modSp add del mod">
        <pc:chgData name="Nanda Fretes" userId="3251f339cb56ebd4" providerId="LiveId" clId="{6ACF4435-C936-4013-A21D-0DF5992AEB01}" dt="2024-05-21T18:45:37.728" v="284" actId="47"/>
        <pc:sldMkLst>
          <pc:docMk/>
          <pc:sldMk cId="1880025113" sldId="605"/>
        </pc:sldMkLst>
        <pc:picChg chg="del">
          <ac:chgData name="Nanda Fretes" userId="3251f339cb56ebd4" providerId="LiveId" clId="{6ACF4435-C936-4013-A21D-0DF5992AEB01}" dt="2024-05-21T18:43:45.515" v="231" actId="478"/>
          <ac:picMkLst>
            <pc:docMk/>
            <pc:sldMk cId="1880025113" sldId="605"/>
            <ac:picMk id="4" creationId="{79BCA29F-0BAB-BE44-969C-6AF81FDF897D}"/>
          </ac:picMkLst>
        </pc:picChg>
        <pc:picChg chg="add mod">
          <ac:chgData name="Nanda Fretes" userId="3251f339cb56ebd4" providerId="LiveId" clId="{6ACF4435-C936-4013-A21D-0DF5992AEB01}" dt="2024-05-21T18:44:45.817" v="243" actId="1076"/>
          <ac:picMkLst>
            <pc:docMk/>
            <pc:sldMk cId="1880025113" sldId="605"/>
            <ac:picMk id="5" creationId="{B6844241-1FCA-BB6B-9E3C-135D656BADEF}"/>
          </ac:picMkLst>
        </pc:picChg>
        <pc:picChg chg="add mod">
          <ac:chgData name="Nanda Fretes" userId="3251f339cb56ebd4" providerId="LiveId" clId="{6ACF4435-C936-4013-A21D-0DF5992AEB01}" dt="2024-05-21T18:44:47.964" v="244" actId="1076"/>
          <ac:picMkLst>
            <pc:docMk/>
            <pc:sldMk cId="1880025113" sldId="605"/>
            <ac:picMk id="8" creationId="{DD777601-C873-31EA-290E-47E2C62B1909}"/>
          </ac:picMkLst>
        </pc:picChg>
      </pc:sldChg>
      <pc:sldChg chg="modSp add mod">
        <pc:chgData name="Nanda Fretes" userId="3251f339cb56ebd4" providerId="LiveId" clId="{6ACF4435-C936-4013-A21D-0DF5992AEB01}" dt="2024-05-21T18:50:30.850" v="357" actId="20577"/>
        <pc:sldMkLst>
          <pc:docMk/>
          <pc:sldMk cId="1332725306" sldId="606"/>
        </pc:sldMkLst>
        <pc:spChg chg="mod">
          <ac:chgData name="Nanda Fretes" userId="3251f339cb56ebd4" providerId="LiveId" clId="{6ACF4435-C936-4013-A21D-0DF5992AEB01}" dt="2024-05-21T18:50:30.850" v="357" actId="20577"/>
          <ac:spMkLst>
            <pc:docMk/>
            <pc:sldMk cId="1332725306" sldId="606"/>
            <ac:spMk id="2" creationId="{6495EDAF-2734-830A-BAF7-58B5BBABFBEE}"/>
          </ac:spMkLst>
        </pc:spChg>
        <pc:picChg chg="mod">
          <ac:chgData name="Nanda Fretes" userId="3251f339cb56ebd4" providerId="LiveId" clId="{6ACF4435-C936-4013-A21D-0DF5992AEB01}" dt="2024-05-21T18:45:32.019" v="283" actId="1076"/>
          <ac:picMkLst>
            <pc:docMk/>
            <pc:sldMk cId="1332725306" sldId="606"/>
            <ac:picMk id="8" creationId="{DD777601-C873-31EA-290E-47E2C62B1909}"/>
          </ac:picMkLst>
        </pc:picChg>
      </pc:sldChg>
      <pc:sldChg chg="addSp delSp modSp add mod">
        <pc:chgData name="Nanda Fretes" userId="3251f339cb56ebd4" providerId="LiveId" clId="{6ACF4435-C936-4013-A21D-0DF5992AEB01}" dt="2024-05-21T18:53:15.523" v="440" actId="33524"/>
        <pc:sldMkLst>
          <pc:docMk/>
          <pc:sldMk cId="627319273" sldId="607"/>
        </pc:sldMkLst>
        <pc:spChg chg="mod">
          <ac:chgData name="Nanda Fretes" userId="3251f339cb56ebd4" providerId="LiveId" clId="{6ACF4435-C936-4013-A21D-0DF5992AEB01}" dt="2024-05-21T18:53:15.523" v="440" actId="33524"/>
          <ac:spMkLst>
            <pc:docMk/>
            <pc:sldMk cId="627319273" sldId="607"/>
            <ac:spMk id="2" creationId="{6495EDAF-2734-830A-BAF7-58B5BBABFBEE}"/>
          </ac:spMkLst>
        </pc:spChg>
        <pc:picChg chg="add mod">
          <ac:chgData name="Nanda Fretes" userId="3251f339cb56ebd4" providerId="LiveId" clId="{6ACF4435-C936-4013-A21D-0DF5992AEB01}" dt="2024-05-21T18:53:08.141" v="438" actId="1076"/>
          <ac:picMkLst>
            <pc:docMk/>
            <pc:sldMk cId="627319273" sldId="607"/>
            <ac:picMk id="4" creationId="{AFADE4DD-CB4E-8643-049D-21B4C57ECD37}"/>
          </ac:picMkLst>
        </pc:picChg>
        <pc:picChg chg="del">
          <ac:chgData name="Nanda Fretes" userId="3251f339cb56ebd4" providerId="LiveId" clId="{6ACF4435-C936-4013-A21D-0DF5992AEB01}" dt="2024-05-21T18:52:55.363" v="433" actId="478"/>
          <ac:picMkLst>
            <pc:docMk/>
            <pc:sldMk cId="627319273" sldId="607"/>
            <ac:picMk id="5" creationId="{B6844241-1FCA-BB6B-9E3C-135D656BADEF}"/>
          </ac:picMkLst>
        </pc:picChg>
        <pc:picChg chg="del">
          <ac:chgData name="Nanda Fretes" userId="3251f339cb56ebd4" providerId="LiveId" clId="{6ACF4435-C936-4013-A21D-0DF5992AEB01}" dt="2024-05-21T18:53:02.034" v="436" actId="478"/>
          <ac:picMkLst>
            <pc:docMk/>
            <pc:sldMk cId="627319273" sldId="607"/>
            <ac:picMk id="8" creationId="{DD777601-C873-31EA-290E-47E2C62B1909}"/>
          </ac:picMkLst>
        </pc:picChg>
      </pc:sldChg>
      <pc:sldChg chg="addSp delSp modSp add mod">
        <pc:chgData name="Nanda Fretes" userId="3251f339cb56ebd4" providerId="LiveId" clId="{6ACF4435-C936-4013-A21D-0DF5992AEB01}" dt="2024-05-21T18:56:55.009" v="635" actId="33524"/>
        <pc:sldMkLst>
          <pc:docMk/>
          <pc:sldMk cId="2283245537" sldId="608"/>
        </pc:sldMkLst>
        <pc:spChg chg="mod">
          <ac:chgData name="Nanda Fretes" userId="3251f339cb56ebd4" providerId="LiveId" clId="{6ACF4435-C936-4013-A21D-0DF5992AEB01}" dt="2024-05-21T18:56:55.009" v="635" actId="33524"/>
          <ac:spMkLst>
            <pc:docMk/>
            <pc:sldMk cId="2283245537" sldId="608"/>
            <ac:spMk id="2" creationId="{6495EDAF-2734-830A-BAF7-58B5BBABFBEE}"/>
          </ac:spMkLst>
        </pc:spChg>
        <pc:picChg chg="del">
          <ac:chgData name="Nanda Fretes" userId="3251f339cb56ebd4" providerId="LiveId" clId="{6ACF4435-C936-4013-A21D-0DF5992AEB01}" dt="2024-05-21T18:54:02.615" v="442" actId="478"/>
          <ac:picMkLst>
            <pc:docMk/>
            <pc:sldMk cId="2283245537" sldId="608"/>
            <ac:picMk id="4" creationId="{AFADE4DD-CB4E-8643-049D-21B4C57ECD37}"/>
          </ac:picMkLst>
        </pc:picChg>
        <pc:picChg chg="add mod">
          <ac:chgData name="Nanda Fretes" userId="3251f339cb56ebd4" providerId="LiveId" clId="{6ACF4435-C936-4013-A21D-0DF5992AEB01}" dt="2024-05-21T18:56:50.923" v="634" actId="1076"/>
          <ac:picMkLst>
            <pc:docMk/>
            <pc:sldMk cId="2283245537" sldId="608"/>
            <ac:picMk id="5" creationId="{A60CF0BC-F863-762C-8DA3-DACDA7F1937E}"/>
          </ac:picMkLst>
        </pc:picChg>
      </pc:sldChg>
      <pc:sldChg chg="addSp delSp modSp add mod">
        <pc:chgData name="Nanda Fretes" userId="3251f339cb56ebd4" providerId="LiveId" clId="{6ACF4435-C936-4013-A21D-0DF5992AEB01}" dt="2024-05-21T19:07:59.959" v="713" actId="20577"/>
        <pc:sldMkLst>
          <pc:docMk/>
          <pc:sldMk cId="230110235" sldId="609"/>
        </pc:sldMkLst>
        <pc:spChg chg="mod">
          <ac:chgData name="Nanda Fretes" userId="3251f339cb56ebd4" providerId="LiveId" clId="{6ACF4435-C936-4013-A21D-0DF5992AEB01}" dt="2024-05-21T19:07:59.959" v="713" actId="20577"/>
          <ac:spMkLst>
            <pc:docMk/>
            <pc:sldMk cId="230110235" sldId="609"/>
            <ac:spMk id="2" creationId="{6495EDAF-2734-830A-BAF7-58B5BBABFBEE}"/>
          </ac:spMkLst>
        </pc:spChg>
        <pc:picChg chg="add mod">
          <ac:chgData name="Nanda Fretes" userId="3251f339cb56ebd4" providerId="LiveId" clId="{6ACF4435-C936-4013-A21D-0DF5992AEB01}" dt="2024-05-21T19:07:32.924" v="640" actId="1076"/>
          <ac:picMkLst>
            <pc:docMk/>
            <pc:sldMk cId="230110235" sldId="609"/>
            <ac:picMk id="4" creationId="{38F1E18F-3576-EE40-18B1-A4290568BA4E}"/>
          </ac:picMkLst>
        </pc:picChg>
        <pc:picChg chg="del">
          <ac:chgData name="Nanda Fretes" userId="3251f339cb56ebd4" providerId="LiveId" clId="{6ACF4435-C936-4013-A21D-0DF5992AEB01}" dt="2024-05-21T19:07:27.434" v="637" actId="478"/>
          <ac:picMkLst>
            <pc:docMk/>
            <pc:sldMk cId="230110235" sldId="609"/>
            <ac:picMk id="5" creationId="{A60CF0BC-F863-762C-8DA3-DACDA7F1937E}"/>
          </ac:picMkLst>
        </pc:picChg>
      </pc:sldChg>
      <pc:sldChg chg="add del">
        <pc:chgData name="Nanda Fretes" userId="3251f339cb56ebd4" providerId="LiveId" clId="{6ACF4435-C936-4013-A21D-0DF5992AEB01}" dt="2024-05-22T14:25:11.904" v="759" actId="47"/>
        <pc:sldMkLst>
          <pc:docMk/>
          <pc:sldMk cId="1254692467" sldId="610"/>
        </pc:sldMkLst>
      </pc:sldChg>
      <pc:sldChg chg="add del">
        <pc:chgData name="Nanda Fretes" userId="3251f339cb56ebd4" providerId="LiveId" clId="{6ACF4435-C936-4013-A21D-0DF5992AEB01}" dt="2024-05-22T14:25:17.664" v="760" actId="47"/>
        <pc:sldMkLst>
          <pc:docMk/>
          <pc:sldMk cId="1006292263" sldId="611"/>
        </pc:sldMkLst>
      </pc:sldChg>
      <pc:sldChg chg="addSp delSp modSp add mod">
        <pc:chgData name="Nanda Fretes" userId="3251f339cb56ebd4" providerId="LiveId" clId="{6ACF4435-C936-4013-A21D-0DF5992AEB01}" dt="2024-05-21T19:25:30.751" v="720" actId="1076"/>
        <pc:sldMkLst>
          <pc:docMk/>
          <pc:sldMk cId="1976050654" sldId="612"/>
        </pc:sldMkLst>
        <pc:picChg chg="del">
          <ac:chgData name="Nanda Fretes" userId="3251f339cb56ebd4" providerId="LiveId" clId="{6ACF4435-C936-4013-A21D-0DF5992AEB01}" dt="2024-05-21T19:25:24.178" v="717" actId="478"/>
          <ac:picMkLst>
            <pc:docMk/>
            <pc:sldMk cId="1976050654" sldId="612"/>
            <ac:picMk id="4" creationId="{38F1E18F-3576-EE40-18B1-A4290568BA4E}"/>
          </ac:picMkLst>
        </pc:picChg>
        <pc:picChg chg="add mod">
          <ac:chgData name="Nanda Fretes" userId="3251f339cb56ebd4" providerId="LiveId" clId="{6ACF4435-C936-4013-A21D-0DF5992AEB01}" dt="2024-05-21T19:25:30.751" v="720" actId="1076"/>
          <ac:picMkLst>
            <pc:docMk/>
            <pc:sldMk cId="1976050654" sldId="612"/>
            <ac:picMk id="5" creationId="{C6EE6FA7-1317-23B5-0509-BB60B26AABA0}"/>
          </ac:picMkLst>
        </pc:picChg>
      </pc:sldChg>
      <pc:sldChg chg="delSp modSp add mod">
        <pc:chgData name="Nanda Fretes" userId="3251f339cb56ebd4" providerId="LiveId" clId="{6ACF4435-C936-4013-A21D-0DF5992AEB01}" dt="2024-05-21T19:39:24.985" v="758" actId="1076"/>
        <pc:sldMkLst>
          <pc:docMk/>
          <pc:sldMk cId="3352001293" sldId="613"/>
        </pc:sldMkLst>
        <pc:spChg chg="mod">
          <ac:chgData name="Nanda Fretes" userId="3251f339cb56ebd4" providerId="LiveId" clId="{6ACF4435-C936-4013-A21D-0DF5992AEB01}" dt="2024-05-21T19:39:24.985" v="758" actId="1076"/>
          <ac:spMkLst>
            <pc:docMk/>
            <pc:sldMk cId="3352001293" sldId="613"/>
            <ac:spMk id="2" creationId="{6495EDAF-2734-830A-BAF7-58B5BBABFBEE}"/>
          </ac:spMkLst>
        </pc:spChg>
        <pc:picChg chg="del">
          <ac:chgData name="Nanda Fretes" userId="3251f339cb56ebd4" providerId="LiveId" clId="{6ACF4435-C936-4013-A21D-0DF5992AEB01}" dt="2024-05-21T19:25:45.900" v="722" actId="478"/>
          <ac:picMkLst>
            <pc:docMk/>
            <pc:sldMk cId="3352001293" sldId="613"/>
            <ac:picMk id="5" creationId="{C6EE6FA7-1317-23B5-0509-BB60B26AABA0}"/>
          </ac:picMkLst>
        </pc:picChg>
      </pc:sldChg>
      <pc:sldChg chg="modSp add mod">
        <pc:chgData name="Nanda Fretes" userId="3251f339cb56ebd4" providerId="LiveId" clId="{6ACF4435-C936-4013-A21D-0DF5992AEB01}" dt="2024-05-21T19:39:20.371" v="757" actId="1076"/>
        <pc:sldMkLst>
          <pc:docMk/>
          <pc:sldMk cId="515043145" sldId="614"/>
        </pc:sldMkLst>
        <pc:spChg chg="mod">
          <ac:chgData name="Nanda Fretes" userId="3251f339cb56ebd4" providerId="LiveId" clId="{6ACF4435-C936-4013-A21D-0DF5992AEB01}" dt="2024-05-21T19:39:20.371" v="757" actId="1076"/>
          <ac:spMkLst>
            <pc:docMk/>
            <pc:sldMk cId="515043145" sldId="614"/>
            <ac:spMk id="2" creationId="{6495EDAF-2734-830A-BAF7-58B5BBABFB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A08A4A3-8D12-6661-DDEC-98831F64E4AF}"/>
              </a:ext>
            </a:extLst>
          </p:cNvPr>
          <p:cNvSpPr txBox="1">
            <a:spLocks/>
          </p:cNvSpPr>
          <p:nvPr/>
        </p:nvSpPr>
        <p:spPr>
          <a:xfrm>
            <a:off x="838200" y="1596598"/>
            <a:ext cx="10960510" cy="4896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Biblioteca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requests</a:t>
            </a:r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Requests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é uma biblioteca Python que permite fazer solicitações HTTP de forma simples e intuitiva. Ela é usada para acessar o conteúdo das páginas web.</a:t>
            </a:r>
            <a:endParaRPr lang="pt-BR" sz="2000" dirty="0">
              <a:latin typeface="Söhne"/>
            </a:endParaRPr>
          </a:p>
          <a:p>
            <a:pPr algn="l"/>
            <a:endParaRPr lang="pt-BR" sz="2000" dirty="0">
              <a:latin typeface="Söhne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 err="1">
                <a:latin typeface="Söhne"/>
              </a:rPr>
              <a:t>import</a:t>
            </a:r>
            <a:r>
              <a:rPr lang="pt-BR" dirty="0">
                <a:latin typeface="Söhne"/>
              </a:rPr>
              <a:t> </a:t>
            </a:r>
            <a:r>
              <a:rPr lang="pt-BR" dirty="0" err="1">
                <a:latin typeface="Söhne"/>
              </a:rPr>
              <a:t>requests</a:t>
            </a:r>
            <a:endParaRPr lang="pt-BR" dirty="0">
              <a:latin typeface="Söhne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pt-BR" sz="1050" dirty="0">
              <a:latin typeface="Söhne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response = </a:t>
            </a:r>
            <a:r>
              <a:rPr lang="pt-BR" dirty="0" err="1">
                <a:latin typeface="Söhne"/>
              </a:rPr>
              <a:t>requests.get</a:t>
            </a:r>
            <a:r>
              <a:rPr lang="pt-BR" dirty="0">
                <a:latin typeface="Söhne"/>
              </a:rPr>
              <a:t>('https://www.adorocinema.com’)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print(</a:t>
            </a:r>
            <a:r>
              <a:rPr lang="pt-BR" dirty="0" err="1">
                <a:latin typeface="Söhne"/>
              </a:rPr>
              <a:t>response.text</a:t>
            </a:r>
            <a:r>
              <a:rPr lang="pt-BR" dirty="0">
                <a:latin typeface="Söhne"/>
              </a:rPr>
              <a:t>)  # exibe o conteúdo da página</a:t>
            </a:r>
          </a:p>
          <a:p>
            <a:pPr algn="l"/>
            <a:endParaRPr lang="pt-BR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4154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178E4E19-8450-2ABB-6874-86002FFA8FCD}"/>
              </a:ext>
            </a:extLst>
          </p:cNvPr>
          <p:cNvSpPr txBox="1">
            <a:spLocks/>
          </p:cNvSpPr>
          <p:nvPr/>
        </p:nvSpPr>
        <p:spPr>
          <a:xfrm>
            <a:off x="838200" y="1168895"/>
            <a:ext cx="10960510" cy="5689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Beautiful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Soup</a:t>
            </a:r>
            <a:endParaRPr lang="pt-BR" sz="12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Beautiful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Soup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é uma biblioteca Python para extrair dados de arquivos HTML e XML. Ela cria uma árvore de análise a partir de elementos de uma página, facilitando a busca e extração de informações.</a:t>
            </a:r>
          </a:p>
          <a:p>
            <a:pPr algn="l"/>
            <a:endParaRPr lang="pt-BR" sz="1200" dirty="0">
              <a:latin typeface="Söhne"/>
            </a:endParaRPr>
          </a:p>
          <a:p>
            <a:pPr marL="457200" lvl="1" indent="0">
              <a:buNone/>
            </a:pPr>
            <a:r>
              <a:rPr lang="pt-BR" sz="1600" dirty="0" err="1">
                <a:solidFill>
                  <a:srgbClr val="0033B3"/>
                </a:solidFill>
                <a:effectLst/>
                <a:latin typeface="JetBrains Mono"/>
              </a:rPr>
              <a:t>from</a:t>
            </a:r>
            <a:r>
              <a:rPr lang="pt-BR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bs4 </a:t>
            </a:r>
            <a:r>
              <a:rPr lang="pt-BR" sz="1600" dirty="0" err="1"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lang="pt-BR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BeautifulSoup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 err="1"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lang="pt-BR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requests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response =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requests.get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1600" dirty="0">
                <a:solidFill>
                  <a:srgbClr val="067D17"/>
                </a:solidFill>
                <a:effectLst/>
                <a:latin typeface="JetBrains Mono"/>
              </a:rPr>
              <a:t>'https://www.adorocinema.com'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soup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BeautifulSoup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response.text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pt-BR" sz="16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pt-BR" sz="1600" dirty="0" err="1">
                <a:solidFill>
                  <a:srgbClr val="067D17"/>
                </a:solidFill>
                <a:effectLst/>
                <a:latin typeface="JetBrains Mono"/>
              </a:rPr>
              <a:t>html.parser</a:t>
            </a:r>
            <a:r>
              <a:rPr lang="pt-BR" sz="16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titulo =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soup.title.string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pt-BR" sz="1600" i="1" dirty="0">
                <a:solidFill>
                  <a:srgbClr val="8C8C8C"/>
                </a:solidFill>
                <a:effectLst/>
                <a:latin typeface="JetBrains Mono"/>
              </a:rPr>
              <a:t># obtém o título da página</a:t>
            </a:r>
            <a:br>
              <a:rPr lang="pt-BR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(titulo)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paragrafos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soup.find_all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1600" dirty="0">
                <a:solidFill>
                  <a:srgbClr val="067D17"/>
                </a:solidFill>
                <a:effectLst/>
                <a:latin typeface="JetBrains Mono"/>
              </a:rPr>
              <a:t>'p'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lang="pt-BR" sz="1600" i="1" dirty="0">
                <a:solidFill>
                  <a:srgbClr val="8C8C8C"/>
                </a:solidFill>
                <a:effectLst/>
                <a:latin typeface="JetBrains Mono"/>
              </a:rPr>
              <a:t># obtém todos os parágrafos da página</a:t>
            </a:r>
            <a:br>
              <a:rPr lang="pt-BR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paragrafo </a:t>
            </a:r>
            <a:r>
              <a:rPr lang="pt-BR" sz="1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paragrafos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    paragrafo =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paragrafo.text.strip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pt-BR" sz="1600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pt-BR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paragrafo != </a:t>
            </a:r>
            <a:r>
              <a:rPr lang="pt-BR" sz="1600" dirty="0"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pt-BR" sz="16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(paragrafo)</a:t>
            </a:r>
          </a:p>
        </p:txBody>
      </p:sp>
    </p:spTree>
    <p:extLst>
      <p:ext uri="{BB962C8B-B14F-4D97-AF65-F5344CB8AC3E}">
        <p14:creationId xmlns:p14="http://schemas.microsoft.com/office/powerpoint/2010/main" val="8461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130E858-B674-5E0E-A059-C4951506345A}"/>
              </a:ext>
            </a:extLst>
          </p:cNvPr>
          <p:cNvSpPr txBox="1">
            <a:spLocks/>
          </p:cNvSpPr>
          <p:nvPr/>
        </p:nvSpPr>
        <p:spPr>
          <a:xfrm>
            <a:off x="838200" y="1329002"/>
            <a:ext cx="10862187" cy="518494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lang="pt-BR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requests</a:t>
            </a:r>
            <a:b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i="1" dirty="0">
                <a:solidFill>
                  <a:srgbClr val="8C8C8C"/>
                </a:solidFill>
                <a:effectLst/>
                <a:latin typeface="JetBrains Mono"/>
              </a:rPr>
              <a:t># URL da API para o CEP desejado</a:t>
            </a:r>
            <a:br>
              <a:rPr lang="pt-BR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"https://viacep.com.br/ws/13033195/</a:t>
            </a:r>
            <a:r>
              <a:rPr lang="pt-BR" sz="2000" dirty="0" err="1">
                <a:solidFill>
                  <a:srgbClr val="067D17"/>
                </a:solidFill>
                <a:effectLst/>
                <a:latin typeface="JetBrains Mono"/>
              </a:rPr>
              <a:t>json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/"</a:t>
            </a:r>
            <a:b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pt-BR" sz="2000" i="1" dirty="0">
                <a:solidFill>
                  <a:srgbClr val="8C8C8C"/>
                </a:solidFill>
                <a:effectLst/>
                <a:latin typeface="JetBrains Mono"/>
              </a:rPr>
              <a:t># Fazendo a requisição GET</a:t>
            </a:r>
            <a:br>
              <a:rPr lang="pt-BR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response = </a:t>
            </a: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requests.get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i="1" dirty="0">
                <a:solidFill>
                  <a:srgbClr val="8C8C8C"/>
                </a:solidFill>
                <a:effectLst/>
                <a:latin typeface="JetBrains Mono"/>
              </a:rPr>
              <a:t># Verifica se a requisição foi bem-sucedida</a:t>
            </a:r>
            <a:br>
              <a:rPr lang="pt-BR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2000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pt-BR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response.status_code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lang="pt-BR" sz="2000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    data = </a:t>
            </a: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response.json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pt-BR" sz="20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(data)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 err="1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pt-BR" sz="20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"Erro ao buscar informações do CEP:"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pt-BR" sz="2000" dirty="0" err="1">
                <a:solidFill>
                  <a:srgbClr val="080808"/>
                </a:solidFill>
                <a:effectLst/>
                <a:latin typeface="JetBrains Mono"/>
              </a:rPr>
              <a:t>response.status_code</a:t>
            </a:r>
            <a:r>
              <a:rPr lang="pt-BR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algn="l"/>
            <a:endParaRPr lang="pt-BR" sz="7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l">
              <a:spcBef>
                <a:spcPts val="0"/>
              </a:spcBef>
            </a:pP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'''</a:t>
            </a:r>
            <a:endParaRPr lang="pt-BR" sz="1600" dirty="0">
              <a:solidFill>
                <a:srgbClr val="080808"/>
              </a:solidFill>
              <a:latin typeface="JetBrains Mono"/>
            </a:endParaRPr>
          </a:p>
          <a:p>
            <a:pPr algn="l">
              <a:spcBef>
                <a:spcPts val="0"/>
              </a:spcBef>
            </a:pPr>
            <a:r>
              <a:rPr lang="pt-BR" sz="1600" dirty="0">
                <a:solidFill>
                  <a:srgbClr val="080808"/>
                </a:solidFill>
                <a:latin typeface="JetBrains Mono"/>
              </a:rPr>
              <a:t># Saída:</a:t>
            </a:r>
          </a:p>
          <a:p>
            <a:pPr algn="l">
              <a:spcBef>
                <a:spcPts val="0"/>
              </a:spcBef>
            </a:pP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{'cep': '13033-195', 'logradouro': 'Rua Saulo de Carvalho Luz', 'complemento': '', 'bairro': 'Chácara 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Cneo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', 'localidade': 'Campinas', 'uf': 'SP', '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ibge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': '3509502', '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gia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': '2446', '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ddd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': '19', '</a:t>
            </a:r>
            <a:r>
              <a:rPr lang="pt-BR" sz="1600" dirty="0" err="1">
                <a:solidFill>
                  <a:srgbClr val="080808"/>
                </a:solidFill>
                <a:effectLst/>
                <a:latin typeface="JetBrains Mono"/>
              </a:rPr>
              <a:t>siafi</a:t>
            </a: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': '6291’}</a:t>
            </a:r>
          </a:p>
          <a:p>
            <a:pPr algn="l">
              <a:spcBef>
                <a:spcPts val="0"/>
              </a:spcBef>
            </a:pPr>
            <a:r>
              <a:rPr lang="pt-BR" sz="1600" dirty="0">
                <a:solidFill>
                  <a:srgbClr val="080808"/>
                </a:solidFill>
                <a:effectLst/>
                <a:latin typeface="JetBrains Mono"/>
              </a:rPr>
              <a:t>'''</a:t>
            </a:r>
          </a:p>
          <a:p>
            <a:pPr algn="l"/>
            <a:endParaRPr lang="pt-BR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8639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838200" y="1596599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Beautiful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Soup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- parser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No código, '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html.parser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' é um dos parsers que o 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BeautifulSoup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 pode usar para interpretar (ou "analisar") o conteúdo de um documento HTML.</a:t>
            </a:r>
            <a:endParaRPr lang="pt-BR" sz="11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050" dirty="0">
              <a:solidFill>
                <a:srgbClr val="374151"/>
              </a:solidFill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html.parser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: Este é o parser de HTML incluído na biblioteca padrão do Python. É uma escolha decente para a maioria das tarefas e não requer instalações adicionais.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lxml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: Este é um parser muito rápido, tanto para HTML quanto para XML. Para usá-lo, você precisará instalar a biblioteca 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lxml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 separadamente. Uma vez instalado, você pode especificar o parser como:</a:t>
            </a:r>
          </a:p>
          <a:p>
            <a:pPr marL="857250" lvl="1" indent="-171450"/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Para HTML: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BeautifulSoup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(markup, "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lxml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")</a:t>
            </a:r>
          </a:p>
          <a:p>
            <a:pPr marL="857250" lvl="1" indent="-171450"/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Para XML: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BeautifulSoup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(markup, "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lxml-xml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") ou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BeautifulSoup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(markup, "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xml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")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html5lib: Este é outro parser de HTML que faz um parse do documento como um navegador faria, criando uma árvore DOM do documento. Ele é mais lento do que 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lxml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, mas é extremamente tolerante a HTML malformado. Para usá-lo, você precisa instalar a biblioteca html5lib separadamente e, depois, pode especificá-lo como: 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BeautifulSoup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(markup, "html5lib").</a:t>
            </a:r>
          </a:p>
        </p:txBody>
      </p:sp>
    </p:spTree>
    <p:extLst>
      <p:ext uri="{BB962C8B-B14F-4D97-AF65-F5344CB8AC3E}">
        <p14:creationId xmlns:p14="http://schemas.microsoft.com/office/powerpoint/2010/main" val="107419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1541721" y="2629777"/>
            <a:ext cx="9895482" cy="251820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Para começar manipular o web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devemos baixar duas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libs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BCA29F-0BAB-BE44-969C-6AF81FDF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69" y="3429000"/>
            <a:ext cx="4559372" cy="9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838200" y="1596599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O código para fazer a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requisão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para a pagina web é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Executando: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844241-1FCA-BB6B-9E3C-135D656B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698"/>
            <a:ext cx="10515600" cy="21100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777601-C873-31EA-290E-47E2C62B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5" y="5403469"/>
            <a:ext cx="11322179" cy="3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2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721242" y="1018019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Há outros sites que já permitem consultar o próprio HTML da página. 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DE4DD-CB4E-8643-049D-21B4C57E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76" y="1574748"/>
            <a:ext cx="8963247" cy="47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721242" y="1018019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Como já falamos, temos ferramentas que nos ajudam a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analizar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esses </a:t>
            </a:r>
            <a:r>
              <a:rPr lang="pt-BR" sz="2400" b="1" i="0" dirty="0" err="1">
                <a:solidFill>
                  <a:srgbClr val="374151"/>
                </a:solidFill>
                <a:effectLst/>
                <a:latin typeface="Söhne"/>
              </a:rPr>
              <a:t>htmls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, ou respostas. Por exempl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o podemos capturar todos os links de uma página. 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0CF0BC-F863-762C-8DA3-DACDA7F1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9" y="1827240"/>
            <a:ext cx="10325995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4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721242" y="1018019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rgbClr val="374151"/>
                </a:solidFill>
                <a:latin typeface="Söhne"/>
              </a:rPr>
              <a:t>Podemos usar essas instruções para resgatar qualquer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tag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html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F1E18F-3576-EE40-18B1-A429056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1" y="1904655"/>
            <a:ext cx="9807317" cy="46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721242" y="1018019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rgbClr val="374151"/>
                </a:solidFill>
                <a:latin typeface="Söhne"/>
              </a:rPr>
              <a:t>Podemos usar essas instruções para resgatar qualquer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tag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html</a:t>
            </a:r>
            <a:endParaRPr lang="pt-BR" sz="7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EE6FA7-1317-23B5-0509-BB60B26A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8" y="1600702"/>
            <a:ext cx="11470758" cy="49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Flowchart: Document 105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1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199" y="171162"/>
            <a:ext cx="3495261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Web Scraping</a:t>
            </a:r>
          </a:p>
        </p:txBody>
      </p:sp>
      <p:pic>
        <p:nvPicPr>
          <p:cNvPr id="1026" name="Picture 2" descr="Web Scraping Demo From NextStep 2019 - Overview (O11) | OutSystems">
            <a:extLst>
              <a:ext uri="{FF2B5EF4-FFF2-40B4-BE49-F238E27FC236}">
                <a16:creationId xmlns:a16="http://schemas.microsoft.com/office/drawing/2014/main" id="{F7E155A5-21B9-FCFB-3673-69381A43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44D3352-0D25-AF56-9328-0D2A1787615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82306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721242" y="1294466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pt-BR" sz="2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Crie um programa em Python que acesse a página "Quotes </a:t>
            </a:r>
            <a:r>
              <a:rPr lang="pt-BR" sz="25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pt-BR" sz="2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5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Scrape</a:t>
            </a:r>
            <a:r>
              <a:rPr lang="pt-BR" sz="2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e exiba o título da página na tela.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endParaRPr lang="pt-BR" sz="25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 um programa em Python que acesse a página "Quotes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Scrape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e encontre todos os nomes dos autores das citações. Exiba os nomes dos autores na tela.</a:t>
            </a: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endParaRPr lang="pt-BR" sz="25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Elabore um programa em Python que acesse a página "Quotes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Scrape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e encontre todas as categorias das citações. Exiba as categorias na tela.</a:t>
            </a: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endParaRPr lang="pt-BR" sz="25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endParaRPr lang="pt-BR" sz="25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5200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495EDAF-2734-830A-BAF7-58B5BBABFBEE}"/>
              </a:ext>
            </a:extLst>
          </p:cNvPr>
          <p:cNvSpPr txBox="1">
            <a:spLocks/>
          </p:cNvSpPr>
          <p:nvPr/>
        </p:nvSpPr>
        <p:spPr>
          <a:xfrm>
            <a:off x="615745" y="1617670"/>
            <a:ext cx="10960510" cy="48962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6000"/>
              </a:lnSpc>
              <a:spcAft>
                <a:spcPts val="800"/>
              </a:spcAft>
            </a:pP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4) Crie um programa em Python que acesse a página "Quotes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Scrape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e liste todas as citações juntamente com seus respectivos autores.</a:t>
            </a:r>
          </a:p>
          <a:p>
            <a:pPr lvl="0" algn="just">
              <a:lnSpc>
                <a:spcPct val="106000"/>
              </a:lnSpc>
              <a:spcAft>
                <a:spcPts val="800"/>
              </a:spcAft>
            </a:pPr>
            <a:endParaRPr lang="pt-BR" sz="25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5) Desenvolva um programa em Python que acesse a página "Quotes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5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Scrape</a:t>
            </a:r>
            <a:r>
              <a:rPr lang="pt-BR" sz="25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e extraia detalhes adicionais das citações, como a categoria de cada citação. Exiba os detalhes na tela.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5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5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arenR"/>
            </a:pPr>
            <a:endParaRPr lang="pt-BR" sz="25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7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1504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8B78F0A-8D32-04DF-66E9-009FDDE4208F}"/>
              </a:ext>
            </a:extLst>
          </p:cNvPr>
          <p:cNvSpPr txBox="1">
            <a:spLocks/>
          </p:cNvSpPr>
          <p:nvPr/>
        </p:nvSpPr>
        <p:spPr>
          <a:xfrm>
            <a:off x="838200" y="1694128"/>
            <a:ext cx="10862187" cy="48198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O que é Web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?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   Web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o processo de extrair e coletar informações de páginas da web de forma automatizada.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   Em outras palavras, é como se você estivesse "raspando" os dados de um site.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   Ao invés de copiar e colar informações manualmente, você usa um programa para fazer isso de forma rápida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6455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C69F166-2E2D-AD4A-44B6-B1DCDB77A430}"/>
              </a:ext>
            </a:extLst>
          </p:cNvPr>
          <p:cNvSpPr txBox="1">
            <a:spLocks/>
          </p:cNvSpPr>
          <p:nvPr/>
        </p:nvSpPr>
        <p:spPr>
          <a:xfrm>
            <a:off x="664906" y="1341980"/>
            <a:ext cx="10862187" cy="48198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Exemplos no dia a dia: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Comparação de Preços: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Você já usou um site que compara preços de voos ou hotéis? Eles usam web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para obter as informações de várias companhias aéreas e redes de hotéis.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Busca de Empregos: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Existem plataformas que coletam e listam vagas de empregos de diversos sites, facilitando a busca por oportunidades.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Atualizações de Séries e Filmes: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Aplicativos que notificam quando um novo episódio de sua série favorita está disponível geralmente usam web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para monitorar sites de streaming.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Receitas Culinárias: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Imagine um app que coleta receitas de diversos blogs culinários e as categoriza por ingredientes, dificuldade, etc. Isso é possível graças ao web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70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B02AFFF-DBF1-54A1-5AE3-4CF2DD4D095E}"/>
              </a:ext>
            </a:extLst>
          </p:cNvPr>
          <p:cNvSpPr txBox="1">
            <a:spLocks/>
          </p:cNvSpPr>
          <p:nvPr/>
        </p:nvSpPr>
        <p:spPr>
          <a:xfrm>
            <a:off x="664906" y="1373511"/>
            <a:ext cx="10862187" cy="48198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effectLst/>
                <a:latin typeface="Söhne"/>
              </a:rPr>
              <a:t>APIs </a:t>
            </a:r>
            <a:r>
              <a:rPr lang="pt-BR" b="1" i="0" dirty="0" err="1">
                <a:effectLst/>
                <a:latin typeface="Söhne"/>
              </a:rPr>
              <a:t>vs</a:t>
            </a:r>
            <a:r>
              <a:rPr lang="pt-BR" b="1" i="0" dirty="0">
                <a:effectLst/>
                <a:latin typeface="Söhne"/>
              </a:rPr>
              <a:t> Web </a:t>
            </a:r>
            <a:r>
              <a:rPr lang="pt-BR" b="1" i="0" dirty="0" err="1">
                <a:effectLst/>
                <a:latin typeface="Söhne"/>
              </a:rPr>
              <a:t>Scraping</a:t>
            </a:r>
            <a:r>
              <a:rPr lang="pt-BR" b="1" i="0" dirty="0">
                <a:effectLst/>
                <a:latin typeface="Söhne"/>
              </a:rPr>
              <a:t>: Qual escolher?</a:t>
            </a:r>
          </a:p>
          <a:p>
            <a:pPr algn="l"/>
            <a:endParaRPr lang="pt-BR" sz="2400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b="1" dirty="0">
                <a:latin typeface="Söhne"/>
              </a:rPr>
              <a:t>O</a:t>
            </a:r>
            <a:r>
              <a:rPr lang="pt-BR" b="1" i="0" dirty="0">
                <a:effectLst/>
                <a:latin typeface="Söhne"/>
              </a:rPr>
              <a:t> que é uma API?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dirty="0"/>
              <a:t>A API, Interface de Programação de Aplicativos, serve como uma ponte entre diferentes softwares ou sistemas. Ela permite que um software "converse" com outro, trocando informações e comandos de maneira organizada.</a:t>
            </a:r>
          </a:p>
          <a:p>
            <a:pPr algn="l"/>
            <a:r>
              <a:rPr lang="pt-BR" dirty="0"/>
              <a:t>Uma API é como um garçom em um restaurante. Você faz um pedido (solicita dados) e o garçom (API) traz exatamente o que você pediu. É uma maneira formal e estruturada de obter dados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8310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663444A7-A0E3-667B-F2AC-37073EE7BF3C}"/>
              </a:ext>
            </a:extLst>
          </p:cNvPr>
          <p:cNvSpPr txBox="1">
            <a:spLocks/>
          </p:cNvSpPr>
          <p:nvPr/>
        </p:nvSpPr>
        <p:spPr>
          <a:xfrm>
            <a:off x="995855" y="1679790"/>
            <a:ext cx="10960510" cy="41036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latin typeface="Söhne"/>
              </a:rPr>
              <a:t>APIs </a:t>
            </a:r>
            <a:r>
              <a:rPr lang="pt-BR" sz="4000" b="1" dirty="0" err="1">
                <a:latin typeface="Söhne"/>
              </a:rPr>
              <a:t>vs</a:t>
            </a:r>
            <a:r>
              <a:rPr lang="pt-BR" sz="4000" b="1" dirty="0">
                <a:latin typeface="Söhne"/>
              </a:rPr>
              <a:t> Web </a:t>
            </a:r>
            <a:r>
              <a:rPr lang="pt-BR" sz="4000" b="1" dirty="0" err="1">
                <a:latin typeface="Söhne"/>
              </a:rPr>
              <a:t>Scraping</a:t>
            </a:r>
            <a:r>
              <a:rPr lang="pt-BR" sz="4000" b="1" dirty="0">
                <a:latin typeface="Söhne"/>
              </a:rPr>
              <a:t>: Qual escolher</a:t>
            </a:r>
          </a:p>
          <a:p>
            <a:pPr algn="l"/>
            <a:endParaRPr lang="pt-BR" sz="4000" b="1" dirty="0">
              <a:latin typeface="Söhne"/>
            </a:endParaRP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Se você tem a opção de usar API ou Web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, escolha </a:t>
            </a:r>
            <a:r>
              <a:rPr lang="pt-BR" sz="2400" b="1" i="0" dirty="0">
                <a:effectLst/>
                <a:latin typeface="Söhne"/>
              </a:rPr>
              <a:t>API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É mais confiável, eficiente e geralmente é a forma "oficial" de acessar os dados, reduzindo questões éticas e legais.</a:t>
            </a:r>
            <a:endParaRPr lang="pt-BR" sz="36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412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AFC7C759-CCF0-B00E-A57B-6BADF48ED6B1}"/>
              </a:ext>
            </a:extLst>
          </p:cNvPr>
          <p:cNvSpPr txBox="1">
            <a:spLocks/>
          </p:cNvSpPr>
          <p:nvPr/>
        </p:nvSpPr>
        <p:spPr>
          <a:xfrm>
            <a:off x="838200" y="1882828"/>
            <a:ext cx="10960510" cy="41036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latin typeface="Söhne"/>
              </a:rPr>
              <a:t>E por que aprender Web </a:t>
            </a:r>
            <a:r>
              <a:rPr lang="pt-BR" sz="4000" b="1" dirty="0" err="1">
                <a:latin typeface="Söhne"/>
              </a:rPr>
              <a:t>Scraping</a:t>
            </a:r>
            <a:endParaRPr lang="pt-BR" sz="4000" b="1" dirty="0">
              <a:latin typeface="Söhne"/>
            </a:endParaRPr>
          </a:p>
          <a:p>
            <a:pPr algn="l"/>
            <a:endParaRPr lang="pt-BR" sz="4000" b="1" dirty="0">
              <a:latin typeface="Söhne"/>
            </a:endParaRPr>
          </a:p>
          <a:p>
            <a:pPr algn="l"/>
            <a:r>
              <a:rPr lang="pt-BR" dirty="0"/>
              <a:t>A grande vantagem do Web </a:t>
            </a:r>
            <a:r>
              <a:rPr lang="pt-BR" dirty="0" err="1"/>
              <a:t>Scraping</a:t>
            </a:r>
            <a:r>
              <a:rPr lang="pt-BR" dirty="0"/>
              <a:t> é a </a:t>
            </a:r>
            <a:r>
              <a:rPr lang="pt-BR" b="1" dirty="0"/>
              <a:t>flexibilidade</a:t>
            </a:r>
            <a:r>
              <a:rPr lang="pt-BR" dirty="0"/>
              <a:t> de acessar e coletar dados de vários sites, mesmo que ele não disponibilize uma API ou tenha limitações em seu acesso. </a:t>
            </a:r>
            <a:endParaRPr lang="pt-BR" sz="36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909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2AB467E-D39C-5BB1-438B-DF1B39C51921}"/>
              </a:ext>
            </a:extLst>
          </p:cNvPr>
          <p:cNvSpPr txBox="1">
            <a:spLocks/>
          </p:cNvSpPr>
          <p:nvPr/>
        </p:nvSpPr>
        <p:spPr>
          <a:xfrm>
            <a:off x="838200" y="1596598"/>
            <a:ext cx="10960510" cy="4896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latin typeface="Söhne"/>
              </a:rPr>
              <a:t>Aspectos éticos e legais do </a:t>
            </a:r>
            <a:r>
              <a:rPr lang="pt-BR" sz="2400" dirty="0" err="1">
                <a:latin typeface="Söhne"/>
              </a:rPr>
              <a:t>webscraping</a:t>
            </a:r>
            <a:r>
              <a:rPr lang="pt-BR" sz="2400" dirty="0">
                <a:latin typeface="Söhne"/>
              </a:rPr>
              <a:t>:</a:t>
            </a:r>
          </a:p>
          <a:p>
            <a:pPr algn="l"/>
            <a:r>
              <a:rPr lang="pt-BR" sz="2400" dirty="0">
                <a:latin typeface="Söhne"/>
              </a:rPr>
              <a:t>Ética:</a:t>
            </a:r>
          </a:p>
          <a:p>
            <a:pPr lvl="1"/>
            <a:r>
              <a:rPr lang="pt-BR" sz="2000" dirty="0">
                <a:latin typeface="Söhne"/>
              </a:rPr>
              <a:t>Respeito ao conteúdo: Nem todos os sites permitem </a:t>
            </a:r>
            <a:r>
              <a:rPr lang="pt-BR" sz="2000" dirty="0" err="1">
                <a:latin typeface="Söhne"/>
              </a:rPr>
              <a:t>scraping</a:t>
            </a:r>
            <a:r>
              <a:rPr lang="pt-BR" sz="2000" dirty="0">
                <a:latin typeface="Söhne"/>
              </a:rPr>
              <a:t>. É ético verificar se a página permite essa ação.</a:t>
            </a:r>
          </a:p>
          <a:p>
            <a:pPr lvl="1"/>
            <a:r>
              <a:rPr lang="pt-BR" sz="2000" dirty="0">
                <a:latin typeface="Söhne"/>
              </a:rPr>
              <a:t>Não sobrecarregar servidores: Fazer muitas requisições em um curto espaço de tempo pode sobrecarregar o servidor do site, prejudicando sua operação.</a:t>
            </a:r>
          </a:p>
          <a:p>
            <a:pPr algn="l"/>
            <a:r>
              <a:rPr lang="pt-BR" sz="2400" dirty="0">
                <a:latin typeface="Söhne"/>
              </a:rPr>
              <a:t>Legalidade:</a:t>
            </a:r>
          </a:p>
          <a:p>
            <a:pPr lvl="1"/>
            <a:r>
              <a:rPr lang="pt-BR" sz="2000" dirty="0">
                <a:latin typeface="Söhne"/>
              </a:rPr>
              <a:t>robots.txt: É um arquivo que sites usam para indicar quais partes do site podem ser acessadas por scrapers. Respeitar esse arquivo é essencial.</a:t>
            </a:r>
          </a:p>
          <a:p>
            <a:pPr marL="914400" lvl="2" indent="0">
              <a:buNone/>
            </a:pPr>
            <a:r>
              <a:rPr lang="pt-BR" sz="1600" dirty="0">
                <a:latin typeface="Söhne"/>
              </a:rPr>
              <a:t>O robots.txt é um arquivo padrão usado por sites para indicar quais partes podem ser acessadas por </a:t>
            </a:r>
            <a:r>
              <a:rPr lang="pt-BR" sz="1600" dirty="0" err="1">
                <a:latin typeface="Söhne"/>
              </a:rPr>
              <a:t>crawlers</a:t>
            </a:r>
            <a:r>
              <a:rPr lang="pt-BR" sz="1600" dirty="0">
                <a:latin typeface="Söhne"/>
              </a:rPr>
              <a:t> e scrapers. Geralmente, ele está localizado na raiz do domínio, como http://example.com/robots.txt.</a:t>
            </a:r>
          </a:p>
          <a:p>
            <a:pPr marL="914400" lvl="2" indent="0">
              <a:buNone/>
            </a:pPr>
            <a:r>
              <a:rPr lang="pt-BR" sz="1600" dirty="0">
                <a:latin typeface="Söhne"/>
              </a:rPr>
              <a:t>https://www.fundsexplorer.com.br/robots.txt</a:t>
            </a:r>
          </a:p>
          <a:p>
            <a:pPr lvl="1"/>
            <a:r>
              <a:rPr lang="pt-BR" sz="2000" dirty="0">
                <a:latin typeface="Söhne"/>
              </a:rPr>
              <a:t>Termos de Uso: Alguns sites proíbem explicitamente o </a:t>
            </a:r>
            <a:r>
              <a:rPr lang="pt-BR" sz="2000" dirty="0" err="1">
                <a:latin typeface="Söhne"/>
              </a:rPr>
              <a:t>webscraping</a:t>
            </a:r>
            <a:r>
              <a:rPr lang="pt-BR" sz="2000" dirty="0">
                <a:latin typeface="Söhne"/>
              </a:rPr>
              <a:t> em seus termos de uso.</a:t>
            </a:r>
          </a:p>
          <a:p>
            <a:pPr lvl="1"/>
            <a:r>
              <a:rPr lang="pt-BR" sz="2000" dirty="0">
                <a:latin typeface="Söhne"/>
              </a:rPr>
              <a:t>Dados pessoais: Coletar informações pessoais sem consentimento é ilegal em muitos lugares. Sempre esteja ciente das leis de proteção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42561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B6592E35-1BFF-B9AC-F0B9-432EA25EF94A}"/>
              </a:ext>
            </a:extLst>
          </p:cNvPr>
          <p:cNvSpPr txBox="1">
            <a:spLocks/>
          </p:cNvSpPr>
          <p:nvPr/>
        </p:nvSpPr>
        <p:spPr>
          <a:xfrm>
            <a:off x="838200" y="1596598"/>
            <a:ext cx="10960510" cy="48962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Estrutura de uma Página Web</a:t>
            </a:r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pt-BR" dirty="0">
                <a:solidFill>
                  <a:srgbClr val="374151"/>
                </a:solidFill>
                <a:latin typeface="Söhne"/>
              </a:rPr>
              <a:t>a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estrutura básica de uma página web, que consiste em HTML, CSS 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(opcional).</a:t>
            </a:r>
          </a:p>
          <a:p>
            <a:pPr lvl="1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HTML define a estrutura e o conteúdo, o CSS estiliza a página e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adiciona interatividade e conexão com banco de dados.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tags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elementos que envolvem ou marcam partes do conteúdo na página.</a:t>
            </a:r>
          </a:p>
          <a:p>
            <a:pPr marL="457200" lvl="1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  Exemplos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tags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comuns: &lt;p&gt;, &lt;h1&gt;, &lt;a&gt;</a:t>
            </a:r>
          </a:p>
          <a:p>
            <a:pPr lvl="1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atributos são informações adicionais fornecidas às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tags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457200" lvl="1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  Exemplos de atributos comuns: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href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(endereço do link),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src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source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– fonte da imagem),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class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(como se fosse uma etiqueta, categorização), id (identificador único), etc.</a:t>
            </a:r>
          </a:p>
        </p:txBody>
      </p:sp>
    </p:spTree>
    <p:extLst>
      <p:ext uri="{BB962C8B-B14F-4D97-AF65-F5344CB8AC3E}">
        <p14:creationId xmlns:p14="http://schemas.microsoft.com/office/powerpoint/2010/main" val="3853125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1595</Words>
  <Application>Microsoft Office PowerPoint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Söhne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413</cp:revision>
  <dcterms:created xsi:type="dcterms:W3CDTF">2019-06-17T10:47:58Z</dcterms:created>
  <dcterms:modified xsi:type="dcterms:W3CDTF">2024-05-22T14:25:21Z</dcterms:modified>
</cp:coreProperties>
</file>