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7" r:id="rId2"/>
    <p:sldId id="398" r:id="rId3"/>
    <p:sldId id="356" r:id="rId4"/>
    <p:sldId id="399" r:id="rId5"/>
    <p:sldId id="400" r:id="rId6"/>
    <p:sldId id="403" r:id="rId7"/>
    <p:sldId id="401" r:id="rId8"/>
    <p:sldId id="40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96D"/>
    <a:srgbClr val="A500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18/01/2024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18/01/2024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A469-50B2-4599-A5BB-F78B534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C7717-81C8-4B78-94E9-C67968F9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</a:t>
            </a:r>
          </a:p>
          <a:p>
            <a:endParaRPr lang="pt-BR" dirty="0"/>
          </a:p>
          <a:p>
            <a:r>
              <a:rPr lang="pt-BR" dirty="0"/>
              <a:t>Plano de ensino</a:t>
            </a:r>
          </a:p>
          <a:p>
            <a:endParaRPr lang="pt-BR" dirty="0"/>
          </a:p>
          <a:p>
            <a:r>
              <a:rPr lang="pt-BR" dirty="0"/>
              <a:t>Estratégias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57EEB7-42BD-4EDD-8FCF-2817AD7F27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217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43740" y="231385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effectLst/>
              </a:rPr>
              <a:t>Algoritmo é o conjunto de instruções e regras para uma determinada atividade seja executada. </a:t>
            </a:r>
          </a:p>
        </p:txBody>
      </p:sp>
    </p:spTree>
    <p:extLst>
      <p:ext uri="{BB962C8B-B14F-4D97-AF65-F5344CB8AC3E}">
        <p14:creationId xmlns:p14="http://schemas.microsoft.com/office/powerpoint/2010/main" val="337234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330036" y="1778143"/>
            <a:ext cx="9144000" cy="311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effectLst/>
              </a:rPr>
              <a:t>Tudo que fazemos podemos transformar num </a:t>
            </a:r>
            <a:r>
              <a:rPr lang="pt-BR" b="0" i="1" dirty="0">
                <a:effectLst/>
              </a:rPr>
              <a:t>script</a:t>
            </a:r>
            <a:r>
              <a:rPr lang="pt-BR" b="0" dirty="0">
                <a:effectLst/>
              </a:rPr>
              <a:t>.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Vamos tentar: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Que tal trocar uma lâmpada?  </a:t>
            </a:r>
          </a:p>
        </p:txBody>
      </p:sp>
    </p:spTree>
    <p:extLst>
      <p:ext uri="{BB962C8B-B14F-4D97-AF65-F5344CB8AC3E}">
        <p14:creationId xmlns:p14="http://schemas.microsoft.com/office/powerpoint/2010/main" val="3265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1330036" y="1778143"/>
            <a:ext cx="9144000" cy="311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effectLst/>
              </a:rPr>
              <a:t>O mestre mandou...</a:t>
            </a:r>
          </a:p>
          <a:p>
            <a:r>
              <a:rPr lang="pt-BR" b="0" dirty="0">
                <a:effectLst/>
              </a:rPr>
              <a:t>						Fazer o que?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0223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m de um professor tentando ensinar um computador desktop | Foto Premium">
            <a:extLst>
              <a:ext uri="{FF2B5EF4-FFF2-40B4-BE49-F238E27FC236}">
                <a16:creationId xmlns:a16="http://schemas.microsoft.com/office/drawing/2014/main" id="{D5527956-434B-4862-B197-FB04D01F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43" y="2702791"/>
            <a:ext cx="5585114" cy="31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2FB970AA-1A8B-46F6-AFD4-8E92833A87B7}"/>
              </a:ext>
            </a:extLst>
          </p:cNvPr>
          <p:cNvSpPr txBox="1">
            <a:spLocks/>
          </p:cNvSpPr>
          <p:nvPr/>
        </p:nvSpPr>
        <p:spPr>
          <a:xfrm>
            <a:off x="1330035" y="1027545"/>
            <a:ext cx="9818255" cy="132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effectLst/>
              </a:rPr>
              <a:t>Na programação, é você que ensina o computador o que deve ser feito.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0DC58EA-4947-424F-815E-1AF199AC076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73929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93BD-B9C0-460B-AD58-A7558FD5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 – Notação Gráfica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D793BE-515E-4A73-B407-61F61582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333"/>
            <a:ext cx="5063837" cy="40534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72CD98-9B8A-4F95-9B60-D64E24312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20"/>
          <a:stretch/>
        </p:blipFill>
        <p:spPr>
          <a:xfrm>
            <a:off x="6626770" y="1812333"/>
            <a:ext cx="4727030" cy="413696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30F088-C649-4310-9C56-AA28CB57B55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76015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067A9B-7A08-4BC0-B02B-979CF7511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" b="1781"/>
          <a:stretch/>
        </p:blipFill>
        <p:spPr>
          <a:xfrm>
            <a:off x="3209522" y="443345"/>
            <a:ext cx="5772956" cy="616268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43E29FF-7769-4AE0-BC84-92AF367B142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767005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112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Lógica de Programação e Algoritmos</vt:lpstr>
      <vt:lpstr>Apresentação</vt:lpstr>
      <vt:lpstr>Lógica de Programação e Algoritmos</vt:lpstr>
      <vt:lpstr>Lógica de Programação e Algoritmos</vt:lpstr>
      <vt:lpstr>Apresentação do PowerPoint</vt:lpstr>
      <vt:lpstr>Apresentação do PowerPoint</vt:lpstr>
      <vt:lpstr>Fluxograma – Notação Gráfica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Desenvolvimento</cp:lastModifiedBy>
  <cp:revision>381</cp:revision>
  <dcterms:created xsi:type="dcterms:W3CDTF">2019-06-17T10:47:58Z</dcterms:created>
  <dcterms:modified xsi:type="dcterms:W3CDTF">2024-01-18T11:01:48Z</dcterms:modified>
</cp:coreProperties>
</file>