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97" r:id="rId2"/>
    <p:sldId id="401" r:id="rId3"/>
    <p:sldId id="402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F162A-4B37-410E-B62B-FA2A1889A163}" v="145" dt="2024-01-28T18:40:3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80FF162A-4B37-410E-B62B-FA2A1889A163}"/>
    <pc:docChg chg="custSel addSld delSld modSld">
      <pc:chgData name="Nanda Fretes" userId="3251f339cb56ebd4" providerId="LiveId" clId="{80FF162A-4B37-410E-B62B-FA2A1889A163}" dt="2024-01-28T18:40:39.224" v="865" actId="20577"/>
      <pc:docMkLst>
        <pc:docMk/>
      </pc:docMkLst>
      <pc:sldChg chg="delSp modSp add del mod">
        <pc:chgData name="Nanda Fretes" userId="3251f339cb56ebd4" providerId="LiveId" clId="{80FF162A-4B37-410E-B62B-FA2A1889A163}" dt="2024-01-27T17:35:22.517" v="641" actId="47"/>
        <pc:sldMkLst>
          <pc:docMk/>
          <pc:sldMk cId="3961056061" sldId="295"/>
        </pc:sldMkLst>
        <pc:picChg chg="del mod">
          <ac:chgData name="Nanda Fretes" userId="3251f339cb56ebd4" providerId="LiveId" clId="{80FF162A-4B37-410E-B62B-FA2A1889A163}" dt="2024-01-27T17:35:09.678" v="638" actId="21"/>
          <ac:picMkLst>
            <pc:docMk/>
            <pc:sldMk cId="3961056061" sldId="295"/>
            <ac:picMk id="5" creationId="{3C80EF15-1C11-B562-D264-0CD1FDD27A8C}"/>
          </ac:picMkLst>
        </pc:picChg>
      </pc:sldChg>
      <pc:sldChg chg="del">
        <pc:chgData name="Nanda Fretes" userId="3251f339cb56ebd4" providerId="LiveId" clId="{80FF162A-4B37-410E-B62B-FA2A1889A163}" dt="2024-01-27T17:26:00.787" v="11" actId="47"/>
        <pc:sldMkLst>
          <pc:docMk/>
          <pc:sldMk cId="745057901" sldId="399"/>
        </pc:sldMkLst>
      </pc:sldChg>
      <pc:sldChg chg="del">
        <pc:chgData name="Nanda Fretes" userId="3251f339cb56ebd4" providerId="LiveId" clId="{80FF162A-4B37-410E-B62B-FA2A1889A163}" dt="2024-01-27T17:26:00.239" v="10" actId="47"/>
        <pc:sldMkLst>
          <pc:docMk/>
          <pc:sldMk cId="3774054869" sldId="400"/>
        </pc:sldMkLst>
      </pc:sldChg>
      <pc:sldChg chg="modSp mod">
        <pc:chgData name="Nanda Fretes" userId="3251f339cb56ebd4" providerId="LiveId" clId="{80FF162A-4B37-410E-B62B-FA2A1889A163}" dt="2024-01-27T17:27:25.946" v="107" actId="27636"/>
        <pc:sldMkLst>
          <pc:docMk/>
          <pc:sldMk cId="2857350786" sldId="401"/>
        </pc:sldMkLst>
        <pc:spChg chg="mod">
          <ac:chgData name="Nanda Fretes" userId="3251f339cb56ebd4" providerId="LiveId" clId="{80FF162A-4B37-410E-B62B-FA2A1889A163}" dt="2024-01-27T17:27:25.946" v="107" actId="27636"/>
          <ac:spMkLst>
            <pc:docMk/>
            <pc:sldMk cId="2857350786" sldId="401"/>
            <ac:spMk id="8" creationId="{48D8BB76-CC31-4345-BCC4-519E77BD53E7}"/>
          </ac:spMkLst>
        </pc:spChg>
      </pc:sldChg>
      <pc:sldChg chg="modSp add mod">
        <pc:chgData name="Nanda Fretes" userId="3251f339cb56ebd4" providerId="LiveId" clId="{80FF162A-4B37-410E-B62B-FA2A1889A163}" dt="2024-01-27T17:33:23.754" v="589" actId="207"/>
        <pc:sldMkLst>
          <pc:docMk/>
          <pc:sldMk cId="2069336254" sldId="402"/>
        </pc:sldMkLst>
        <pc:spChg chg="mod">
          <ac:chgData name="Nanda Fretes" userId="3251f339cb56ebd4" providerId="LiveId" clId="{80FF162A-4B37-410E-B62B-FA2A1889A163}" dt="2024-01-27T17:33:23.754" v="589" actId="207"/>
          <ac:spMkLst>
            <pc:docMk/>
            <pc:sldMk cId="2069336254" sldId="402"/>
            <ac:spMk id="8" creationId="{48D8BB76-CC31-4345-BCC4-519E77BD53E7}"/>
          </ac:spMkLst>
        </pc:spChg>
      </pc:sldChg>
      <pc:sldChg chg="addSp modSp add mod">
        <pc:chgData name="Nanda Fretes" userId="3251f339cb56ebd4" providerId="LiveId" clId="{80FF162A-4B37-410E-B62B-FA2A1889A163}" dt="2024-01-27T17:34:22.930" v="630" actId="1076"/>
        <pc:sldMkLst>
          <pc:docMk/>
          <pc:sldMk cId="1872282434" sldId="403"/>
        </pc:sldMkLst>
        <pc:spChg chg="mod">
          <ac:chgData name="Nanda Fretes" userId="3251f339cb56ebd4" providerId="LiveId" clId="{80FF162A-4B37-410E-B62B-FA2A1889A163}" dt="2024-01-27T17:34:19.705" v="629" actId="313"/>
          <ac:spMkLst>
            <pc:docMk/>
            <pc:sldMk cId="1872282434" sldId="403"/>
            <ac:spMk id="8" creationId="{48D8BB76-CC31-4345-BCC4-519E77BD53E7}"/>
          </ac:spMkLst>
        </pc:spChg>
        <pc:picChg chg="add mod">
          <ac:chgData name="Nanda Fretes" userId="3251f339cb56ebd4" providerId="LiveId" clId="{80FF162A-4B37-410E-B62B-FA2A1889A163}" dt="2024-01-27T17:34:22.930" v="630" actId="1076"/>
          <ac:picMkLst>
            <pc:docMk/>
            <pc:sldMk cId="1872282434" sldId="403"/>
            <ac:picMk id="2" creationId="{67219FA5-BAFF-0BBF-290E-B7792047ECC3}"/>
          </ac:picMkLst>
        </pc:picChg>
      </pc:sldChg>
      <pc:sldChg chg="addSp delSp modSp add mod">
        <pc:chgData name="Nanda Fretes" userId="3251f339cb56ebd4" providerId="LiveId" clId="{80FF162A-4B37-410E-B62B-FA2A1889A163}" dt="2024-01-27T17:34:35.844" v="633"/>
        <pc:sldMkLst>
          <pc:docMk/>
          <pc:sldMk cId="731344485" sldId="404"/>
        </pc:sldMkLst>
        <pc:picChg chg="del">
          <ac:chgData name="Nanda Fretes" userId="3251f339cb56ebd4" providerId="LiveId" clId="{80FF162A-4B37-410E-B62B-FA2A1889A163}" dt="2024-01-27T17:34:35.389" v="632" actId="478"/>
          <ac:picMkLst>
            <pc:docMk/>
            <pc:sldMk cId="731344485" sldId="404"/>
            <ac:picMk id="2" creationId="{67219FA5-BAFF-0BBF-290E-B7792047ECC3}"/>
          </ac:picMkLst>
        </pc:picChg>
        <pc:picChg chg="add mod">
          <ac:chgData name="Nanda Fretes" userId="3251f339cb56ebd4" providerId="LiveId" clId="{80FF162A-4B37-410E-B62B-FA2A1889A163}" dt="2024-01-27T17:34:35.844" v="633"/>
          <ac:picMkLst>
            <pc:docMk/>
            <pc:sldMk cId="731344485" sldId="404"/>
            <ac:picMk id="3" creationId="{AEA52876-8C67-FDC5-34EC-8A692C8E90DE}"/>
          </ac:picMkLst>
        </pc:picChg>
      </pc:sldChg>
      <pc:sldChg chg="del">
        <pc:chgData name="Nanda Fretes" userId="3251f339cb56ebd4" providerId="LiveId" clId="{80FF162A-4B37-410E-B62B-FA2A1889A163}" dt="2024-01-27T17:26:00.014" v="9" actId="47"/>
        <pc:sldMkLst>
          <pc:docMk/>
          <pc:sldMk cId="2666600485" sldId="404"/>
        </pc:sldMkLst>
      </pc:sldChg>
      <pc:sldChg chg="del">
        <pc:chgData name="Nanda Fretes" userId="3251f339cb56ebd4" providerId="LiveId" clId="{80FF162A-4B37-410E-B62B-FA2A1889A163}" dt="2024-01-27T17:25:59.729" v="8" actId="47"/>
        <pc:sldMkLst>
          <pc:docMk/>
          <pc:sldMk cId="1216391261" sldId="405"/>
        </pc:sldMkLst>
      </pc:sldChg>
      <pc:sldChg chg="addSp delSp modSp add mod">
        <pc:chgData name="Nanda Fretes" userId="3251f339cb56ebd4" providerId="LiveId" clId="{80FF162A-4B37-410E-B62B-FA2A1889A163}" dt="2024-01-27T17:35:19.687" v="640" actId="1076"/>
        <pc:sldMkLst>
          <pc:docMk/>
          <pc:sldMk cId="2971329935" sldId="405"/>
        </pc:sldMkLst>
        <pc:picChg chg="del">
          <ac:chgData name="Nanda Fretes" userId="3251f339cb56ebd4" providerId="LiveId" clId="{80FF162A-4B37-410E-B62B-FA2A1889A163}" dt="2024-01-27T17:34:59.601" v="635" actId="478"/>
          <ac:picMkLst>
            <pc:docMk/>
            <pc:sldMk cId="2971329935" sldId="405"/>
            <ac:picMk id="3" creationId="{AEA52876-8C67-FDC5-34EC-8A692C8E90DE}"/>
          </ac:picMkLst>
        </pc:picChg>
        <pc:picChg chg="add mod">
          <ac:chgData name="Nanda Fretes" userId="3251f339cb56ebd4" providerId="LiveId" clId="{80FF162A-4B37-410E-B62B-FA2A1889A163}" dt="2024-01-27T17:35:19.687" v="640" actId="1076"/>
          <ac:picMkLst>
            <pc:docMk/>
            <pc:sldMk cId="2971329935" sldId="405"/>
            <ac:picMk id="5" creationId="{3C80EF15-1C11-B562-D264-0CD1FDD27A8C}"/>
          </ac:picMkLst>
        </pc:picChg>
      </pc:sldChg>
      <pc:sldChg chg="addSp delSp modSp add mod">
        <pc:chgData name="Nanda Fretes" userId="3251f339cb56ebd4" providerId="LiveId" clId="{80FF162A-4B37-410E-B62B-FA2A1889A163}" dt="2024-01-27T17:37:19.297" v="662" actId="688"/>
        <pc:sldMkLst>
          <pc:docMk/>
          <pc:sldMk cId="2119837489" sldId="406"/>
        </pc:sldMkLst>
        <pc:spChg chg="add mod">
          <ac:chgData name="Nanda Fretes" userId="3251f339cb56ebd4" providerId="LiveId" clId="{80FF162A-4B37-410E-B62B-FA2A1889A163}" dt="2024-01-27T17:36:11.855" v="649" actId="1582"/>
          <ac:spMkLst>
            <pc:docMk/>
            <pc:sldMk cId="2119837489" sldId="406"/>
            <ac:spMk id="3" creationId="{917D8524-6606-E26C-2D72-4AA8F0F0B574}"/>
          </ac:spMkLst>
        </pc:spChg>
        <pc:spChg chg="add mod">
          <ac:chgData name="Nanda Fretes" userId="3251f339cb56ebd4" providerId="LiveId" clId="{80FF162A-4B37-410E-B62B-FA2A1889A163}" dt="2024-01-27T17:37:19.297" v="662" actId="688"/>
          <ac:spMkLst>
            <pc:docMk/>
            <pc:sldMk cId="2119837489" sldId="406"/>
            <ac:spMk id="4" creationId="{7D5852E0-E868-5338-CFC6-6872899D14EA}"/>
          </ac:spMkLst>
        </pc:spChg>
        <pc:spChg chg="add mod">
          <ac:chgData name="Nanda Fretes" userId="3251f339cb56ebd4" providerId="LiveId" clId="{80FF162A-4B37-410E-B62B-FA2A1889A163}" dt="2024-01-27T17:36:44.226" v="654" actId="13822"/>
          <ac:spMkLst>
            <pc:docMk/>
            <pc:sldMk cId="2119837489" sldId="406"/>
            <ac:spMk id="7" creationId="{912CEF1D-9A8E-FFB2-4798-888C9826CF4F}"/>
          </ac:spMkLst>
        </pc:spChg>
        <pc:spChg chg="add mod">
          <ac:chgData name="Nanda Fretes" userId="3251f339cb56ebd4" providerId="LiveId" clId="{80FF162A-4B37-410E-B62B-FA2A1889A163}" dt="2024-01-27T17:37:13.234" v="660" actId="688"/>
          <ac:spMkLst>
            <pc:docMk/>
            <pc:sldMk cId="2119837489" sldId="406"/>
            <ac:spMk id="10" creationId="{5F36AB10-4B05-A0BE-5204-4253579046AF}"/>
          </ac:spMkLst>
        </pc:spChg>
        <pc:picChg chg="add mod">
          <ac:chgData name="Nanda Fretes" userId="3251f339cb56ebd4" providerId="LiveId" clId="{80FF162A-4B37-410E-B62B-FA2A1889A163}" dt="2024-01-27T17:35:37.837" v="644"/>
          <ac:picMkLst>
            <pc:docMk/>
            <pc:sldMk cId="2119837489" sldId="406"/>
            <ac:picMk id="2" creationId="{5AB09FE7-24DB-A0E5-47F2-22BD286B0087}"/>
          </ac:picMkLst>
        </pc:picChg>
        <pc:picChg chg="del">
          <ac:chgData name="Nanda Fretes" userId="3251f339cb56ebd4" providerId="LiveId" clId="{80FF162A-4B37-410E-B62B-FA2A1889A163}" dt="2024-01-27T17:35:37.443" v="643" actId="478"/>
          <ac:picMkLst>
            <pc:docMk/>
            <pc:sldMk cId="2119837489" sldId="406"/>
            <ac:picMk id="5" creationId="{3C80EF15-1C11-B562-D264-0CD1FDD27A8C}"/>
          </ac:picMkLst>
        </pc:picChg>
      </pc:sldChg>
      <pc:sldChg chg="del">
        <pc:chgData name="Nanda Fretes" userId="3251f339cb56ebd4" providerId="LiveId" clId="{80FF162A-4B37-410E-B62B-FA2A1889A163}" dt="2024-01-27T17:25:58.832" v="7" actId="47"/>
        <pc:sldMkLst>
          <pc:docMk/>
          <pc:sldMk cId="3233603945" sldId="406"/>
        </pc:sldMkLst>
      </pc:sldChg>
      <pc:sldChg chg="addSp delSp modSp add mod">
        <pc:chgData name="Nanda Fretes" userId="3251f339cb56ebd4" providerId="LiveId" clId="{80FF162A-4B37-410E-B62B-FA2A1889A163}" dt="2024-01-27T17:38:04.450" v="668" actId="1076"/>
        <pc:sldMkLst>
          <pc:docMk/>
          <pc:sldMk cId="878659582" sldId="407"/>
        </pc:sldMkLst>
        <pc:spChg chg="del">
          <ac:chgData name="Nanda Fretes" userId="3251f339cb56ebd4" providerId="LiveId" clId="{80FF162A-4B37-410E-B62B-FA2A1889A163}" dt="2024-01-27T17:37:57.201" v="665" actId="478"/>
          <ac:spMkLst>
            <pc:docMk/>
            <pc:sldMk cId="878659582" sldId="407"/>
            <ac:spMk id="3" creationId="{917D8524-6606-E26C-2D72-4AA8F0F0B574}"/>
          </ac:spMkLst>
        </pc:spChg>
        <pc:spChg chg="del">
          <ac:chgData name="Nanda Fretes" userId="3251f339cb56ebd4" providerId="LiveId" clId="{80FF162A-4B37-410E-B62B-FA2A1889A163}" dt="2024-01-27T17:38:00.083" v="666" actId="478"/>
          <ac:spMkLst>
            <pc:docMk/>
            <pc:sldMk cId="878659582" sldId="407"/>
            <ac:spMk id="4" creationId="{7D5852E0-E868-5338-CFC6-6872899D14EA}"/>
          </ac:spMkLst>
        </pc:spChg>
        <pc:spChg chg="del">
          <ac:chgData name="Nanda Fretes" userId="3251f339cb56ebd4" providerId="LiveId" clId="{80FF162A-4B37-410E-B62B-FA2A1889A163}" dt="2024-01-27T17:37:57.201" v="665" actId="478"/>
          <ac:spMkLst>
            <pc:docMk/>
            <pc:sldMk cId="878659582" sldId="407"/>
            <ac:spMk id="7" creationId="{912CEF1D-9A8E-FFB2-4798-888C9826CF4F}"/>
          </ac:spMkLst>
        </pc:spChg>
        <pc:spChg chg="del">
          <ac:chgData name="Nanda Fretes" userId="3251f339cb56ebd4" providerId="LiveId" clId="{80FF162A-4B37-410E-B62B-FA2A1889A163}" dt="2024-01-27T17:38:00.083" v="666" actId="478"/>
          <ac:spMkLst>
            <pc:docMk/>
            <pc:sldMk cId="878659582" sldId="407"/>
            <ac:spMk id="10" creationId="{5F36AB10-4B05-A0BE-5204-4253579046AF}"/>
          </ac:spMkLst>
        </pc:spChg>
        <pc:spChg chg="mod">
          <ac:chgData name="Nanda Fretes" userId="3251f339cb56ebd4" providerId="LiveId" clId="{80FF162A-4B37-410E-B62B-FA2A1889A163}" dt="2024-01-27T17:38:00.575" v="667"/>
          <ac:spMkLst>
            <pc:docMk/>
            <pc:sldMk cId="878659582" sldId="407"/>
            <ac:spMk id="13" creationId="{3D0C4365-0DF7-A1B3-B48A-7AA461713F7D}"/>
          </ac:spMkLst>
        </pc:spChg>
        <pc:grpChg chg="add mod">
          <ac:chgData name="Nanda Fretes" userId="3251f339cb56ebd4" providerId="LiveId" clId="{80FF162A-4B37-410E-B62B-FA2A1889A163}" dt="2024-01-27T17:38:04.450" v="668" actId="1076"/>
          <ac:grpSpMkLst>
            <pc:docMk/>
            <pc:sldMk cId="878659582" sldId="407"/>
            <ac:grpSpMk id="11" creationId="{9C90C292-4732-8EF1-15A3-2E621220B5EF}"/>
          </ac:grpSpMkLst>
        </pc:grpChg>
        <pc:picChg chg="del">
          <ac:chgData name="Nanda Fretes" userId="3251f339cb56ebd4" providerId="LiveId" clId="{80FF162A-4B37-410E-B62B-FA2A1889A163}" dt="2024-01-27T17:37:53.544" v="664" actId="478"/>
          <ac:picMkLst>
            <pc:docMk/>
            <pc:sldMk cId="878659582" sldId="407"/>
            <ac:picMk id="2" creationId="{5AB09FE7-24DB-A0E5-47F2-22BD286B0087}"/>
          </ac:picMkLst>
        </pc:picChg>
        <pc:picChg chg="add mod">
          <ac:chgData name="Nanda Fretes" userId="3251f339cb56ebd4" providerId="LiveId" clId="{80FF162A-4B37-410E-B62B-FA2A1889A163}" dt="2024-01-27T17:38:04.450" v="668" actId="1076"/>
          <ac:picMkLst>
            <pc:docMk/>
            <pc:sldMk cId="878659582" sldId="407"/>
            <ac:picMk id="5" creationId="{F8818416-7EBA-082D-F0A0-CF61D999F9DF}"/>
          </ac:picMkLst>
        </pc:picChg>
        <pc:picChg chg="mod">
          <ac:chgData name="Nanda Fretes" userId="3251f339cb56ebd4" providerId="LiveId" clId="{80FF162A-4B37-410E-B62B-FA2A1889A163}" dt="2024-01-27T17:38:00.575" v="667"/>
          <ac:picMkLst>
            <pc:docMk/>
            <pc:sldMk cId="878659582" sldId="407"/>
            <ac:picMk id="12" creationId="{4F83F946-9E3D-B01B-A5E0-22045E2A83FE}"/>
          </ac:picMkLst>
        </pc:picChg>
      </pc:sldChg>
      <pc:sldChg chg="del">
        <pc:chgData name="Nanda Fretes" userId="3251f339cb56ebd4" providerId="LiveId" clId="{80FF162A-4B37-410E-B62B-FA2A1889A163}" dt="2024-01-27T17:25:58.625" v="6" actId="47"/>
        <pc:sldMkLst>
          <pc:docMk/>
          <pc:sldMk cId="907382371" sldId="407"/>
        </pc:sldMkLst>
      </pc:sldChg>
      <pc:sldChg chg="addSp delSp modSp add mod">
        <pc:chgData name="Nanda Fretes" userId="3251f339cb56ebd4" providerId="LiveId" clId="{80FF162A-4B37-410E-B62B-FA2A1889A163}" dt="2024-01-27T17:39:06.264" v="675" actId="1076"/>
        <pc:sldMkLst>
          <pc:docMk/>
          <pc:sldMk cId="1574945994" sldId="408"/>
        </pc:sldMkLst>
        <pc:spChg chg="mod">
          <ac:chgData name="Nanda Fretes" userId="3251f339cb56ebd4" providerId="LiveId" clId="{80FF162A-4B37-410E-B62B-FA2A1889A163}" dt="2024-01-27T17:38:56.652" v="674" actId="6549"/>
          <ac:spMkLst>
            <pc:docMk/>
            <pc:sldMk cId="1574945994" sldId="408"/>
            <ac:spMk id="8" creationId="{48D8BB76-CC31-4345-BCC4-519E77BD53E7}"/>
          </ac:spMkLst>
        </pc:spChg>
        <pc:grpChg chg="del">
          <ac:chgData name="Nanda Fretes" userId="3251f339cb56ebd4" providerId="LiveId" clId="{80FF162A-4B37-410E-B62B-FA2A1889A163}" dt="2024-01-27T17:38:49.482" v="671" actId="478"/>
          <ac:grpSpMkLst>
            <pc:docMk/>
            <pc:sldMk cId="1574945994" sldId="408"/>
            <ac:grpSpMk id="11" creationId="{9C90C292-4732-8EF1-15A3-2E621220B5EF}"/>
          </ac:grpSpMkLst>
        </pc:grpChg>
        <pc:picChg chg="add mod">
          <ac:chgData name="Nanda Fretes" userId="3251f339cb56ebd4" providerId="LiveId" clId="{80FF162A-4B37-410E-B62B-FA2A1889A163}" dt="2024-01-27T17:39:06.264" v="675" actId="1076"/>
          <ac:picMkLst>
            <pc:docMk/>
            <pc:sldMk cId="1574945994" sldId="408"/>
            <ac:picMk id="2" creationId="{D8E0122C-470C-49C0-79F5-0C927A131798}"/>
          </ac:picMkLst>
        </pc:picChg>
        <pc:picChg chg="del">
          <ac:chgData name="Nanda Fretes" userId="3251f339cb56ebd4" providerId="LiveId" clId="{80FF162A-4B37-410E-B62B-FA2A1889A163}" dt="2024-01-27T17:38:47.674" v="670" actId="478"/>
          <ac:picMkLst>
            <pc:docMk/>
            <pc:sldMk cId="1574945994" sldId="408"/>
            <ac:picMk id="5" creationId="{F8818416-7EBA-082D-F0A0-CF61D999F9DF}"/>
          </ac:picMkLst>
        </pc:picChg>
      </pc:sldChg>
      <pc:sldChg chg="del">
        <pc:chgData name="Nanda Fretes" userId="3251f339cb56ebd4" providerId="LiveId" clId="{80FF162A-4B37-410E-B62B-FA2A1889A163}" dt="2024-01-27T17:25:58.457" v="5" actId="47"/>
        <pc:sldMkLst>
          <pc:docMk/>
          <pc:sldMk cId="3053546624" sldId="408"/>
        </pc:sldMkLst>
      </pc:sldChg>
      <pc:sldChg chg="addSp delSp modSp add mod">
        <pc:chgData name="Nanda Fretes" userId="3251f339cb56ebd4" providerId="LiveId" clId="{80FF162A-4B37-410E-B62B-FA2A1889A163}" dt="2024-01-27T17:39:23.990" v="679" actId="1076"/>
        <pc:sldMkLst>
          <pc:docMk/>
          <pc:sldMk cId="728086609" sldId="409"/>
        </pc:sldMkLst>
        <pc:picChg chg="del">
          <ac:chgData name="Nanda Fretes" userId="3251f339cb56ebd4" providerId="LiveId" clId="{80FF162A-4B37-410E-B62B-FA2A1889A163}" dt="2024-01-27T17:39:19.896" v="677" actId="478"/>
          <ac:picMkLst>
            <pc:docMk/>
            <pc:sldMk cId="728086609" sldId="409"/>
            <ac:picMk id="2" creationId="{D8E0122C-470C-49C0-79F5-0C927A131798}"/>
          </ac:picMkLst>
        </pc:picChg>
        <pc:picChg chg="add mod">
          <ac:chgData name="Nanda Fretes" userId="3251f339cb56ebd4" providerId="LiveId" clId="{80FF162A-4B37-410E-B62B-FA2A1889A163}" dt="2024-01-27T17:39:23.990" v="679" actId="1076"/>
          <ac:picMkLst>
            <pc:docMk/>
            <pc:sldMk cId="728086609" sldId="409"/>
            <ac:picMk id="3" creationId="{96A25DD3-755F-9EE8-3C2B-3FBA796A969F}"/>
          </ac:picMkLst>
        </pc:picChg>
      </pc:sldChg>
      <pc:sldChg chg="new del">
        <pc:chgData name="Nanda Fretes" userId="3251f339cb56ebd4" providerId="LiveId" clId="{80FF162A-4B37-410E-B62B-FA2A1889A163}" dt="2024-01-27T17:39:59.750" v="681" actId="47"/>
        <pc:sldMkLst>
          <pc:docMk/>
          <pc:sldMk cId="907024748" sldId="410"/>
        </pc:sldMkLst>
      </pc:sldChg>
      <pc:sldChg chg="del">
        <pc:chgData name="Nanda Fretes" userId="3251f339cb56ebd4" providerId="LiveId" clId="{80FF162A-4B37-410E-B62B-FA2A1889A163}" dt="2024-01-27T17:25:58.280" v="4" actId="47"/>
        <pc:sldMkLst>
          <pc:docMk/>
          <pc:sldMk cId="1157424469" sldId="410"/>
        </pc:sldMkLst>
      </pc:sldChg>
      <pc:sldChg chg="addSp delSp modSp add mod">
        <pc:chgData name="Nanda Fretes" userId="3251f339cb56ebd4" providerId="LiveId" clId="{80FF162A-4B37-410E-B62B-FA2A1889A163}" dt="2024-01-27T17:42:10.631" v="688"/>
        <pc:sldMkLst>
          <pc:docMk/>
          <pc:sldMk cId="2541066901" sldId="410"/>
        </pc:sldMkLst>
        <pc:picChg chg="add mod">
          <ac:chgData name="Nanda Fretes" userId="3251f339cb56ebd4" providerId="LiveId" clId="{80FF162A-4B37-410E-B62B-FA2A1889A163}" dt="2024-01-27T17:40:08.135" v="685" actId="1076"/>
          <ac:picMkLst>
            <pc:docMk/>
            <pc:sldMk cId="2541066901" sldId="410"/>
            <ac:picMk id="2" creationId="{BA23A8EA-F501-210C-A7E4-9E5ED33DF119}"/>
          </ac:picMkLst>
        </pc:picChg>
        <pc:picChg chg="del">
          <ac:chgData name="Nanda Fretes" userId="3251f339cb56ebd4" providerId="LiveId" clId="{80FF162A-4B37-410E-B62B-FA2A1889A163}" dt="2024-01-27T17:40:04.568" v="683" actId="478"/>
          <ac:picMkLst>
            <pc:docMk/>
            <pc:sldMk cId="2541066901" sldId="410"/>
            <ac:picMk id="3" creationId="{96A25DD3-755F-9EE8-3C2B-3FBA796A969F}"/>
          </ac:picMkLst>
        </pc:picChg>
        <pc:picChg chg="add mod">
          <ac:chgData name="Nanda Fretes" userId="3251f339cb56ebd4" providerId="LiveId" clId="{80FF162A-4B37-410E-B62B-FA2A1889A163}" dt="2024-01-27T17:42:10.631" v="688"/>
          <ac:picMkLst>
            <pc:docMk/>
            <pc:sldMk cId="2541066901" sldId="410"/>
            <ac:picMk id="4" creationId="{A64E2E37-7B83-B6A4-4CD6-A79B3C611501}"/>
          </ac:picMkLst>
        </pc:picChg>
      </pc:sldChg>
      <pc:sldChg chg="del">
        <pc:chgData name="Nanda Fretes" userId="3251f339cb56ebd4" providerId="LiveId" clId="{80FF162A-4B37-410E-B62B-FA2A1889A163}" dt="2024-01-27T17:25:58.079" v="3" actId="47"/>
        <pc:sldMkLst>
          <pc:docMk/>
          <pc:sldMk cId="1663140261" sldId="411"/>
        </pc:sldMkLst>
      </pc:sldChg>
      <pc:sldChg chg="delSp add del mod">
        <pc:chgData name="Nanda Fretes" userId="3251f339cb56ebd4" providerId="LiveId" clId="{80FF162A-4B37-410E-B62B-FA2A1889A163}" dt="2024-01-27T17:42:25.097" v="690" actId="47"/>
        <pc:sldMkLst>
          <pc:docMk/>
          <pc:sldMk cId="3532842802" sldId="411"/>
        </pc:sldMkLst>
        <pc:picChg chg="del">
          <ac:chgData name="Nanda Fretes" userId="3251f339cb56ebd4" providerId="LiveId" clId="{80FF162A-4B37-410E-B62B-FA2A1889A163}" dt="2024-01-27T17:41:57.198" v="687" actId="478"/>
          <ac:picMkLst>
            <pc:docMk/>
            <pc:sldMk cId="3532842802" sldId="411"/>
            <ac:picMk id="2" creationId="{BA23A8EA-F501-210C-A7E4-9E5ED33DF119}"/>
          </ac:picMkLst>
        </pc:picChg>
      </pc:sldChg>
      <pc:sldChg chg="add del">
        <pc:chgData name="Nanda Fretes" userId="3251f339cb56ebd4" providerId="LiveId" clId="{80FF162A-4B37-410E-B62B-FA2A1889A163}" dt="2024-01-27T17:54:28.689" v="694" actId="47"/>
        <pc:sldMkLst>
          <pc:docMk/>
          <pc:sldMk cId="3579584339" sldId="411"/>
        </pc:sldMkLst>
      </pc:sldChg>
      <pc:sldChg chg="del">
        <pc:chgData name="Nanda Fretes" userId="3251f339cb56ebd4" providerId="LiveId" clId="{80FF162A-4B37-410E-B62B-FA2A1889A163}" dt="2024-01-27T17:25:57.916" v="2" actId="47"/>
        <pc:sldMkLst>
          <pc:docMk/>
          <pc:sldMk cId="943853594" sldId="412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3061382456" sldId="412"/>
        </pc:sldMkLst>
      </pc:sldChg>
      <pc:sldChg chg="add del">
        <pc:chgData name="Nanda Fretes" userId="3251f339cb56ebd4" providerId="LiveId" clId="{80FF162A-4B37-410E-B62B-FA2A1889A163}" dt="2024-01-27T17:43:07.526" v="692" actId="47"/>
        <pc:sldMkLst>
          <pc:docMk/>
          <pc:sldMk cId="2967559603" sldId="413"/>
        </pc:sldMkLst>
      </pc:sldChg>
      <pc:sldChg chg="del">
        <pc:chgData name="Nanda Fretes" userId="3251f339cb56ebd4" providerId="LiveId" clId="{80FF162A-4B37-410E-B62B-FA2A1889A163}" dt="2024-01-27T17:25:57.746" v="1" actId="47"/>
        <pc:sldMkLst>
          <pc:docMk/>
          <pc:sldMk cId="3523434005" sldId="413"/>
        </pc:sldMkLst>
      </pc:sldChg>
      <pc:sldChg chg="del">
        <pc:chgData name="Nanda Fretes" userId="3251f339cb56ebd4" providerId="LiveId" clId="{80FF162A-4B37-410E-B62B-FA2A1889A163}" dt="2024-01-27T17:25:57.591" v="0" actId="47"/>
        <pc:sldMkLst>
          <pc:docMk/>
          <pc:sldMk cId="716941831" sldId="414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2788812938" sldId="414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4167832714" sldId="415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3368480709" sldId="416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3415792834" sldId="417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1888219678" sldId="418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1214389034" sldId="419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2463772886" sldId="420"/>
        </pc:sldMkLst>
      </pc:sldChg>
      <pc:sldChg chg="add del">
        <pc:chgData name="Nanda Fretes" userId="3251f339cb56ebd4" providerId="LiveId" clId="{80FF162A-4B37-410E-B62B-FA2A1889A163}" dt="2024-01-27T17:56:31.674" v="700" actId="2696"/>
        <pc:sldMkLst>
          <pc:docMk/>
          <pc:sldMk cId="1936225130" sldId="421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12805489" sldId="422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2061043886" sldId="423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2726773899" sldId="424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989875328" sldId="425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1168103653" sldId="426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2330004816" sldId="427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3392698785" sldId="428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3877859510" sldId="429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3346355443" sldId="430"/>
        </pc:sldMkLst>
      </pc:sldChg>
      <pc:sldChg chg="add">
        <pc:chgData name="Nanda Fretes" userId="3251f339cb56ebd4" providerId="LiveId" clId="{80FF162A-4B37-410E-B62B-FA2A1889A163}" dt="2024-01-27T17:54:01.587" v="693"/>
        <pc:sldMkLst>
          <pc:docMk/>
          <pc:sldMk cId="2676963733" sldId="431"/>
        </pc:sldMkLst>
      </pc:sldChg>
      <pc:sldChg chg="addSp delSp modSp add mod">
        <pc:chgData name="Nanda Fretes" userId="3251f339cb56ebd4" providerId="LiveId" clId="{80FF162A-4B37-410E-B62B-FA2A1889A163}" dt="2024-01-27T17:55:25.758" v="699" actId="1076"/>
        <pc:sldMkLst>
          <pc:docMk/>
          <pc:sldMk cId="318309897" sldId="432"/>
        </pc:sldMkLst>
        <pc:picChg chg="del">
          <ac:chgData name="Nanda Fretes" userId="3251f339cb56ebd4" providerId="LiveId" clId="{80FF162A-4B37-410E-B62B-FA2A1889A163}" dt="2024-01-27T17:55:22.116" v="697" actId="478"/>
          <ac:picMkLst>
            <pc:docMk/>
            <pc:sldMk cId="318309897" sldId="432"/>
            <ac:picMk id="2" creationId="{BA23A8EA-F501-210C-A7E4-9E5ED33DF119}"/>
          </ac:picMkLst>
        </pc:picChg>
        <pc:picChg chg="add mod">
          <ac:chgData name="Nanda Fretes" userId="3251f339cb56ebd4" providerId="LiveId" clId="{80FF162A-4B37-410E-B62B-FA2A1889A163}" dt="2024-01-27T17:55:25.758" v="699" actId="1076"/>
          <ac:picMkLst>
            <pc:docMk/>
            <pc:sldMk cId="318309897" sldId="432"/>
            <ac:picMk id="3" creationId="{3B6D0D65-A11E-1CC9-F402-36B05D6289F4}"/>
          </ac:picMkLst>
        </pc:picChg>
        <pc:picChg chg="del">
          <ac:chgData name="Nanda Fretes" userId="3251f339cb56ebd4" providerId="LiveId" clId="{80FF162A-4B37-410E-B62B-FA2A1889A163}" dt="2024-01-27T17:55:19.499" v="696" actId="478"/>
          <ac:picMkLst>
            <pc:docMk/>
            <pc:sldMk cId="318309897" sldId="432"/>
            <ac:picMk id="4" creationId="{A64E2E37-7B83-B6A4-4CD6-A79B3C611501}"/>
          </ac:picMkLst>
        </pc:picChg>
      </pc:sldChg>
      <pc:sldChg chg="addSp delSp modSp add">
        <pc:chgData name="Nanda Fretes" userId="3251f339cb56ebd4" providerId="LiveId" clId="{80FF162A-4B37-410E-B62B-FA2A1889A163}" dt="2024-01-27T17:59:20.983" v="703"/>
        <pc:sldMkLst>
          <pc:docMk/>
          <pc:sldMk cId="3732822043" sldId="433"/>
        </pc:sldMkLst>
        <pc:picChg chg="add mod">
          <ac:chgData name="Nanda Fretes" userId="3251f339cb56ebd4" providerId="LiveId" clId="{80FF162A-4B37-410E-B62B-FA2A1889A163}" dt="2024-01-27T17:59:20.983" v="703"/>
          <ac:picMkLst>
            <pc:docMk/>
            <pc:sldMk cId="3732822043" sldId="433"/>
            <ac:picMk id="2" creationId="{968B6532-58D6-193D-2436-1423565FF92B}"/>
          </ac:picMkLst>
        </pc:picChg>
        <pc:picChg chg="del">
          <ac:chgData name="Nanda Fretes" userId="3251f339cb56ebd4" providerId="LiveId" clId="{80FF162A-4B37-410E-B62B-FA2A1889A163}" dt="2024-01-27T17:59:20.562" v="702" actId="478"/>
          <ac:picMkLst>
            <pc:docMk/>
            <pc:sldMk cId="3732822043" sldId="433"/>
            <ac:picMk id="3" creationId="{3B6D0D65-A11E-1CC9-F402-36B05D6289F4}"/>
          </ac:picMkLst>
        </pc:picChg>
        <pc:picChg chg="add mod">
          <ac:chgData name="Nanda Fretes" userId="3251f339cb56ebd4" providerId="LiveId" clId="{80FF162A-4B37-410E-B62B-FA2A1889A163}" dt="2024-01-27T17:59:20.983" v="703"/>
          <ac:picMkLst>
            <pc:docMk/>
            <pc:sldMk cId="3732822043" sldId="433"/>
            <ac:picMk id="4" creationId="{72120FEA-6DCA-5210-BF15-D61288D02BF8}"/>
          </ac:picMkLst>
        </pc:picChg>
      </pc:sldChg>
      <pc:sldChg chg="addSp delSp modSp add mod">
        <pc:chgData name="Nanda Fretes" userId="3251f339cb56ebd4" providerId="LiveId" clId="{80FF162A-4B37-410E-B62B-FA2A1889A163}" dt="2024-01-27T18:00:01.223" v="709" actId="1076"/>
        <pc:sldMkLst>
          <pc:docMk/>
          <pc:sldMk cId="2749039279" sldId="434"/>
        </pc:sldMkLst>
        <pc:spChg chg="add mod">
          <ac:chgData name="Nanda Fretes" userId="3251f339cb56ebd4" providerId="LiveId" clId="{80FF162A-4B37-410E-B62B-FA2A1889A163}" dt="2024-01-27T18:00:01.223" v="709" actId="1076"/>
          <ac:spMkLst>
            <pc:docMk/>
            <pc:sldMk cId="2749039279" sldId="434"/>
            <ac:spMk id="3" creationId="{4F7BAFDB-482B-2678-1668-FB0C2BB91295}"/>
          </ac:spMkLst>
        </pc:spChg>
        <pc:picChg chg="del">
          <ac:chgData name="Nanda Fretes" userId="3251f339cb56ebd4" providerId="LiveId" clId="{80FF162A-4B37-410E-B62B-FA2A1889A163}" dt="2024-01-27T17:59:51.034" v="705" actId="478"/>
          <ac:picMkLst>
            <pc:docMk/>
            <pc:sldMk cId="2749039279" sldId="434"/>
            <ac:picMk id="2" creationId="{968B6532-58D6-193D-2436-1423565FF92B}"/>
          </ac:picMkLst>
        </pc:picChg>
        <pc:picChg chg="del">
          <ac:chgData name="Nanda Fretes" userId="3251f339cb56ebd4" providerId="LiveId" clId="{80FF162A-4B37-410E-B62B-FA2A1889A163}" dt="2024-01-27T17:59:53.275" v="706" actId="478"/>
          <ac:picMkLst>
            <pc:docMk/>
            <pc:sldMk cId="2749039279" sldId="434"/>
            <ac:picMk id="4" creationId="{72120FEA-6DCA-5210-BF15-D61288D02BF8}"/>
          </ac:picMkLst>
        </pc:picChg>
      </pc:sldChg>
      <pc:sldChg chg="modSp add mod">
        <pc:chgData name="Nanda Fretes" userId="3251f339cb56ebd4" providerId="LiveId" clId="{80FF162A-4B37-410E-B62B-FA2A1889A163}" dt="2024-01-27T18:00:51.241" v="714" actId="255"/>
        <pc:sldMkLst>
          <pc:docMk/>
          <pc:sldMk cId="1419501913" sldId="435"/>
        </pc:sldMkLst>
        <pc:spChg chg="mod">
          <ac:chgData name="Nanda Fretes" userId="3251f339cb56ebd4" providerId="LiveId" clId="{80FF162A-4B37-410E-B62B-FA2A1889A163}" dt="2024-01-27T18:00:51.241" v="714" actId="255"/>
          <ac:spMkLst>
            <pc:docMk/>
            <pc:sldMk cId="1419501913" sldId="435"/>
            <ac:spMk id="3" creationId="{4F7BAFDB-482B-2678-1668-FB0C2BB91295}"/>
          </ac:spMkLst>
        </pc:spChg>
      </pc:sldChg>
      <pc:sldChg chg="modSp add mod">
        <pc:chgData name="Nanda Fretes" userId="3251f339cb56ebd4" providerId="LiveId" clId="{80FF162A-4B37-410E-B62B-FA2A1889A163}" dt="2024-01-27T18:03:00.130" v="717" actId="255"/>
        <pc:sldMkLst>
          <pc:docMk/>
          <pc:sldMk cId="408711994" sldId="436"/>
        </pc:sldMkLst>
        <pc:spChg chg="mod">
          <ac:chgData name="Nanda Fretes" userId="3251f339cb56ebd4" providerId="LiveId" clId="{80FF162A-4B37-410E-B62B-FA2A1889A163}" dt="2024-01-27T18:03:00.130" v="717" actId="255"/>
          <ac:spMkLst>
            <pc:docMk/>
            <pc:sldMk cId="408711994" sldId="436"/>
            <ac:spMk id="3" creationId="{4F7BAFDB-482B-2678-1668-FB0C2BB91295}"/>
          </ac:spMkLst>
        </pc:spChg>
      </pc:sldChg>
      <pc:sldChg chg="addSp modSp add mod modAnim">
        <pc:chgData name="Nanda Fretes" userId="3251f339cb56ebd4" providerId="LiveId" clId="{80FF162A-4B37-410E-B62B-FA2A1889A163}" dt="2024-01-27T18:03:40.837" v="723" actId="14100"/>
        <pc:sldMkLst>
          <pc:docMk/>
          <pc:sldMk cId="3393751009" sldId="437"/>
        </pc:sldMkLst>
        <pc:spChg chg="add mod">
          <ac:chgData name="Nanda Fretes" userId="3251f339cb56ebd4" providerId="LiveId" clId="{80FF162A-4B37-410E-B62B-FA2A1889A163}" dt="2024-01-27T18:03:40.837" v="723" actId="14100"/>
          <ac:spMkLst>
            <pc:docMk/>
            <pc:sldMk cId="3393751009" sldId="437"/>
            <ac:spMk id="2" creationId="{227EADCD-A44F-003C-8B19-93944348E072}"/>
          </ac:spMkLst>
        </pc:spChg>
        <pc:spChg chg="mod">
          <ac:chgData name="Nanda Fretes" userId="3251f339cb56ebd4" providerId="LiveId" clId="{80FF162A-4B37-410E-B62B-FA2A1889A163}" dt="2024-01-27T18:03:34.943" v="721" actId="1076"/>
          <ac:spMkLst>
            <pc:docMk/>
            <pc:sldMk cId="3393751009" sldId="437"/>
            <ac:spMk id="3" creationId="{4F7BAFDB-482B-2678-1668-FB0C2BB91295}"/>
          </ac:spMkLst>
        </pc:spChg>
      </pc:sldChg>
      <pc:sldChg chg="delSp modSp add mod delAnim">
        <pc:chgData name="Nanda Fretes" userId="3251f339cb56ebd4" providerId="LiveId" clId="{80FF162A-4B37-410E-B62B-FA2A1889A163}" dt="2024-01-27T18:04:45.850" v="727" actId="255"/>
        <pc:sldMkLst>
          <pc:docMk/>
          <pc:sldMk cId="688586704" sldId="438"/>
        </pc:sldMkLst>
        <pc:spChg chg="del">
          <ac:chgData name="Nanda Fretes" userId="3251f339cb56ebd4" providerId="LiveId" clId="{80FF162A-4B37-410E-B62B-FA2A1889A163}" dt="2024-01-27T18:04:33.574" v="726" actId="478"/>
          <ac:spMkLst>
            <pc:docMk/>
            <pc:sldMk cId="688586704" sldId="438"/>
            <ac:spMk id="2" creationId="{227EADCD-A44F-003C-8B19-93944348E072}"/>
          </ac:spMkLst>
        </pc:spChg>
        <pc:spChg chg="mod">
          <ac:chgData name="Nanda Fretes" userId="3251f339cb56ebd4" providerId="LiveId" clId="{80FF162A-4B37-410E-B62B-FA2A1889A163}" dt="2024-01-27T18:04:45.850" v="727" actId="255"/>
          <ac:spMkLst>
            <pc:docMk/>
            <pc:sldMk cId="688586704" sldId="438"/>
            <ac:spMk id="3" creationId="{4F7BAFDB-482B-2678-1668-FB0C2BB91295}"/>
          </ac:spMkLst>
        </pc:spChg>
      </pc:sldChg>
      <pc:sldChg chg="addSp modSp add mod">
        <pc:chgData name="Nanda Fretes" userId="3251f339cb56ebd4" providerId="LiveId" clId="{80FF162A-4B37-410E-B62B-FA2A1889A163}" dt="2024-01-27T18:05:44.868" v="733" actId="14100"/>
        <pc:sldMkLst>
          <pc:docMk/>
          <pc:sldMk cId="1065392638" sldId="439"/>
        </pc:sldMkLst>
        <pc:spChg chg="mod">
          <ac:chgData name="Nanda Fretes" userId="3251f339cb56ebd4" providerId="LiveId" clId="{80FF162A-4B37-410E-B62B-FA2A1889A163}" dt="2024-01-27T18:05:08.228" v="730" actId="255"/>
          <ac:spMkLst>
            <pc:docMk/>
            <pc:sldMk cId="1065392638" sldId="439"/>
            <ac:spMk id="3" creationId="{4F7BAFDB-482B-2678-1668-FB0C2BB91295}"/>
          </ac:spMkLst>
        </pc:spChg>
        <pc:spChg chg="add mod">
          <ac:chgData name="Nanda Fretes" userId="3251f339cb56ebd4" providerId="LiveId" clId="{80FF162A-4B37-410E-B62B-FA2A1889A163}" dt="2024-01-27T18:05:44.868" v="733" actId="14100"/>
          <ac:spMkLst>
            <pc:docMk/>
            <pc:sldMk cId="1065392638" sldId="439"/>
            <ac:spMk id="4" creationId="{DC69F9AA-7722-C572-E11F-BA8675ECC7CA}"/>
          </ac:spMkLst>
        </pc:spChg>
      </pc:sldChg>
      <pc:sldChg chg="addSp delSp modSp add mod">
        <pc:chgData name="Nanda Fretes" userId="3251f339cb56ebd4" providerId="LiveId" clId="{80FF162A-4B37-410E-B62B-FA2A1889A163}" dt="2024-01-27T18:09:50.679" v="739"/>
        <pc:sldMkLst>
          <pc:docMk/>
          <pc:sldMk cId="1337036946" sldId="440"/>
        </pc:sldMkLst>
        <pc:spChg chg="add mod">
          <ac:chgData name="Nanda Fretes" userId="3251f339cb56ebd4" providerId="LiveId" clId="{80FF162A-4B37-410E-B62B-FA2A1889A163}" dt="2024-01-27T18:09:40.983" v="735"/>
          <ac:spMkLst>
            <pc:docMk/>
            <pc:sldMk cId="1337036946" sldId="440"/>
            <ac:spMk id="2" creationId="{A9D6E574-1B61-E5A7-5ADD-E5E6721AB7B7}"/>
          </ac:spMkLst>
        </pc:spChg>
        <pc:spChg chg="del mod">
          <ac:chgData name="Nanda Fretes" userId="3251f339cb56ebd4" providerId="LiveId" clId="{80FF162A-4B37-410E-B62B-FA2A1889A163}" dt="2024-01-27T18:09:47.455" v="737" actId="478"/>
          <ac:spMkLst>
            <pc:docMk/>
            <pc:sldMk cId="1337036946" sldId="440"/>
            <ac:spMk id="3" creationId="{4F7BAFDB-482B-2678-1668-FB0C2BB91295}"/>
          </ac:spMkLst>
        </pc:spChg>
        <pc:spChg chg="del">
          <ac:chgData name="Nanda Fretes" userId="3251f339cb56ebd4" providerId="LiveId" clId="{80FF162A-4B37-410E-B62B-FA2A1889A163}" dt="2024-01-27T18:09:49.591" v="738" actId="478"/>
          <ac:spMkLst>
            <pc:docMk/>
            <pc:sldMk cId="1337036946" sldId="440"/>
            <ac:spMk id="4" creationId="{DC69F9AA-7722-C572-E11F-BA8675ECC7CA}"/>
          </ac:spMkLst>
        </pc:spChg>
        <pc:spChg chg="add mod">
          <ac:chgData name="Nanda Fretes" userId="3251f339cb56ebd4" providerId="LiveId" clId="{80FF162A-4B37-410E-B62B-FA2A1889A163}" dt="2024-01-27T18:09:50.679" v="739"/>
          <ac:spMkLst>
            <pc:docMk/>
            <pc:sldMk cId="1337036946" sldId="440"/>
            <ac:spMk id="5" creationId="{CFF722B1-7E73-825F-8318-BFF5CE438E40}"/>
          </ac:spMkLst>
        </pc:spChg>
      </pc:sldChg>
      <pc:sldChg chg="addSp modSp add mod modAnim">
        <pc:chgData name="Nanda Fretes" userId="3251f339cb56ebd4" providerId="LiveId" clId="{80FF162A-4B37-410E-B62B-FA2A1889A163}" dt="2024-01-28T18:40:39.224" v="865" actId="20577"/>
        <pc:sldMkLst>
          <pc:docMk/>
          <pc:sldMk cId="4268126243" sldId="441"/>
        </pc:sldMkLst>
        <pc:spChg chg="add mod">
          <ac:chgData name="Nanda Fretes" userId="3251f339cb56ebd4" providerId="LiveId" clId="{80FF162A-4B37-410E-B62B-FA2A1889A163}" dt="2024-01-28T18:40:39.224" v="865" actId="20577"/>
          <ac:spMkLst>
            <pc:docMk/>
            <pc:sldMk cId="4268126243" sldId="441"/>
            <ac:spMk id="2" creationId="{1E9C29F2-96B8-07A5-6F31-E1BE83028D27}"/>
          </ac:spMkLst>
        </pc:spChg>
        <pc:spChg chg="mod">
          <ac:chgData name="Nanda Fretes" userId="3251f339cb56ebd4" providerId="LiveId" clId="{80FF162A-4B37-410E-B62B-FA2A1889A163}" dt="2024-01-27T18:12:23.301" v="742" actId="1076"/>
          <ac:spMkLst>
            <pc:docMk/>
            <pc:sldMk cId="4268126243" sldId="441"/>
            <ac:spMk id="5" creationId="{CFF722B1-7E73-825F-8318-BFF5CE438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28/01/2024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28/01/2024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20083" y="1590629"/>
            <a:ext cx="10383535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</a:rPr>
              <a:t>Tipos de dados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Nome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Idade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Peso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Altura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Sexo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CPF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RG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Salário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Cor dos olhos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Estado civil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Você é casado? 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Número do sapato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Você tem CNH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Data de nascimento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Número de telefone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Tipo sanguíneo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11266" name="Picture 2" descr="SILHUETA DE UMA PESSOA FÊMEA.ai Royalty Free Stock SVG Vector and Clip Art">
            <a:extLst>
              <a:ext uri="{FF2B5EF4-FFF2-40B4-BE49-F238E27FC236}">
                <a16:creationId xmlns:a16="http://schemas.microsoft.com/office/drawing/2014/main" id="{314BD290-49CD-4419-9D11-666A3091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50" y="1287262"/>
            <a:ext cx="4283476" cy="42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9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04232" y="1299053"/>
            <a:ext cx="10383535" cy="468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dirty="0">
                <a:solidFill>
                  <a:srgbClr val="A50021"/>
                </a:solidFill>
                <a:effectLst/>
              </a:rPr>
              <a:t>Nomeando as variáveis</a:t>
            </a: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• O nome do identificador </a:t>
            </a:r>
            <a:r>
              <a:rPr lang="pt-BR" dirty="0">
                <a:solidFill>
                  <a:srgbClr val="A50021"/>
                </a:solidFill>
                <a:effectLst/>
              </a:rPr>
              <a:t>pode conter </a:t>
            </a:r>
            <a:r>
              <a:rPr lang="pt-BR" b="0" dirty="0">
                <a:effectLst/>
              </a:rPr>
              <a:t>letras, números e o caractere "_“</a:t>
            </a:r>
          </a:p>
          <a:p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O nome do identificador </a:t>
            </a:r>
            <a:r>
              <a:rPr lang="pt-BR" dirty="0">
                <a:solidFill>
                  <a:srgbClr val="A50021"/>
                </a:solidFill>
                <a:effectLst/>
              </a:rPr>
              <a:t>deve começar </a:t>
            </a:r>
            <a:r>
              <a:rPr lang="pt-BR" b="0" dirty="0">
                <a:effectLst/>
              </a:rPr>
              <a:t>com uma letra ou com o caractere "_“.</a:t>
            </a:r>
          </a:p>
          <a:p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• O nome do identificador </a:t>
            </a:r>
            <a:r>
              <a:rPr lang="pt-BR" dirty="0">
                <a:solidFill>
                  <a:srgbClr val="A50021"/>
                </a:solidFill>
                <a:effectLst/>
              </a:rPr>
              <a:t>não pode começar </a:t>
            </a:r>
            <a:r>
              <a:rPr lang="pt-BR" b="0" dirty="0">
                <a:effectLst/>
              </a:rPr>
              <a:t>com um número.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O nome do identificador é sensível a maiúsculas e minúsculas, ou seja, "Nota", "NOTA" e "nota“ são identificadores diferentes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• O nome do identificador </a:t>
            </a:r>
            <a:r>
              <a:rPr lang="pt-BR" dirty="0">
                <a:solidFill>
                  <a:srgbClr val="A50021"/>
                </a:solidFill>
                <a:effectLst/>
              </a:rPr>
              <a:t>não pode ser uma palavra-chave reservada</a:t>
            </a:r>
            <a:r>
              <a:rPr lang="pt-BR" b="0" dirty="0">
                <a:effectLst/>
              </a:rPr>
              <a:t> da linguagem, como "</a:t>
            </a:r>
            <a:r>
              <a:rPr lang="pt-BR" b="0" dirty="0" err="1">
                <a:effectLst/>
              </a:rPr>
              <a:t>if</a:t>
            </a:r>
            <a:r>
              <a:rPr lang="pt-BR" b="0" dirty="0">
                <a:effectLst/>
              </a:rPr>
              <a:t>", "for", "</a:t>
            </a:r>
            <a:r>
              <a:rPr lang="pt-BR" b="0" dirty="0" err="1">
                <a:effectLst/>
              </a:rPr>
              <a:t>while</a:t>
            </a:r>
            <a:r>
              <a:rPr lang="pt-BR" b="0" dirty="0">
                <a:effectLst/>
              </a:rPr>
              <a:t>", entre outras </a:t>
            </a:r>
          </a:p>
          <a:p>
            <a:br>
              <a:rPr lang="pt-BR" dirty="0"/>
            </a:br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87785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04232" y="1597980"/>
            <a:ext cx="10383535" cy="468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>
                <a:solidFill>
                  <a:srgbClr val="A50021"/>
                </a:solidFill>
                <a:effectLst/>
              </a:rPr>
              <a:t>Nomeando as variáveis</a:t>
            </a:r>
          </a:p>
          <a:p>
            <a:endParaRPr lang="pt-BR" sz="5800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• A boa prática de programação nos diz que um</a:t>
            </a:r>
            <a:br>
              <a:rPr lang="pt-BR" sz="6000" dirty="0"/>
            </a:br>
            <a:r>
              <a:rPr lang="pt-BR" b="0" dirty="0">
                <a:effectLst/>
              </a:rPr>
              <a:t>identificador deve ser não apenas válido, mas</a:t>
            </a:r>
            <a:br>
              <a:rPr lang="pt-BR" sz="6000" dirty="0"/>
            </a:br>
            <a:r>
              <a:rPr lang="pt-BR" b="0" dirty="0">
                <a:effectLst/>
              </a:rPr>
              <a:t>também significativo/adequado</a:t>
            </a:r>
          </a:p>
          <a:p>
            <a:br>
              <a:rPr lang="pt-BR" sz="6000" dirty="0"/>
            </a:br>
            <a:r>
              <a:rPr lang="pt-BR" b="0" dirty="0">
                <a:effectLst/>
              </a:rPr>
              <a:t>• Um identificador deve descrever precisamente</a:t>
            </a:r>
            <a:br>
              <a:rPr lang="pt-BR" sz="6000" dirty="0"/>
            </a:br>
            <a:r>
              <a:rPr lang="pt-BR" b="0" dirty="0">
                <a:effectLst/>
              </a:rPr>
              <a:t>o dado que a variável armazena-la</a:t>
            </a:r>
            <a:br>
              <a:rPr lang="pt-BR" dirty="0"/>
            </a:br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3463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904232" y="1597980"/>
            <a:ext cx="10383535" cy="468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>
                <a:solidFill>
                  <a:srgbClr val="A50021"/>
                </a:solidFill>
                <a:effectLst/>
              </a:rPr>
              <a:t>Nomeando as variáveis</a:t>
            </a:r>
          </a:p>
          <a:p>
            <a:endParaRPr lang="pt-BR" sz="5800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• A boa prática de programação nos diz que um</a:t>
            </a:r>
            <a:br>
              <a:rPr lang="pt-BR" sz="6000" dirty="0"/>
            </a:br>
            <a:r>
              <a:rPr lang="pt-BR" b="0" dirty="0">
                <a:effectLst/>
              </a:rPr>
              <a:t>identificador deve ser não apenas válido, mas</a:t>
            </a:r>
            <a:br>
              <a:rPr lang="pt-BR" sz="6000" dirty="0"/>
            </a:br>
            <a:r>
              <a:rPr lang="pt-BR" b="0" dirty="0">
                <a:effectLst/>
              </a:rPr>
              <a:t>também significativo/adequado</a:t>
            </a:r>
          </a:p>
          <a:p>
            <a:br>
              <a:rPr lang="pt-BR" sz="6000" dirty="0"/>
            </a:br>
            <a:r>
              <a:rPr lang="pt-BR" b="0" dirty="0">
                <a:effectLst/>
              </a:rPr>
              <a:t>• Um identificador deve descrever precisamente</a:t>
            </a:r>
            <a:br>
              <a:rPr lang="pt-BR" sz="6000" dirty="0"/>
            </a:br>
            <a:r>
              <a:rPr lang="pt-BR" b="0" dirty="0">
                <a:effectLst/>
              </a:rPr>
              <a:t>o dado que a variável armazená-la</a:t>
            </a:r>
            <a:br>
              <a:rPr lang="pt-BR" dirty="0"/>
            </a:br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67696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r>
              <a:rPr lang="pt-BR" dirty="0"/>
              <a:t>Instalação do Python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219FA5-BAFF-0BBF-290E-B7792047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2" y="1911090"/>
            <a:ext cx="10199255" cy="44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8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r>
              <a:rPr lang="pt-BR" dirty="0"/>
              <a:t>Instalação do Python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A52876-8C67-FDC5-34EC-8A692C8E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1954498"/>
            <a:ext cx="10596716" cy="45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r>
              <a:rPr lang="pt-BR" dirty="0"/>
              <a:t>Instalação do Python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80EF15-1C11-B562-D264-0CD1FDD2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5" y="1897735"/>
            <a:ext cx="10903809" cy="46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r>
              <a:rPr lang="pt-BR" dirty="0"/>
              <a:t>Instalação do Python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AB09FE7-24DB-A0E5-47F2-22BD286B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65" y="1775662"/>
            <a:ext cx="6134632" cy="381795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17D8524-6606-E26C-2D72-4AA8F0F0B574}"/>
              </a:ext>
            </a:extLst>
          </p:cNvPr>
          <p:cNvSpPr/>
          <p:nvPr/>
        </p:nvSpPr>
        <p:spPr>
          <a:xfrm>
            <a:off x="4239491" y="4797631"/>
            <a:ext cx="3776353" cy="935555"/>
          </a:xfrm>
          <a:prstGeom prst="rect">
            <a:avLst/>
          </a:prstGeom>
          <a:noFill/>
          <a:ln w="76200"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D5852E0-E868-5338-CFC6-6872899D14EA}"/>
              </a:ext>
            </a:extLst>
          </p:cNvPr>
          <p:cNvSpPr/>
          <p:nvPr/>
        </p:nvSpPr>
        <p:spPr>
          <a:xfrm rot="20671741">
            <a:off x="2816095" y="5571114"/>
            <a:ext cx="1508166" cy="6508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12CEF1D-9A8E-FFB2-4798-888C9826CF4F}"/>
              </a:ext>
            </a:extLst>
          </p:cNvPr>
          <p:cNvSpPr/>
          <p:nvPr/>
        </p:nvSpPr>
        <p:spPr>
          <a:xfrm>
            <a:off x="7172696" y="3883231"/>
            <a:ext cx="688769" cy="9144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F36AB10-4B05-A0BE-5204-4253579046AF}"/>
              </a:ext>
            </a:extLst>
          </p:cNvPr>
          <p:cNvSpPr/>
          <p:nvPr/>
        </p:nvSpPr>
        <p:spPr>
          <a:xfrm rot="11997224">
            <a:off x="8054305" y="5419292"/>
            <a:ext cx="1150732" cy="74577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3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r>
              <a:rPr lang="pt-BR" dirty="0"/>
              <a:t>Instalação do Python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18416-7EBA-082D-F0A0-CF61D999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27" y="1545503"/>
            <a:ext cx="6344951" cy="273574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C90C292-4732-8EF1-15A3-2E621220B5EF}"/>
              </a:ext>
            </a:extLst>
          </p:cNvPr>
          <p:cNvGrpSpPr/>
          <p:nvPr/>
        </p:nvGrpSpPr>
        <p:grpSpPr>
          <a:xfrm>
            <a:off x="5294383" y="3732766"/>
            <a:ext cx="5818862" cy="2851607"/>
            <a:chOff x="5900024" y="3718718"/>
            <a:chExt cx="5818862" cy="285160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F83F946-9E3D-B01B-A5E0-22045E2A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0024" y="3718718"/>
              <a:ext cx="5818862" cy="2851607"/>
            </a:xfrm>
            <a:prstGeom prst="rect">
              <a:avLst/>
            </a:prstGeom>
          </p:spPr>
        </p:pic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3D0C4365-0DF7-A1B3-B48A-7AA461713F7D}"/>
                </a:ext>
              </a:extLst>
            </p:cNvPr>
            <p:cNvSpPr/>
            <p:nvPr/>
          </p:nvSpPr>
          <p:spPr>
            <a:xfrm rot="18719221">
              <a:off x="7818835" y="5734941"/>
              <a:ext cx="615363" cy="63421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7865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8E0122C-470C-49C0-79F5-0C927A13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81" y="1124814"/>
            <a:ext cx="6687238" cy="5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80"/>
            <a:ext cx="10199255" cy="283837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que é Algoritmo?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são os 3 princípios básicos do Algoritmo?</a:t>
            </a:r>
          </a:p>
          <a:p>
            <a:endParaRPr lang="pt-BR" dirty="0"/>
          </a:p>
          <a:p>
            <a:r>
              <a:rPr lang="pt-BR" dirty="0"/>
              <a:t>O que são variáveis?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5735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A25DD3-755F-9EE8-3C2B-3FBA796A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354661"/>
            <a:ext cx="6339299" cy="51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23A8EA-F501-210C-A7E4-9E5ED33D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77" y="1124814"/>
            <a:ext cx="9869646" cy="52617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4E2E37-7B83-B6A4-4CD6-A79B3C61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123"/>
            <a:ext cx="9869646" cy="52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D0D65-A11E-1CC9-F402-36B05D62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78" y="2012210"/>
            <a:ext cx="7246067" cy="28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8B6532-58D6-193D-2436-1423565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83" y="2095655"/>
            <a:ext cx="4090938" cy="22895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120FEA-6DCA-5210-BF15-D61288D0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86" y="4714961"/>
            <a:ext cx="8022825" cy="16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2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1138148" y="1839466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# Declarando e atribuindo valores a variáveis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idade = 25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nome = "João"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altura = 1.75</a:t>
            </a: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# Exibindo os valores das variáveis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print("Nome:", nome)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print("Idade:", idade)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print("Altura:", altura)</a:t>
            </a:r>
            <a:endParaRPr lang="en-US" sz="24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903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1138148" y="1839466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>
                <a:solidFill>
                  <a:srgbClr val="374151"/>
                </a:solidFill>
                <a:latin typeface="Söhne"/>
              </a:rPr>
              <a:t>1) 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Söhne"/>
              </a:rPr>
              <a:t>Declare uma variável com o seu nome e outra com a sua idade. Em seguida, imprima uma mensagem na tela usando essas variáveis para se apresentar, por exemplo: </a:t>
            </a:r>
          </a:p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  <a:latin typeface="Söhne"/>
              </a:rPr>
              <a:t>"Olá, meu nome é [NOME] e tenho [IDADE] anos."</a:t>
            </a:r>
            <a:endParaRPr lang="en-US" sz="3200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950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1138148" y="1839466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A variável “n</a:t>
            </a:r>
            <a:r>
              <a:rPr lang="pt-BR" sz="4000" dirty="0">
                <a:solidFill>
                  <a:srgbClr val="374151"/>
                </a:solidFill>
                <a:latin typeface="Söhne"/>
              </a:rPr>
              <a:t>ome1” deve receber o conteúdo “aula” e a variável “nome2” deve receber o conteúdo “Python”. Após essa definição, troque o conteúdo das variáveis e imprima.</a:t>
            </a:r>
            <a:endParaRPr lang="en-US" sz="4000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871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585024" y="1335158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 variável “n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ome1” deve receber o conteúdo “aula” e a variável “nome2” deve receber o conteúdo “Python”. Após essa definição, troque o conteúdo das variáveis e imprima.</a:t>
            </a:r>
            <a:endParaRPr lang="en-US" sz="2400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227EADCD-A44F-003C-8B19-93944348E072}"/>
              </a:ext>
            </a:extLst>
          </p:cNvPr>
          <p:cNvSpPr txBox="1">
            <a:spLocks/>
          </p:cNvSpPr>
          <p:nvPr/>
        </p:nvSpPr>
        <p:spPr>
          <a:xfrm>
            <a:off x="838200" y="2635708"/>
            <a:ext cx="10515600" cy="375321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Exercício 3: Troca de valores entre variáveis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Inicializa as variáveis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nome1 = </a:t>
            </a:r>
            <a: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  <a:t>"aula"</a:t>
            </a:r>
            <a:b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nome2 = </a:t>
            </a:r>
            <a: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  <a:t>"Python"</a:t>
            </a:r>
            <a:b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Variável temporária para armazenar o valor de 'a'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dirty="0" err="1">
                <a:solidFill>
                  <a:srgbClr val="080808"/>
                </a:solidFill>
                <a:effectLst/>
                <a:latin typeface="JetBrains Mono"/>
              </a:rPr>
              <a:t>temp</a:t>
            </a: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 = nome1</a:t>
            </a: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Atribui o valor de 'b' à variável 'a'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nome1 = nome2</a:t>
            </a: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Atribui o valor anterior de 'a' à variável 'b' (armazenado em '</a:t>
            </a:r>
            <a:r>
              <a:rPr lang="pt-BR" sz="1400" i="1" dirty="0" err="1">
                <a:solidFill>
                  <a:srgbClr val="8C8C8C"/>
                </a:solidFill>
                <a:effectLst/>
                <a:latin typeface="JetBrains Mono"/>
              </a:rPr>
              <a:t>temp</a:t>
            </a: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')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nome2 = </a:t>
            </a:r>
            <a:r>
              <a:rPr lang="pt-BR" sz="1400" dirty="0" err="1">
                <a:solidFill>
                  <a:srgbClr val="080808"/>
                </a:solidFill>
                <a:effectLst/>
                <a:latin typeface="JetBrains Mono"/>
              </a:rPr>
              <a:t>temp</a:t>
            </a: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  <a:t># Imprime os valores trocados</a:t>
            </a:r>
            <a:br>
              <a:rPr lang="pt-BR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  <a:t>"O valor de a após a troca é:"</a:t>
            </a: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, nome1)</a:t>
            </a:r>
            <a:b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1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1400" dirty="0">
                <a:solidFill>
                  <a:srgbClr val="067D17"/>
                </a:solidFill>
                <a:effectLst/>
                <a:latin typeface="JetBrains Mono"/>
              </a:rPr>
              <a:t>"O valor de b após a troca é:"</a:t>
            </a:r>
            <a:r>
              <a:rPr lang="pt-BR" sz="1400" dirty="0">
                <a:solidFill>
                  <a:srgbClr val="080808"/>
                </a:solidFill>
                <a:effectLst/>
                <a:latin typeface="JetBrains Mono"/>
              </a:rPr>
              <a:t>, nome2)</a:t>
            </a:r>
          </a:p>
        </p:txBody>
      </p:sp>
    </p:spTree>
    <p:extLst>
      <p:ext uri="{BB962C8B-B14F-4D97-AF65-F5344CB8AC3E}">
        <p14:creationId xmlns:p14="http://schemas.microsoft.com/office/powerpoint/2010/main" val="33937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585024" y="1335158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400" dirty="0">
                <a:solidFill>
                  <a:srgbClr val="374151"/>
                </a:solidFill>
                <a:latin typeface="Söhne"/>
              </a:rPr>
              <a:t>2) Concatenar duas </a:t>
            </a:r>
            <a:r>
              <a:rPr lang="pt-BR" sz="4400" dirty="0" err="1">
                <a:solidFill>
                  <a:srgbClr val="374151"/>
                </a:solidFill>
                <a:latin typeface="Söhne"/>
              </a:rPr>
              <a:t>strings</a:t>
            </a:r>
            <a:r>
              <a:rPr lang="pt-BR" sz="4400" dirty="0">
                <a:solidFill>
                  <a:srgbClr val="374151"/>
                </a:solidFill>
                <a:latin typeface="Söhne"/>
              </a:rPr>
              <a:t> e exibir o resultado. Pedir 2 variáveis nome e sobrenome, concatenar em uma variável e exibir na tela.</a:t>
            </a:r>
          </a:p>
        </p:txBody>
      </p:sp>
    </p:spTree>
    <p:extLst>
      <p:ext uri="{BB962C8B-B14F-4D97-AF65-F5344CB8AC3E}">
        <p14:creationId xmlns:p14="http://schemas.microsoft.com/office/powerpoint/2010/main" val="68858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F7BAFDB-482B-2678-1668-FB0C2BB91295}"/>
              </a:ext>
            </a:extLst>
          </p:cNvPr>
          <p:cNvSpPr txBox="1">
            <a:spLocks/>
          </p:cNvSpPr>
          <p:nvPr/>
        </p:nvSpPr>
        <p:spPr>
          <a:xfrm>
            <a:off x="585024" y="1335158"/>
            <a:ext cx="10515600" cy="41876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2) Concatenar duas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strings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e exibir o resultado. Pedir 2 variáveis nome e sobrenome, concatenar em uma variável e exibir na tela.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69F9AA-7722-C572-E11F-BA8675ECC7CA}"/>
              </a:ext>
            </a:extLst>
          </p:cNvPr>
          <p:cNvSpPr txBox="1"/>
          <p:nvPr/>
        </p:nvSpPr>
        <p:spPr>
          <a:xfrm>
            <a:off x="1460664" y="2526516"/>
            <a:ext cx="8977746" cy="243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"João"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sobrenome = "Silva"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3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nome_completo</a:t>
            </a: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+ " " + sobrenome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print("Nome completo:", </a:t>
            </a:r>
            <a:r>
              <a:rPr lang="pt-BR" sz="3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nome_completo</a:t>
            </a: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3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9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 que é Algoritmo?</a:t>
            </a:r>
          </a:p>
          <a:p>
            <a:r>
              <a:rPr lang="pt-BR" dirty="0">
                <a:solidFill>
                  <a:srgbClr val="FF0000"/>
                </a:solidFill>
              </a:rPr>
              <a:t>Uma sequência de etapas considerando;</a:t>
            </a:r>
          </a:p>
          <a:p>
            <a:r>
              <a:rPr lang="pt-BR" dirty="0">
                <a:solidFill>
                  <a:srgbClr val="FF0000"/>
                </a:solidFill>
              </a:rPr>
              <a:t> entrada -&gt;Processamento-&gt;Saída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são os  princípios básicos do Algoritmo?</a:t>
            </a:r>
          </a:p>
          <a:p>
            <a:r>
              <a:rPr lang="pt-BR" dirty="0">
                <a:solidFill>
                  <a:srgbClr val="FF0000"/>
                </a:solidFill>
              </a:rPr>
              <a:t>Abstração: Deixar as coisas simples</a:t>
            </a:r>
          </a:p>
          <a:p>
            <a:r>
              <a:rPr lang="pt-BR" dirty="0">
                <a:solidFill>
                  <a:srgbClr val="FF0000"/>
                </a:solidFill>
              </a:rPr>
              <a:t>Estrutura de dados: alocar as informações</a:t>
            </a:r>
          </a:p>
          <a:p>
            <a:r>
              <a:rPr lang="pt-BR" dirty="0">
                <a:solidFill>
                  <a:srgbClr val="FF0000"/>
                </a:solidFill>
              </a:rPr>
              <a:t>Modularidade: dividir problemas complexos em pedaços menores</a:t>
            </a:r>
          </a:p>
          <a:p>
            <a:r>
              <a:rPr lang="pt-BR" dirty="0">
                <a:solidFill>
                  <a:srgbClr val="FF0000"/>
                </a:solidFill>
              </a:rPr>
              <a:t>Depuração e testes devem ser considerados em todos os sistemas. </a:t>
            </a:r>
          </a:p>
          <a:p>
            <a:endParaRPr lang="pt-BR" dirty="0"/>
          </a:p>
          <a:p>
            <a:r>
              <a:rPr lang="pt-BR" dirty="0"/>
              <a:t>O que são variáveis?</a:t>
            </a:r>
          </a:p>
          <a:p>
            <a:r>
              <a:rPr lang="pt-BR" dirty="0">
                <a:solidFill>
                  <a:srgbClr val="FF0000"/>
                </a:solidFill>
              </a:rPr>
              <a:t>Espaços de memorias destinado a armazenar dados durante a execução de um programa. </a:t>
            </a: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06933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FF722B1-7E73-825F-8318-BFF5CE438E40}"/>
              </a:ext>
            </a:extLst>
          </p:cNvPr>
          <p:cNvSpPr txBox="1">
            <a:spLocks/>
          </p:cNvSpPr>
          <p:nvPr/>
        </p:nvSpPr>
        <p:spPr>
          <a:xfrm>
            <a:off x="838200" y="1676400"/>
            <a:ext cx="10515600" cy="1941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374151"/>
                </a:solidFill>
                <a:latin typeface="Söhne"/>
              </a:rPr>
              <a:t>4) Crie três variáveis com os nomes de três alimentos. Em seguida, crie uma quarta variável que contenha uma frase que combine esses alimentos em uma receita. Por exemplo: "Hoje vou preparar uma salada de [ALIMENTO1], [ALIMENTO2] e [ALIMENTO3]."</a:t>
            </a:r>
          </a:p>
        </p:txBody>
      </p:sp>
    </p:spTree>
    <p:extLst>
      <p:ext uri="{BB962C8B-B14F-4D97-AF65-F5344CB8AC3E}">
        <p14:creationId xmlns:p14="http://schemas.microsoft.com/office/powerpoint/2010/main" val="1337036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124814"/>
            <a:ext cx="10199255" cy="4187683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FF722B1-7E73-825F-8318-BFF5CE438E40}"/>
              </a:ext>
            </a:extLst>
          </p:cNvPr>
          <p:cNvSpPr txBox="1">
            <a:spLocks/>
          </p:cNvSpPr>
          <p:nvPr/>
        </p:nvSpPr>
        <p:spPr>
          <a:xfrm>
            <a:off x="838200" y="1276784"/>
            <a:ext cx="10515600" cy="1941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374151"/>
                </a:solidFill>
                <a:latin typeface="Söhne"/>
              </a:rPr>
              <a:t>4) Crie três variáveis com os nomes de três alimentos. Em seguida, crie uma quarta variável que contenha uma frase que combine esses alimentos em uma receita. Por exemplo: "Hoje vou preparar uma salada de [ALIMENTO1], [ALIMENTO2] e [ALIMENTO3]."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1E9C29F2-96B8-07A5-6F31-E1BE83028D27}"/>
              </a:ext>
            </a:extLst>
          </p:cNvPr>
          <p:cNvSpPr txBox="1">
            <a:spLocks/>
          </p:cNvSpPr>
          <p:nvPr/>
        </p:nvSpPr>
        <p:spPr>
          <a:xfrm>
            <a:off x="838200" y="3370625"/>
            <a:ext cx="10515600" cy="25061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alimento1 ='abacaxi'</a:t>
            </a:r>
          </a:p>
          <a:p>
            <a:pPr algn="l"/>
            <a:r>
              <a:rPr lang="pt-BR" dirty="0"/>
              <a:t>alimento2 = 'cenoura'</a:t>
            </a:r>
          </a:p>
          <a:p>
            <a:pPr algn="l"/>
            <a:r>
              <a:rPr lang="pt-BR" dirty="0"/>
              <a:t>alimento3 = 'tomate'</a:t>
            </a:r>
          </a:p>
          <a:p>
            <a:pPr algn="l"/>
            <a:br>
              <a:rPr lang="pt-BR" dirty="0"/>
            </a:br>
            <a:r>
              <a:rPr lang="pt-BR" dirty="0"/>
              <a:t>print("hoje vou fazer salada com {}, {}, e {}".</a:t>
            </a:r>
            <a:r>
              <a:rPr lang="pt-BR" dirty="0" err="1"/>
              <a:t>format</a:t>
            </a:r>
            <a:r>
              <a:rPr lang="pt-BR" dirty="0"/>
              <a:t>(alimento1, alimento2, alimento3))</a:t>
            </a:r>
          </a:p>
        </p:txBody>
      </p:sp>
    </p:spTree>
    <p:extLst>
      <p:ext uri="{BB962C8B-B14F-4D97-AF65-F5344CB8AC3E}">
        <p14:creationId xmlns:p14="http://schemas.microsoft.com/office/powerpoint/2010/main" val="42681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84809" y="871538"/>
            <a:ext cx="9144000" cy="2823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solidFill>
                  <a:srgbClr val="A50021"/>
                </a:solidFill>
                <a:effectLst/>
              </a:rPr>
              <a:t>Variáveis</a:t>
            </a: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São espaços de memória onde locamos alguns valores. </a:t>
            </a: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098" name="Picture 2" descr="Onde abrir um estacionamento: conheça as melhores localizações">
            <a:extLst>
              <a:ext uri="{FF2B5EF4-FFF2-40B4-BE49-F238E27FC236}">
                <a16:creationId xmlns:a16="http://schemas.microsoft.com/office/drawing/2014/main" id="{357DA8FC-7D6F-4177-A769-23861952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0" y="3235981"/>
            <a:ext cx="5872938" cy="30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20083" y="1590629"/>
            <a:ext cx="10383535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>
                <a:solidFill>
                  <a:srgbClr val="A50021"/>
                </a:solidFill>
                <a:effectLst/>
              </a:rPr>
              <a:t>Tipos de Variáveis primitivas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0" dirty="0">
              <a:solidFill>
                <a:srgbClr val="A50021"/>
              </a:solidFill>
              <a:effectLst/>
            </a:endParaRPr>
          </a:p>
          <a:p>
            <a:endParaRPr lang="pt-BR" b="0" dirty="0">
              <a:solidFill>
                <a:srgbClr val="A50021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dirty="0" err="1">
                <a:solidFill>
                  <a:srgbClr val="A50021"/>
                </a:solidFill>
                <a:effectLst/>
              </a:rPr>
              <a:t>Int</a:t>
            </a:r>
            <a:r>
              <a:rPr lang="pt-BR" b="0" dirty="0">
                <a:solidFill>
                  <a:srgbClr val="A50021"/>
                </a:solidFill>
                <a:effectLst/>
              </a:rPr>
              <a:t>: </a:t>
            </a:r>
            <a:r>
              <a:rPr lang="pt-BR" b="0" dirty="0">
                <a:effectLst/>
              </a:rPr>
              <a:t>utilizados para números naturais;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dirty="0" err="1">
                <a:solidFill>
                  <a:srgbClr val="A50021"/>
                </a:solidFill>
                <a:effectLst/>
              </a:rPr>
              <a:t>Float</a:t>
            </a:r>
            <a:r>
              <a:rPr lang="pt-BR" b="0" dirty="0">
                <a:effectLst/>
              </a:rPr>
              <a:t>: usados para números flutuantes (decimais).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dirty="0" err="1">
                <a:solidFill>
                  <a:srgbClr val="A50021"/>
                </a:solidFill>
                <a:effectLst/>
              </a:rPr>
              <a:t>String</a:t>
            </a:r>
            <a:r>
              <a:rPr lang="pt-BR" b="0" dirty="0">
                <a:solidFill>
                  <a:srgbClr val="A50021"/>
                </a:solidFill>
                <a:effectLst/>
              </a:rPr>
              <a:t>: </a:t>
            </a:r>
            <a:r>
              <a:rPr lang="pt-BR" b="0" dirty="0">
                <a:effectLst/>
              </a:rPr>
              <a:t>Usado principalmente para cadeia de caracteres.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dirty="0" err="1">
                <a:solidFill>
                  <a:srgbClr val="A50021"/>
                </a:solidFill>
                <a:effectLst/>
              </a:rPr>
              <a:t>Boleano</a:t>
            </a:r>
            <a:r>
              <a:rPr lang="pt-BR" b="0" dirty="0">
                <a:solidFill>
                  <a:srgbClr val="A50021"/>
                </a:solidFill>
                <a:effectLst/>
              </a:rPr>
              <a:t>: </a:t>
            </a:r>
            <a:r>
              <a:rPr lang="pt-BR" b="0" dirty="0">
                <a:effectLst/>
              </a:rPr>
              <a:t>valor binário (</a:t>
            </a:r>
            <a:r>
              <a:rPr lang="pt-BR" b="0" dirty="0" err="1">
                <a:effectLst/>
              </a:rPr>
              <a:t>true</a:t>
            </a:r>
            <a:r>
              <a:rPr lang="pt-BR" b="0" dirty="0">
                <a:effectLst/>
              </a:rPr>
              <a:t> ou false). </a:t>
            </a: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06104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20083" y="1590629"/>
            <a:ext cx="10383535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 err="1">
                <a:solidFill>
                  <a:srgbClr val="A50021"/>
                </a:solidFill>
                <a:effectLst/>
              </a:rPr>
              <a:t>Int</a:t>
            </a:r>
            <a:endParaRPr lang="pt-BR" sz="5800" b="0" dirty="0">
              <a:solidFill>
                <a:srgbClr val="A50021"/>
              </a:solidFill>
              <a:effectLst/>
            </a:endParaRPr>
          </a:p>
          <a:p>
            <a:endParaRPr lang="pt-BR" sz="5800" b="0" dirty="0">
              <a:solidFill>
                <a:srgbClr val="A50021"/>
              </a:solidFill>
              <a:effectLst/>
            </a:endParaRPr>
          </a:p>
          <a:p>
            <a:endParaRPr lang="pt-BR" sz="1200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Ano de nascimento:</a:t>
            </a:r>
          </a:p>
          <a:p>
            <a:r>
              <a:rPr lang="pt-BR" b="0" dirty="0">
                <a:effectLst/>
              </a:rPr>
              <a:t>	</a:t>
            </a:r>
            <a:r>
              <a:rPr lang="pt-BR" b="0" dirty="0" err="1">
                <a:effectLst/>
              </a:rPr>
              <a:t>anoNasc</a:t>
            </a:r>
            <a:r>
              <a:rPr lang="pt-BR" b="0" dirty="0">
                <a:effectLst/>
              </a:rPr>
              <a:t> = 1987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Idade:</a:t>
            </a:r>
          </a:p>
          <a:p>
            <a:r>
              <a:rPr lang="pt-BR" b="0" dirty="0">
                <a:effectLst/>
              </a:rPr>
              <a:t>	idade = 15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Quantidade de celulares</a:t>
            </a:r>
          </a:p>
          <a:p>
            <a:r>
              <a:rPr lang="pt-BR" b="0" dirty="0">
                <a:effectLst/>
              </a:rPr>
              <a:t>	</a:t>
            </a:r>
            <a:r>
              <a:rPr lang="pt-BR" b="0" dirty="0" err="1">
                <a:effectLst/>
              </a:rPr>
              <a:t>qtdCel</a:t>
            </a:r>
            <a:r>
              <a:rPr lang="pt-BR" b="0" dirty="0">
                <a:effectLst/>
              </a:rPr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0" dirty="0">
              <a:solidFill>
                <a:srgbClr val="A50021"/>
              </a:solidFill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72677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20083" y="1590629"/>
            <a:ext cx="10383535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 err="1">
                <a:solidFill>
                  <a:srgbClr val="A50021"/>
                </a:solidFill>
                <a:effectLst/>
              </a:rPr>
              <a:t>Float</a:t>
            </a:r>
            <a:endParaRPr lang="pt-BR" sz="5800" b="0" dirty="0">
              <a:solidFill>
                <a:srgbClr val="A50021"/>
              </a:solidFill>
              <a:effectLst/>
            </a:endParaRPr>
          </a:p>
          <a:p>
            <a:endParaRPr lang="pt-BR" sz="5800" b="0" dirty="0">
              <a:solidFill>
                <a:srgbClr val="A50021"/>
              </a:solidFill>
              <a:effectLst/>
            </a:endParaRPr>
          </a:p>
          <a:p>
            <a:endParaRPr lang="pt-BR" sz="1200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Altura:</a:t>
            </a:r>
          </a:p>
          <a:p>
            <a:r>
              <a:rPr lang="pt-BR" b="0" dirty="0">
                <a:effectLst/>
              </a:rPr>
              <a:t>	</a:t>
            </a:r>
            <a:r>
              <a:rPr lang="pt-BR" b="0" dirty="0" err="1">
                <a:effectLst/>
              </a:rPr>
              <a:t>alt</a:t>
            </a:r>
            <a:r>
              <a:rPr lang="pt-BR" b="0" dirty="0">
                <a:effectLst/>
              </a:rPr>
              <a:t> =1,73</a:t>
            </a:r>
          </a:p>
          <a:p>
            <a:r>
              <a:rPr lang="pt-BR" b="0" dirty="0">
                <a:effectLst/>
              </a:rPr>
              <a:t>Peso:</a:t>
            </a:r>
          </a:p>
          <a:p>
            <a:r>
              <a:rPr lang="pt-BR" b="0" dirty="0">
                <a:effectLst/>
              </a:rPr>
              <a:t>	peso =85,300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0" dirty="0">
              <a:solidFill>
                <a:srgbClr val="A50021"/>
              </a:solidFill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98987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820083" y="1590629"/>
            <a:ext cx="10383535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800" b="0" dirty="0" err="1">
                <a:solidFill>
                  <a:srgbClr val="A50021"/>
                </a:solidFill>
                <a:effectLst/>
              </a:rPr>
              <a:t>String</a:t>
            </a:r>
            <a:endParaRPr lang="pt-BR" sz="5800" b="0" dirty="0">
              <a:solidFill>
                <a:srgbClr val="A50021"/>
              </a:solidFill>
              <a:effectLst/>
            </a:endParaRPr>
          </a:p>
          <a:p>
            <a:endParaRPr lang="pt-BR" sz="1200" b="0" dirty="0">
              <a:solidFill>
                <a:srgbClr val="A50021"/>
              </a:solidFill>
              <a:effectLst/>
            </a:endParaRPr>
          </a:p>
          <a:p>
            <a:r>
              <a:rPr lang="pt-BR" b="0" dirty="0">
                <a:effectLst/>
              </a:rPr>
              <a:t>Nome usuário:</a:t>
            </a:r>
          </a:p>
          <a:p>
            <a:r>
              <a:rPr lang="pt-BR" b="0" dirty="0">
                <a:effectLst/>
              </a:rPr>
              <a:t>	nome = “Fernanda”</a:t>
            </a:r>
          </a:p>
          <a:p>
            <a:r>
              <a:rPr lang="pt-BR" b="0" dirty="0">
                <a:effectLst/>
              </a:rPr>
              <a:t>CPF:</a:t>
            </a:r>
          </a:p>
          <a:p>
            <a:r>
              <a:rPr lang="pt-BR" b="0" dirty="0">
                <a:effectLst/>
              </a:rPr>
              <a:t>	</a:t>
            </a:r>
            <a:r>
              <a:rPr lang="pt-BR" b="0" dirty="0" err="1">
                <a:effectLst/>
              </a:rPr>
              <a:t>cpf</a:t>
            </a:r>
            <a:r>
              <a:rPr lang="pt-BR" b="0" dirty="0">
                <a:effectLst/>
              </a:rPr>
              <a:t> = “999.999.999-99”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Telefone:</a:t>
            </a:r>
          </a:p>
          <a:p>
            <a:r>
              <a:rPr lang="pt-BR" b="0" dirty="0">
                <a:solidFill>
                  <a:srgbClr val="A50021"/>
                </a:solidFill>
                <a:effectLst/>
              </a:rPr>
              <a:t>	</a:t>
            </a:r>
            <a:r>
              <a:rPr lang="pt-BR" b="0" dirty="0" err="1">
                <a:effectLst/>
              </a:rPr>
              <a:t>tel</a:t>
            </a:r>
            <a:r>
              <a:rPr lang="pt-BR" b="0" dirty="0">
                <a:effectLst/>
              </a:rPr>
              <a:t> = (99)99999-9999</a:t>
            </a:r>
          </a:p>
          <a:p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1681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B599A3-5401-4455-8BFA-CE616BA61024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EC09C38-45F9-4DAB-A16F-52FA20BAB4C9}"/>
              </a:ext>
            </a:extLst>
          </p:cNvPr>
          <p:cNvSpPr txBox="1">
            <a:spLocks/>
          </p:cNvSpPr>
          <p:nvPr/>
        </p:nvSpPr>
        <p:spPr>
          <a:xfrm>
            <a:off x="6285389" y="1615043"/>
            <a:ext cx="5030301" cy="4082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7400" b="0" dirty="0">
                <a:effectLst/>
              </a:rPr>
              <a:t>Marca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Modelo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Ano de fabricação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Quantidade de portas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Quantidade de lugares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Comprimento (mm)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Largura (mm)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Cor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Preço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Tipo de combustível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Consumo de combustível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Tipo da carroceria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Velocidade máxima</a:t>
            </a:r>
            <a:br>
              <a:rPr lang="pt-BR" sz="7400" b="0" dirty="0">
                <a:effectLst/>
              </a:rPr>
            </a:br>
            <a:r>
              <a:rPr lang="pt-BR" sz="7400" b="0" dirty="0">
                <a:effectLst/>
              </a:rPr>
              <a:t>• Quantidade de </a:t>
            </a:r>
            <a:r>
              <a:rPr lang="pt-BR" sz="7400" b="0" dirty="0" err="1">
                <a:effectLst/>
              </a:rPr>
              <a:t>airbags</a:t>
            </a:r>
            <a:endParaRPr lang="pt-BR" sz="7400" b="0" dirty="0">
              <a:effectLst/>
            </a:endParaRPr>
          </a:p>
          <a:p>
            <a:br>
              <a:rPr lang="pt-BR" sz="6000" dirty="0"/>
            </a:br>
            <a:endParaRPr lang="pt-BR" b="0" dirty="0"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A8A8A-4985-4DF1-8972-39036901E7A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122" name="Picture 2" descr="Desenho Do Vetor De Arte Do Emblema Do Carro Clássico. Ilustração De Arte  Vetorial Do Logotipo Do Carro Antigo Pronto Ilustração do Vetor -  Ilustração de anunciar, isolado: 271536273">
            <a:extLst>
              <a:ext uri="{FF2B5EF4-FFF2-40B4-BE49-F238E27FC236}">
                <a16:creationId xmlns:a16="http://schemas.microsoft.com/office/drawing/2014/main" id="{F41653AA-EF2B-454E-ACAC-E23F5A3B8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3"/>
          <a:stretch/>
        </p:blipFill>
        <p:spPr bwMode="auto">
          <a:xfrm>
            <a:off x="858636" y="1087515"/>
            <a:ext cx="5426753" cy="49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4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1285</Words>
  <Application>Microsoft Office PowerPoint</Application>
  <PresentationFormat>Widescreen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JetBrains Mono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398</cp:revision>
  <dcterms:created xsi:type="dcterms:W3CDTF">2019-06-17T10:47:58Z</dcterms:created>
  <dcterms:modified xsi:type="dcterms:W3CDTF">2024-01-28T18:40:48Z</dcterms:modified>
</cp:coreProperties>
</file>