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97" r:id="rId2"/>
    <p:sldId id="401" r:id="rId3"/>
    <p:sldId id="402" r:id="rId4"/>
    <p:sldId id="412" r:id="rId5"/>
    <p:sldId id="431" r:id="rId6"/>
    <p:sldId id="432" r:id="rId7"/>
    <p:sldId id="447" r:id="rId8"/>
    <p:sldId id="433" r:id="rId9"/>
    <p:sldId id="434" r:id="rId10"/>
    <p:sldId id="435" r:id="rId11"/>
    <p:sldId id="448" r:id="rId12"/>
    <p:sldId id="415" r:id="rId13"/>
    <p:sldId id="437" r:id="rId14"/>
    <p:sldId id="438" r:id="rId15"/>
    <p:sldId id="439" r:id="rId16"/>
    <p:sldId id="440" r:id="rId17"/>
    <p:sldId id="443" r:id="rId18"/>
    <p:sldId id="406" r:id="rId19"/>
    <p:sldId id="414" r:id="rId20"/>
    <p:sldId id="407" r:id="rId21"/>
    <p:sldId id="408" r:id="rId22"/>
    <p:sldId id="409" r:id="rId23"/>
    <p:sldId id="410" r:id="rId24"/>
    <p:sldId id="411" r:id="rId25"/>
    <p:sldId id="449" r:id="rId26"/>
    <p:sldId id="413" r:id="rId27"/>
    <p:sldId id="450" r:id="rId28"/>
    <p:sldId id="428" r:id="rId29"/>
    <p:sldId id="425" r:id="rId30"/>
    <p:sldId id="452" r:id="rId31"/>
    <p:sldId id="416" r:id="rId32"/>
    <p:sldId id="417" r:id="rId33"/>
    <p:sldId id="418" r:id="rId34"/>
    <p:sldId id="430" r:id="rId35"/>
    <p:sldId id="444" r:id="rId36"/>
    <p:sldId id="446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F0952654-A396-4B19-912F-BA97EA8543FA}"/>
    <pc:docChg chg="undo custSel addSld delSld modSld sldOrd">
      <pc:chgData name="Nanda Fretes" userId="3251f339cb56ebd4" providerId="LiveId" clId="{F0952654-A396-4B19-912F-BA97EA8543FA}" dt="2024-02-11T00:06:13.426" v="1304" actId="207"/>
      <pc:docMkLst>
        <pc:docMk/>
      </pc:docMkLst>
      <pc:sldChg chg="modSp mod">
        <pc:chgData name="Nanda Fretes" userId="3251f339cb56ebd4" providerId="LiveId" clId="{F0952654-A396-4B19-912F-BA97EA8543FA}" dt="2024-02-06T17:13:53.939" v="1101" actId="20577"/>
        <pc:sldMkLst>
          <pc:docMk/>
          <pc:sldMk cId="2857350786" sldId="401"/>
        </pc:sldMkLst>
        <pc:spChg chg="mod">
          <ac:chgData name="Nanda Fretes" userId="3251f339cb56ebd4" providerId="LiveId" clId="{F0952654-A396-4B19-912F-BA97EA8543FA}" dt="2024-02-06T17:13:53.939" v="1101" actId="20577"/>
          <ac:spMkLst>
            <pc:docMk/>
            <pc:sldMk cId="2857350786" sldId="401"/>
            <ac:spMk id="8" creationId="{48D8BB76-CC31-4345-BCC4-519E77BD53E7}"/>
          </ac:spMkLst>
        </pc:spChg>
      </pc:sldChg>
      <pc:sldChg chg="del">
        <pc:chgData name="Nanda Fretes" userId="3251f339cb56ebd4" providerId="LiveId" clId="{F0952654-A396-4B19-912F-BA97EA8543FA}" dt="2024-01-27T17:57:12.875" v="11" actId="47"/>
        <pc:sldMkLst>
          <pc:docMk/>
          <pc:sldMk cId="1872282434" sldId="403"/>
        </pc:sldMkLst>
      </pc:sldChg>
      <pc:sldChg chg="del">
        <pc:chgData name="Nanda Fretes" userId="3251f339cb56ebd4" providerId="LiveId" clId="{F0952654-A396-4B19-912F-BA97EA8543FA}" dt="2024-01-27T17:57:13.093" v="12" actId="47"/>
        <pc:sldMkLst>
          <pc:docMk/>
          <pc:sldMk cId="731344485" sldId="404"/>
        </pc:sldMkLst>
      </pc:sldChg>
      <pc:sldChg chg="del">
        <pc:chgData name="Nanda Fretes" userId="3251f339cb56ebd4" providerId="LiveId" clId="{F0952654-A396-4B19-912F-BA97EA8543FA}" dt="2024-01-27T17:57:13.279" v="13" actId="47"/>
        <pc:sldMkLst>
          <pc:docMk/>
          <pc:sldMk cId="2971329935" sldId="405"/>
        </pc:sldMkLst>
      </pc:sldChg>
      <pc:sldChg chg="del">
        <pc:chgData name="Nanda Fretes" userId="3251f339cb56ebd4" providerId="LiveId" clId="{F0952654-A396-4B19-912F-BA97EA8543FA}" dt="2024-01-27T17:57:13.474" v="14" actId="47"/>
        <pc:sldMkLst>
          <pc:docMk/>
          <pc:sldMk cId="2119837489" sldId="406"/>
        </pc:sldMkLst>
      </pc:sldChg>
      <pc:sldChg chg="add ord">
        <pc:chgData name="Nanda Fretes" userId="3251f339cb56ebd4" providerId="LiveId" clId="{F0952654-A396-4B19-912F-BA97EA8543FA}" dt="2024-02-06T17:41:51.473" v="1261"/>
        <pc:sldMkLst>
          <pc:docMk/>
          <pc:sldMk cId="3344193384" sldId="406"/>
        </pc:sldMkLst>
      </pc:sldChg>
      <pc:sldChg chg="add">
        <pc:chgData name="Nanda Fretes" userId="3251f339cb56ebd4" providerId="LiveId" clId="{F0952654-A396-4B19-912F-BA97EA8543FA}" dt="2024-02-06T17:39:11.366" v="1249"/>
        <pc:sldMkLst>
          <pc:docMk/>
          <pc:sldMk cId="564499149" sldId="407"/>
        </pc:sldMkLst>
      </pc:sldChg>
      <pc:sldChg chg="del">
        <pc:chgData name="Nanda Fretes" userId="3251f339cb56ebd4" providerId="LiveId" clId="{F0952654-A396-4B19-912F-BA97EA8543FA}" dt="2024-01-27T17:57:14.019" v="15" actId="47"/>
        <pc:sldMkLst>
          <pc:docMk/>
          <pc:sldMk cId="878659582" sldId="407"/>
        </pc:sldMkLst>
      </pc:sldChg>
      <pc:sldChg chg="del">
        <pc:chgData name="Nanda Fretes" userId="3251f339cb56ebd4" providerId="LiveId" clId="{F0952654-A396-4B19-912F-BA97EA8543FA}" dt="2024-01-27T17:57:14.229" v="16" actId="47"/>
        <pc:sldMkLst>
          <pc:docMk/>
          <pc:sldMk cId="1574945994" sldId="408"/>
        </pc:sldMkLst>
      </pc:sldChg>
      <pc:sldChg chg="add">
        <pc:chgData name="Nanda Fretes" userId="3251f339cb56ebd4" providerId="LiveId" clId="{F0952654-A396-4B19-912F-BA97EA8543FA}" dt="2024-02-06T17:39:11.366" v="1249"/>
        <pc:sldMkLst>
          <pc:docMk/>
          <pc:sldMk cId="3969928117" sldId="408"/>
        </pc:sldMkLst>
      </pc:sldChg>
      <pc:sldChg chg="del">
        <pc:chgData name="Nanda Fretes" userId="3251f339cb56ebd4" providerId="LiveId" clId="{F0952654-A396-4B19-912F-BA97EA8543FA}" dt="2024-01-27T17:57:14.430" v="17" actId="47"/>
        <pc:sldMkLst>
          <pc:docMk/>
          <pc:sldMk cId="728086609" sldId="409"/>
        </pc:sldMkLst>
      </pc:sldChg>
      <pc:sldChg chg="add">
        <pc:chgData name="Nanda Fretes" userId="3251f339cb56ebd4" providerId="LiveId" clId="{F0952654-A396-4B19-912F-BA97EA8543FA}" dt="2024-02-06T17:39:11.366" v="1249"/>
        <pc:sldMkLst>
          <pc:docMk/>
          <pc:sldMk cId="1895261573" sldId="409"/>
        </pc:sldMkLst>
      </pc:sldChg>
      <pc:sldChg chg="del">
        <pc:chgData name="Nanda Fretes" userId="3251f339cb56ebd4" providerId="LiveId" clId="{F0952654-A396-4B19-912F-BA97EA8543FA}" dt="2024-01-27T17:57:14.611" v="18" actId="47"/>
        <pc:sldMkLst>
          <pc:docMk/>
          <pc:sldMk cId="2541066901" sldId="410"/>
        </pc:sldMkLst>
      </pc:sldChg>
      <pc:sldChg chg="add">
        <pc:chgData name="Nanda Fretes" userId="3251f339cb56ebd4" providerId="LiveId" clId="{F0952654-A396-4B19-912F-BA97EA8543FA}" dt="2024-02-06T17:39:11.366" v="1249"/>
        <pc:sldMkLst>
          <pc:docMk/>
          <pc:sldMk cId="2710205031" sldId="410"/>
        </pc:sldMkLst>
      </pc:sldChg>
      <pc:sldChg chg="add">
        <pc:chgData name="Nanda Fretes" userId="3251f339cb56ebd4" providerId="LiveId" clId="{F0952654-A396-4B19-912F-BA97EA8543FA}" dt="2024-02-06T17:39:11.366" v="1249"/>
        <pc:sldMkLst>
          <pc:docMk/>
          <pc:sldMk cId="1554735901" sldId="411"/>
        </pc:sldMkLst>
      </pc:sldChg>
      <pc:sldChg chg="modSp add mod">
        <pc:chgData name="Nanda Fretes" userId="3251f339cb56ebd4" providerId="LiveId" clId="{F0952654-A396-4B19-912F-BA97EA8543FA}" dt="2024-01-28T18:44:03.470" v="47" actId="20577"/>
        <pc:sldMkLst>
          <pc:docMk/>
          <pc:sldMk cId="247233619" sldId="412"/>
        </pc:sldMkLst>
        <pc:spChg chg="mod">
          <ac:chgData name="Nanda Fretes" userId="3251f339cb56ebd4" providerId="LiveId" clId="{F0952654-A396-4B19-912F-BA97EA8543FA}" dt="2024-01-28T18:44:03.470" v="47" actId="20577"/>
          <ac:spMkLst>
            <pc:docMk/>
            <pc:sldMk cId="247233619" sldId="412"/>
            <ac:spMk id="4" creationId="{0EC09C38-45F9-4DAB-A16F-52FA20BAB4C9}"/>
          </ac:spMkLst>
        </pc:spChg>
      </pc:sldChg>
      <pc:sldChg chg="add">
        <pc:chgData name="Nanda Fretes" userId="3251f339cb56ebd4" providerId="LiveId" clId="{F0952654-A396-4B19-912F-BA97EA8543FA}" dt="2024-02-06T17:39:11.366" v="1249"/>
        <pc:sldMkLst>
          <pc:docMk/>
          <pc:sldMk cId="2738881919" sldId="413"/>
        </pc:sldMkLst>
      </pc:sldChg>
      <pc:sldChg chg="add">
        <pc:chgData name="Nanda Fretes" userId="3251f339cb56ebd4" providerId="LiveId" clId="{F0952654-A396-4B19-912F-BA97EA8543FA}" dt="2024-02-06T17:41:22.468" v="1256"/>
        <pc:sldMkLst>
          <pc:docMk/>
          <pc:sldMk cId="3203707703" sldId="414"/>
        </pc:sldMkLst>
      </pc:sldChg>
      <pc:sldChg chg="modSp add del mod">
        <pc:chgData name="Nanda Fretes" userId="3251f339cb56ebd4" providerId="LiveId" clId="{F0952654-A396-4B19-912F-BA97EA8543FA}" dt="2024-02-06T13:06:34.839" v="939" actId="47"/>
        <pc:sldMkLst>
          <pc:docMk/>
          <pc:sldMk cId="3304548102" sldId="414"/>
        </pc:sldMkLst>
        <pc:spChg chg="mod">
          <ac:chgData name="Nanda Fretes" userId="3251f339cb56ebd4" providerId="LiveId" clId="{F0952654-A396-4B19-912F-BA97EA8543FA}" dt="2024-01-28T19:04:58.906" v="431" actId="27636"/>
          <ac:spMkLst>
            <pc:docMk/>
            <pc:sldMk cId="3304548102" sldId="414"/>
            <ac:spMk id="4" creationId="{0EC09C38-45F9-4DAB-A16F-52FA20BAB4C9}"/>
          </ac:spMkLst>
        </pc:spChg>
      </pc:sldChg>
      <pc:sldChg chg="modSp add mod ord">
        <pc:chgData name="Nanda Fretes" userId="3251f339cb56ebd4" providerId="LiveId" clId="{F0952654-A396-4B19-912F-BA97EA8543FA}" dt="2024-02-06T17:20:38.901" v="1234" actId="6549"/>
        <pc:sldMkLst>
          <pc:docMk/>
          <pc:sldMk cId="4270508404" sldId="415"/>
        </pc:sldMkLst>
        <pc:spChg chg="mod">
          <ac:chgData name="Nanda Fretes" userId="3251f339cb56ebd4" providerId="LiveId" clId="{F0952654-A396-4B19-912F-BA97EA8543FA}" dt="2024-02-06T17:20:38.901" v="1234" actId="6549"/>
          <ac:spMkLst>
            <pc:docMk/>
            <pc:sldMk cId="4270508404" sldId="415"/>
            <ac:spMk id="4" creationId="{0EC09C38-45F9-4DAB-A16F-52FA20BAB4C9}"/>
          </ac:spMkLst>
        </pc:spChg>
      </pc:sldChg>
      <pc:sldChg chg="add del">
        <pc:chgData name="Nanda Fretes" userId="3251f339cb56ebd4" providerId="LiveId" clId="{F0952654-A396-4B19-912F-BA97EA8543FA}" dt="2024-02-06T13:06:32.883" v="938" actId="47"/>
        <pc:sldMkLst>
          <pc:docMk/>
          <pc:sldMk cId="1694959904" sldId="416"/>
        </pc:sldMkLst>
      </pc:sldChg>
      <pc:sldChg chg="add del">
        <pc:chgData name="Nanda Fretes" userId="3251f339cb56ebd4" providerId="LiveId" clId="{F0952654-A396-4B19-912F-BA97EA8543FA}" dt="2024-01-27T17:57:16.613" v="25" actId="47"/>
        <pc:sldMkLst>
          <pc:docMk/>
          <pc:sldMk cId="2218591195" sldId="416"/>
        </pc:sldMkLst>
      </pc:sldChg>
      <pc:sldChg chg="add del">
        <pc:chgData name="Nanda Fretes" userId="3251f339cb56ebd4" providerId="LiveId" clId="{F0952654-A396-4B19-912F-BA97EA8543FA}" dt="2024-01-28T18:42:46.732" v="27" actId="47"/>
        <pc:sldMkLst>
          <pc:docMk/>
          <pc:sldMk cId="2422384141" sldId="416"/>
        </pc:sldMkLst>
      </pc:sldChg>
      <pc:sldChg chg="add">
        <pc:chgData name="Nanda Fretes" userId="3251f339cb56ebd4" providerId="LiveId" clId="{F0952654-A396-4B19-912F-BA97EA8543FA}" dt="2024-02-06T17:43:01.766" v="1264"/>
        <pc:sldMkLst>
          <pc:docMk/>
          <pc:sldMk cId="3668092653" sldId="416"/>
        </pc:sldMkLst>
      </pc:sldChg>
      <pc:sldChg chg="modSp add del mod">
        <pc:chgData name="Nanda Fretes" userId="3251f339cb56ebd4" providerId="LiveId" clId="{F0952654-A396-4B19-912F-BA97EA8543FA}" dt="2024-02-06T13:05:32.172" v="934" actId="47"/>
        <pc:sldMkLst>
          <pc:docMk/>
          <pc:sldMk cId="14906258" sldId="417"/>
        </pc:sldMkLst>
        <pc:spChg chg="mod">
          <ac:chgData name="Nanda Fretes" userId="3251f339cb56ebd4" providerId="LiveId" clId="{F0952654-A396-4B19-912F-BA97EA8543FA}" dt="2024-01-28T18:47:29.782" v="129" actId="113"/>
          <ac:spMkLst>
            <pc:docMk/>
            <pc:sldMk cId="14906258" sldId="417"/>
            <ac:spMk id="4" creationId="{0EC09C38-45F9-4DAB-A16F-52FA20BAB4C9}"/>
          </ac:spMkLst>
        </pc:spChg>
      </pc:sldChg>
      <pc:sldChg chg="add del">
        <pc:chgData name="Nanda Fretes" userId="3251f339cb56ebd4" providerId="LiveId" clId="{F0952654-A396-4B19-912F-BA97EA8543FA}" dt="2024-01-27T17:57:16.430" v="24" actId="47"/>
        <pc:sldMkLst>
          <pc:docMk/>
          <pc:sldMk cId="3094088926" sldId="417"/>
        </pc:sldMkLst>
      </pc:sldChg>
      <pc:sldChg chg="add">
        <pc:chgData name="Nanda Fretes" userId="3251f339cb56ebd4" providerId="LiveId" clId="{F0952654-A396-4B19-912F-BA97EA8543FA}" dt="2024-02-06T17:44:49.950" v="1279"/>
        <pc:sldMkLst>
          <pc:docMk/>
          <pc:sldMk cId="3274125749" sldId="417"/>
        </pc:sldMkLst>
      </pc:sldChg>
      <pc:sldChg chg="modSp add del mod">
        <pc:chgData name="Nanda Fretes" userId="3251f339cb56ebd4" providerId="LiveId" clId="{F0952654-A396-4B19-912F-BA97EA8543FA}" dt="2024-02-06T13:05:35.716" v="935" actId="47"/>
        <pc:sldMkLst>
          <pc:docMk/>
          <pc:sldMk cId="1618033626" sldId="418"/>
        </pc:sldMkLst>
        <pc:spChg chg="mod">
          <ac:chgData name="Nanda Fretes" userId="3251f339cb56ebd4" providerId="LiveId" clId="{F0952654-A396-4B19-912F-BA97EA8543FA}" dt="2024-01-28T18:48:40.983" v="138" actId="113"/>
          <ac:spMkLst>
            <pc:docMk/>
            <pc:sldMk cId="1618033626" sldId="418"/>
            <ac:spMk id="4" creationId="{0EC09C38-45F9-4DAB-A16F-52FA20BAB4C9}"/>
          </ac:spMkLst>
        </pc:spChg>
      </pc:sldChg>
      <pc:sldChg chg="add">
        <pc:chgData name="Nanda Fretes" userId="3251f339cb56ebd4" providerId="LiveId" clId="{F0952654-A396-4B19-912F-BA97EA8543FA}" dt="2024-02-06T17:44:49.950" v="1279"/>
        <pc:sldMkLst>
          <pc:docMk/>
          <pc:sldMk cId="3316513619" sldId="418"/>
        </pc:sldMkLst>
      </pc:sldChg>
      <pc:sldChg chg="add del">
        <pc:chgData name="Nanda Fretes" userId="3251f339cb56ebd4" providerId="LiveId" clId="{F0952654-A396-4B19-912F-BA97EA8543FA}" dt="2024-01-27T17:57:15.989" v="23" actId="47"/>
        <pc:sldMkLst>
          <pc:docMk/>
          <pc:sldMk cId="4183899627" sldId="418"/>
        </pc:sldMkLst>
      </pc:sldChg>
      <pc:sldChg chg="modSp add del mod">
        <pc:chgData name="Nanda Fretes" userId="3251f339cb56ebd4" providerId="LiveId" clId="{F0952654-A396-4B19-912F-BA97EA8543FA}" dt="2024-01-30T16:53:31.096" v="922" actId="47"/>
        <pc:sldMkLst>
          <pc:docMk/>
          <pc:sldMk cId="1825681386" sldId="419"/>
        </pc:sldMkLst>
        <pc:spChg chg="mod">
          <ac:chgData name="Nanda Fretes" userId="3251f339cb56ebd4" providerId="LiveId" clId="{F0952654-A396-4B19-912F-BA97EA8543FA}" dt="2024-01-28T18:49:55.283" v="142" actId="20577"/>
          <ac:spMkLst>
            <pc:docMk/>
            <pc:sldMk cId="1825681386" sldId="419"/>
            <ac:spMk id="4" creationId="{0EC09C38-45F9-4DAB-A16F-52FA20BAB4C9}"/>
          </ac:spMkLst>
        </pc:spChg>
      </pc:sldChg>
      <pc:sldChg chg="add del">
        <pc:chgData name="Nanda Fretes" userId="3251f339cb56ebd4" providerId="LiveId" clId="{F0952654-A396-4B19-912F-BA97EA8543FA}" dt="2024-01-27T17:57:15.784" v="22" actId="47"/>
        <pc:sldMkLst>
          <pc:docMk/>
          <pc:sldMk cId="1880071403" sldId="419"/>
        </pc:sldMkLst>
      </pc:sldChg>
      <pc:sldChg chg="modSp add del mod">
        <pc:chgData name="Nanda Fretes" userId="3251f339cb56ebd4" providerId="LiveId" clId="{F0952654-A396-4B19-912F-BA97EA8543FA}" dt="2024-01-30T16:53:34.227" v="923" actId="47"/>
        <pc:sldMkLst>
          <pc:docMk/>
          <pc:sldMk cId="166061837" sldId="420"/>
        </pc:sldMkLst>
        <pc:spChg chg="mod">
          <ac:chgData name="Nanda Fretes" userId="3251f339cb56ebd4" providerId="LiveId" clId="{F0952654-A396-4B19-912F-BA97EA8543FA}" dt="2024-01-28T18:50:43.601" v="158" actId="20577"/>
          <ac:spMkLst>
            <pc:docMk/>
            <pc:sldMk cId="166061837" sldId="420"/>
            <ac:spMk id="4" creationId="{0EC09C38-45F9-4DAB-A16F-52FA20BAB4C9}"/>
          </ac:spMkLst>
        </pc:spChg>
      </pc:sldChg>
      <pc:sldChg chg="add del">
        <pc:chgData name="Nanda Fretes" userId="3251f339cb56ebd4" providerId="LiveId" clId="{F0952654-A396-4B19-912F-BA97EA8543FA}" dt="2024-01-27T17:57:15.188" v="21" actId="47"/>
        <pc:sldMkLst>
          <pc:docMk/>
          <pc:sldMk cId="1979082180" sldId="420"/>
        </pc:sldMkLst>
      </pc:sldChg>
      <pc:sldChg chg="add del">
        <pc:chgData name="Nanda Fretes" userId="3251f339cb56ebd4" providerId="LiveId" clId="{F0952654-A396-4B19-912F-BA97EA8543FA}" dt="2024-01-27T17:57:15.004" v="20" actId="47"/>
        <pc:sldMkLst>
          <pc:docMk/>
          <pc:sldMk cId="1355455164" sldId="421"/>
        </pc:sldMkLst>
      </pc:sldChg>
      <pc:sldChg chg="modSp add del mod">
        <pc:chgData name="Nanda Fretes" userId="3251f339cb56ebd4" providerId="LiveId" clId="{F0952654-A396-4B19-912F-BA97EA8543FA}" dt="2024-01-30T16:53:40.589" v="925" actId="47"/>
        <pc:sldMkLst>
          <pc:docMk/>
          <pc:sldMk cId="2147614096" sldId="421"/>
        </pc:sldMkLst>
        <pc:spChg chg="mod">
          <ac:chgData name="Nanda Fretes" userId="3251f339cb56ebd4" providerId="LiveId" clId="{F0952654-A396-4B19-912F-BA97EA8543FA}" dt="2024-01-28T18:55:17.423" v="181"/>
          <ac:spMkLst>
            <pc:docMk/>
            <pc:sldMk cId="2147614096" sldId="421"/>
            <ac:spMk id="4" creationId="{0EC09C38-45F9-4DAB-A16F-52FA20BAB4C9}"/>
          </ac:spMkLst>
        </pc:spChg>
      </pc:sldChg>
      <pc:sldChg chg="del">
        <pc:chgData name="Nanda Fretes" userId="3251f339cb56ebd4" providerId="LiveId" clId="{F0952654-A396-4B19-912F-BA97EA8543FA}" dt="2024-01-27T17:57:10.564" v="1" actId="47"/>
        <pc:sldMkLst>
          <pc:docMk/>
          <pc:sldMk cId="12805489" sldId="422"/>
        </pc:sldMkLst>
      </pc:sldChg>
      <pc:sldChg chg="modSp add del mod ord">
        <pc:chgData name="Nanda Fretes" userId="3251f339cb56ebd4" providerId="LiveId" clId="{F0952654-A396-4B19-912F-BA97EA8543FA}" dt="2024-01-30T16:53:38.075" v="924" actId="47"/>
        <pc:sldMkLst>
          <pc:docMk/>
          <pc:sldMk cId="4221317454" sldId="422"/>
        </pc:sldMkLst>
        <pc:spChg chg="mod">
          <ac:chgData name="Nanda Fretes" userId="3251f339cb56ebd4" providerId="LiveId" clId="{F0952654-A396-4B19-912F-BA97EA8543FA}" dt="2024-01-28T18:55:09.050" v="180"/>
          <ac:spMkLst>
            <pc:docMk/>
            <pc:sldMk cId="4221317454" sldId="422"/>
            <ac:spMk id="4" creationId="{0EC09C38-45F9-4DAB-A16F-52FA20BAB4C9}"/>
          </ac:spMkLst>
        </pc:spChg>
      </pc:sldChg>
      <pc:sldChg chg="del">
        <pc:chgData name="Nanda Fretes" userId="3251f339cb56ebd4" providerId="LiveId" clId="{F0952654-A396-4B19-912F-BA97EA8543FA}" dt="2024-01-27T17:57:11.063" v="2" actId="47"/>
        <pc:sldMkLst>
          <pc:docMk/>
          <pc:sldMk cId="2061043886" sldId="423"/>
        </pc:sldMkLst>
      </pc:sldChg>
      <pc:sldChg chg="modSp add del mod">
        <pc:chgData name="Nanda Fretes" userId="3251f339cb56ebd4" providerId="LiveId" clId="{F0952654-A396-4B19-912F-BA97EA8543FA}" dt="2024-01-30T16:48:51.229" v="907" actId="47"/>
        <pc:sldMkLst>
          <pc:docMk/>
          <pc:sldMk cId="3082354904" sldId="423"/>
        </pc:sldMkLst>
        <pc:spChg chg="mod">
          <ac:chgData name="Nanda Fretes" userId="3251f339cb56ebd4" providerId="LiveId" clId="{F0952654-A396-4B19-912F-BA97EA8543FA}" dt="2024-01-28T18:59:31.714" v="429" actId="207"/>
          <ac:spMkLst>
            <pc:docMk/>
            <pc:sldMk cId="3082354904" sldId="423"/>
            <ac:spMk id="4" creationId="{0EC09C38-45F9-4DAB-A16F-52FA20BAB4C9}"/>
          </ac:spMkLst>
        </pc:spChg>
      </pc:sldChg>
      <pc:sldChg chg="modSp add del mod ord">
        <pc:chgData name="Nanda Fretes" userId="3251f339cb56ebd4" providerId="LiveId" clId="{F0952654-A396-4B19-912F-BA97EA8543FA}" dt="2024-02-06T13:06:31.879" v="936" actId="47"/>
        <pc:sldMkLst>
          <pc:docMk/>
          <pc:sldMk cId="1860791891" sldId="424"/>
        </pc:sldMkLst>
        <pc:spChg chg="mod">
          <ac:chgData name="Nanda Fretes" userId="3251f339cb56ebd4" providerId="LiveId" clId="{F0952654-A396-4B19-912F-BA97EA8543FA}" dt="2024-01-28T19:05:57.862" v="443" actId="20577"/>
          <ac:spMkLst>
            <pc:docMk/>
            <pc:sldMk cId="1860791891" sldId="424"/>
            <ac:spMk id="4" creationId="{0EC09C38-45F9-4DAB-A16F-52FA20BAB4C9}"/>
          </ac:spMkLst>
        </pc:spChg>
      </pc:sldChg>
      <pc:sldChg chg="del">
        <pc:chgData name="Nanda Fretes" userId="3251f339cb56ebd4" providerId="LiveId" clId="{F0952654-A396-4B19-912F-BA97EA8543FA}" dt="2024-01-27T17:57:11.092" v="3" actId="47"/>
        <pc:sldMkLst>
          <pc:docMk/>
          <pc:sldMk cId="2726773899" sldId="424"/>
        </pc:sldMkLst>
      </pc:sldChg>
      <pc:sldChg chg="add ord">
        <pc:chgData name="Nanda Fretes" userId="3251f339cb56ebd4" providerId="LiveId" clId="{F0952654-A396-4B19-912F-BA97EA8543FA}" dt="2024-02-06T17:39:40.265" v="1251"/>
        <pc:sldMkLst>
          <pc:docMk/>
          <pc:sldMk cId="561462071" sldId="425"/>
        </pc:sldMkLst>
      </pc:sldChg>
      <pc:sldChg chg="del">
        <pc:chgData name="Nanda Fretes" userId="3251f339cb56ebd4" providerId="LiveId" clId="{F0952654-A396-4B19-912F-BA97EA8543FA}" dt="2024-01-27T17:57:11.141" v="4" actId="47"/>
        <pc:sldMkLst>
          <pc:docMk/>
          <pc:sldMk cId="989875328" sldId="425"/>
        </pc:sldMkLst>
      </pc:sldChg>
      <pc:sldChg chg="modSp add del mod">
        <pc:chgData name="Nanda Fretes" userId="3251f339cb56ebd4" providerId="LiveId" clId="{F0952654-A396-4B19-912F-BA97EA8543FA}" dt="2024-01-30T16:48:29.861" v="905" actId="47"/>
        <pc:sldMkLst>
          <pc:docMk/>
          <pc:sldMk cId="3926556810" sldId="425"/>
        </pc:sldMkLst>
        <pc:spChg chg="mod">
          <ac:chgData name="Nanda Fretes" userId="3251f339cb56ebd4" providerId="LiveId" clId="{F0952654-A396-4B19-912F-BA97EA8543FA}" dt="2024-01-28T19:06:23.115" v="448" actId="14100"/>
          <ac:spMkLst>
            <pc:docMk/>
            <pc:sldMk cId="3926556810" sldId="425"/>
            <ac:spMk id="4" creationId="{0EC09C38-45F9-4DAB-A16F-52FA20BAB4C9}"/>
          </ac:spMkLst>
        </pc:spChg>
      </pc:sldChg>
      <pc:sldChg chg="add del">
        <pc:chgData name="Nanda Fretes" userId="3251f339cb56ebd4" providerId="LiveId" clId="{F0952654-A396-4B19-912F-BA97EA8543FA}" dt="2024-01-30T16:48:35.993" v="906" actId="47"/>
        <pc:sldMkLst>
          <pc:docMk/>
          <pc:sldMk cId="185839649" sldId="426"/>
        </pc:sldMkLst>
      </pc:sldChg>
      <pc:sldChg chg="del">
        <pc:chgData name="Nanda Fretes" userId="3251f339cb56ebd4" providerId="LiveId" clId="{F0952654-A396-4B19-912F-BA97EA8543FA}" dt="2024-01-27T17:57:11.168" v="5" actId="47"/>
        <pc:sldMkLst>
          <pc:docMk/>
          <pc:sldMk cId="1168103653" sldId="426"/>
        </pc:sldMkLst>
      </pc:sldChg>
      <pc:sldChg chg="modSp add del mod">
        <pc:chgData name="Nanda Fretes" userId="3251f339cb56ebd4" providerId="LiveId" clId="{F0952654-A396-4B19-912F-BA97EA8543FA}" dt="2024-02-06T13:06:32.105" v="937" actId="47"/>
        <pc:sldMkLst>
          <pc:docMk/>
          <pc:sldMk cId="1103779344" sldId="427"/>
        </pc:sldMkLst>
        <pc:spChg chg="mod">
          <ac:chgData name="Nanda Fretes" userId="3251f339cb56ebd4" providerId="LiveId" clId="{F0952654-A396-4B19-912F-BA97EA8543FA}" dt="2024-01-30T16:48:14.645" v="904" actId="27636"/>
          <ac:spMkLst>
            <pc:docMk/>
            <pc:sldMk cId="1103779344" sldId="427"/>
            <ac:spMk id="4" creationId="{0EC09C38-45F9-4DAB-A16F-52FA20BAB4C9}"/>
          </ac:spMkLst>
        </pc:spChg>
      </pc:sldChg>
      <pc:sldChg chg="del">
        <pc:chgData name="Nanda Fretes" userId="3251f339cb56ebd4" providerId="LiveId" clId="{F0952654-A396-4B19-912F-BA97EA8543FA}" dt="2024-01-27T17:57:11.199" v="6" actId="47"/>
        <pc:sldMkLst>
          <pc:docMk/>
          <pc:sldMk cId="2330004816" sldId="427"/>
        </pc:sldMkLst>
      </pc:sldChg>
      <pc:sldChg chg="modSp add mod ord">
        <pc:chgData name="Nanda Fretes" userId="3251f339cb56ebd4" providerId="LiveId" clId="{F0952654-A396-4B19-912F-BA97EA8543FA}" dt="2024-02-06T17:28:37.445" v="1243"/>
        <pc:sldMkLst>
          <pc:docMk/>
          <pc:sldMk cId="1059075450" sldId="428"/>
        </pc:sldMkLst>
        <pc:spChg chg="mod">
          <ac:chgData name="Nanda Fretes" userId="3251f339cb56ebd4" providerId="LiveId" clId="{F0952654-A396-4B19-912F-BA97EA8543FA}" dt="2024-01-30T16:56:08.413" v="932" actId="1076"/>
          <ac:spMkLst>
            <pc:docMk/>
            <pc:sldMk cId="1059075450" sldId="428"/>
            <ac:spMk id="4" creationId="{0EC09C38-45F9-4DAB-A16F-52FA20BAB4C9}"/>
          </ac:spMkLst>
        </pc:spChg>
      </pc:sldChg>
      <pc:sldChg chg="modSp add del mod">
        <pc:chgData name="Nanda Fretes" userId="3251f339cb56ebd4" providerId="LiveId" clId="{F0952654-A396-4B19-912F-BA97EA8543FA}" dt="2024-01-30T16:37:58.756" v="456" actId="47"/>
        <pc:sldMkLst>
          <pc:docMk/>
          <pc:sldMk cId="1441142530" sldId="428"/>
        </pc:sldMkLst>
        <pc:spChg chg="mod">
          <ac:chgData name="Nanda Fretes" userId="3251f339cb56ebd4" providerId="LiveId" clId="{F0952654-A396-4B19-912F-BA97EA8543FA}" dt="2024-01-30T16:37:43.152" v="455" actId="27636"/>
          <ac:spMkLst>
            <pc:docMk/>
            <pc:sldMk cId="1441142530" sldId="428"/>
            <ac:spMk id="4" creationId="{0EC09C38-45F9-4DAB-A16F-52FA20BAB4C9}"/>
          </ac:spMkLst>
        </pc:spChg>
      </pc:sldChg>
      <pc:sldChg chg="del">
        <pc:chgData name="Nanda Fretes" userId="3251f339cb56ebd4" providerId="LiveId" clId="{F0952654-A396-4B19-912F-BA97EA8543FA}" dt="2024-01-27T17:57:11.230" v="7" actId="47"/>
        <pc:sldMkLst>
          <pc:docMk/>
          <pc:sldMk cId="3392698785" sldId="428"/>
        </pc:sldMkLst>
      </pc:sldChg>
      <pc:sldChg chg="addSp delSp modSp add del mod">
        <pc:chgData name="Nanda Fretes" userId="3251f339cb56ebd4" providerId="LiveId" clId="{F0952654-A396-4B19-912F-BA97EA8543FA}" dt="2024-02-06T13:06:36.893" v="940" actId="47"/>
        <pc:sldMkLst>
          <pc:docMk/>
          <pc:sldMk cId="3590442656" sldId="429"/>
        </pc:sldMkLst>
        <pc:spChg chg="mod">
          <ac:chgData name="Nanda Fretes" userId="3251f339cb56ebd4" providerId="LiveId" clId="{F0952654-A396-4B19-912F-BA97EA8543FA}" dt="2024-01-30T16:43:24.774" v="892" actId="27636"/>
          <ac:spMkLst>
            <pc:docMk/>
            <pc:sldMk cId="3590442656" sldId="429"/>
            <ac:spMk id="4" creationId="{0EC09C38-45F9-4DAB-A16F-52FA20BAB4C9}"/>
          </ac:spMkLst>
        </pc:spChg>
        <pc:picChg chg="add del mod">
          <ac:chgData name="Nanda Fretes" userId="3251f339cb56ebd4" providerId="LiveId" clId="{F0952654-A396-4B19-912F-BA97EA8543FA}" dt="2024-01-30T16:46:22.506" v="897" actId="478"/>
          <ac:picMkLst>
            <pc:docMk/>
            <pc:sldMk cId="3590442656" sldId="429"/>
            <ac:picMk id="1026" creationId="{BD9D94D8-255F-8736-A68E-CD24D47C619C}"/>
          </ac:picMkLst>
        </pc:picChg>
        <pc:picChg chg="add">
          <ac:chgData name="Nanda Fretes" userId="3251f339cb56ebd4" providerId="LiveId" clId="{F0952654-A396-4B19-912F-BA97EA8543FA}" dt="2024-01-30T16:46:23.974" v="898"/>
          <ac:picMkLst>
            <pc:docMk/>
            <pc:sldMk cId="3590442656" sldId="429"/>
            <ac:picMk id="1028" creationId="{90647D1F-F872-DA62-4AEA-8E3E3E3A691B}"/>
          </ac:picMkLst>
        </pc:picChg>
      </pc:sldChg>
      <pc:sldChg chg="del">
        <pc:chgData name="Nanda Fretes" userId="3251f339cb56ebd4" providerId="LiveId" clId="{F0952654-A396-4B19-912F-BA97EA8543FA}" dt="2024-01-27T17:57:11.261" v="8" actId="47"/>
        <pc:sldMkLst>
          <pc:docMk/>
          <pc:sldMk cId="3877859510" sldId="429"/>
        </pc:sldMkLst>
      </pc:sldChg>
      <pc:sldChg chg="addSp delSp modSp add mod">
        <pc:chgData name="Nanda Fretes" userId="3251f339cb56ebd4" providerId="LiveId" clId="{F0952654-A396-4B19-912F-BA97EA8543FA}" dt="2024-02-11T00:06:13.426" v="1304" actId="207"/>
        <pc:sldMkLst>
          <pc:docMk/>
          <pc:sldMk cId="3018224080" sldId="430"/>
        </pc:sldMkLst>
        <pc:spChg chg="add mod">
          <ac:chgData name="Nanda Fretes" userId="3251f339cb56ebd4" providerId="LiveId" clId="{F0952654-A396-4B19-912F-BA97EA8543FA}" dt="2024-02-11T00:06:13.426" v="1304" actId="207"/>
          <ac:spMkLst>
            <pc:docMk/>
            <pc:sldMk cId="3018224080" sldId="430"/>
            <ac:spMk id="6" creationId="{DF126F65-7DA6-9D76-65BF-81C6FD62C23E}"/>
          </ac:spMkLst>
        </pc:spChg>
        <pc:picChg chg="del">
          <ac:chgData name="Nanda Fretes" userId="3251f339cb56ebd4" providerId="LiveId" clId="{F0952654-A396-4B19-912F-BA97EA8543FA}" dt="2024-01-30T16:49:29.526" v="909" actId="478"/>
          <ac:picMkLst>
            <pc:docMk/>
            <pc:sldMk cId="3018224080" sldId="430"/>
            <ac:picMk id="1028" creationId="{90647D1F-F872-DA62-4AEA-8E3E3E3A691B}"/>
          </ac:picMkLst>
        </pc:picChg>
      </pc:sldChg>
      <pc:sldChg chg="del">
        <pc:chgData name="Nanda Fretes" userId="3251f339cb56ebd4" providerId="LiveId" clId="{F0952654-A396-4B19-912F-BA97EA8543FA}" dt="2024-01-27T17:57:11.961" v="9" actId="47"/>
        <pc:sldMkLst>
          <pc:docMk/>
          <pc:sldMk cId="3346355443" sldId="430"/>
        </pc:sldMkLst>
      </pc:sldChg>
      <pc:sldChg chg="del">
        <pc:chgData name="Nanda Fretes" userId="3251f339cb56ebd4" providerId="LiveId" clId="{F0952654-A396-4B19-912F-BA97EA8543FA}" dt="2024-01-27T17:57:12.191" v="10" actId="47"/>
        <pc:sldMkLst>
          <pc:docMk/>
          <pc:sldMk cId="2676963733" sldId="431"/>
        </pc:sldMkLst>
      </pc:sldChg>
      <pc:sldChg chg="add">
        <pc:chgData name="Nanda Fretes" userId="3251f339cb56ebd4" providerId="LiveId" clId="{F0952654-A396-4B19-912F-BA97EA8543FA}" dt="2024-02-06T13:05:27.813" v="933"/>
        <pc:sldMkLst>
          <pc:docMk/>
          <pc:sldMk cId="3096603638" sldId="431"/>
        </pc:sldMkLst>
      </pc:sldChg>
      <pc:sldChg chg="del">
        <pc:chgData name="Nanda Fretes" userId="3251f339cb56ebd4" providerId="LiveId" clId="{F0952654-A396-4B19-912F-BA97EA8543FA}" dt="2024-01-27T17:57:14.798" v="19" actId="47"/>
        <pc:sldMkLst>
          <pc:docMk/>
          <pc:sldMk cId="318309897" sldId="432"/>
        </pc:sldMkLst>
      </pc:sldChg>
      <pc:sldChg chg="addSp delSp modSp add mod">
        <pc:chgData name="Nanda Fretes" userId="3251f339cb56ebd4" providerId="LiveId" clId="{F0952654-A396-4B19-912F-BA97EA8543FA}" dt="2024-02-06T17:17:25.746" v="1198" actId="1076"/>
        <pc:sldMkLst>
          <pc:docMk/>
          <pc:sldMk cId="1385649875" sldId="432"/>
        </pc:sldMkLst>
        <pc:spChg chg="del">
          <ac:chgData name="Nanda Fretes" userId="3251f339cb56ebd4" providerId="LiveId" clId="{F0952654-A396-4B19-912F-BA97EA8543FA}" dt="2024-02-06T17:15:27.445" v="1116" actId="478"/>
          <ac:spMkLst>
            <pc:docMk/>
            <pc:sldMk cId="1385649875" sldId="432"/>
            <ac:spMk id="6" creationId="{11FB1746-9558-FA4C-AF62-A404F52765BE}"/>
          </ac:spMkLst>
        </pc:spChg>
        <pc:spChg chg="mod">
          <ac:chgData name="Nanda Fretes" userId="3251f339cb56ebd4" providerId="LiveId" clId="{F0952654-A396-4B19-912F-BA97EA8543FA}" dt="2024-02-06T17:17:18.959" v="1197" actId="1076"/>
          <ac:spMkLst>
            <pc:docMk/>
            <pc:sldMk cId="1385649875" sldId="432"/>
            <ac:spMk id="7" creationId="{3FDD7B54-8055-4DD7-3350-A9F8FD7A2781}"/>
          </ac:spMkLst>
        </pc:spChg>
        <pc:spChg chg="mod">
          <ac:chgData name="Nanda Fretes" userId="3251f339cb56ebd4" providerId="LiveId" clId="{F0952654-A396-4B19-912F-BA97EA8543FA}" dt="2024-02-06T17:17:18.959" v="1197" actId="1076"/>
          <ac:spMkLst>
            <pc:docMk/>
            <pc:sldMk cId="1385649875" sldId="432"/>
            <ac:spMk id="8" creationId="{8F935C58-193E-8B30-4A85-82C1C73610EC}"/>
          </ac:spMkLst>
        </pc:spChg>
        <pc:spChg chg="mod">
          <ac:chgData name="Nanda Fretes" userId="3251f339cb56ebd4" providerId="LiveId" clId="{F0952654-A396-4B19-912F-BA97EA8543FA}" dt="2024-02-06T17:17:18.959" v="1197" actId="1076"/>
          <ac:spMkLst>
            <pc:docMk/>
            <pc:sldMk cId="1385649875" sldId="432"/>
            <ac:spMk id="9" creationId="{DD411DD2-0426-0001-3290-623C81A3BEDE}"/>
          </ac:spMkLst>
        </pc:spChg>
        <pc:spChg chg="mod">
          <ac:chgData name="Nanda Fretes" userId="3251f339cb56ebd4" providerId="LiveId" clId="{F0952654-A396-4B19-912F-BA97EA8543FA}" dt="2024-02-06T17:17:18.959" v="1197" actId="1076"/>
          <ac:spMkLst>
            <pc:docMk/>
            <pc:sldMk cId="1385649875" sldId="432"/>
            <ac:spMk id="10" creationId="{EC7FE73E-AAA0-C51D-E4BF-BC32F54D659C}"/>
          </ac:spMkLst>
        </pc:spChg>
        <pc:spChg chg="del">
          <ac:chgData name="Nanda Fretes" userId="3251f339cb56ebd4" providerId="LiveId" clId="{F0952654-A396-4B19-912F-BA97EA8543FA}" dt="2024-02-06T17:15:27.445" v="1116" actId="478"/>
          <ac:spMkLst>
            <pc:docMk/>
            <pc:sldMk cId="1385649875" sldId="432"/>
            <ac:spMk id="13" creationId="{C320F578-E19A-3F7B-1DE8-2E58B7E7516A}"/>
          </ac:spMkLst>
        </pc:spChg>
        <pc:spChg chg="del">
          <ac:chgData name="Nanda Fretes" userId="3251f339cb56ebd4" providerId="LiveId" clId="{F0952654-A396-4B19-912F-BA97EA8543FA}" dt="2024-02-06T17:15:51.038" v="1137" actId="478"/>
          <ac:spMkLst>
            <pc:docMk/>
            <pc:sldMk cId="1385649875" sldId="432"/>
            <ac:spMk id="14" creationId="{1EC1F5C9-BDF5-969B-1327-76FD6DFA0BA3}"/>
          </ac:spMkLst>
        </pc:spChg>
        <pc:spChg chg="del">
          <ac:chgData name="Nanda Fretes" userId="3251f339cb56ebd4" providerId="LiveId" clId="{F0952654-A396-4B19-912F-BA97EA8543FA}" dt="2024-02-06T17:15:27.445" v="1116" actId="478"/>
          <ac:spMkLst>
            <pc:docMk/>
            <pc:sldMk cId="1385649875" sldId="432"/>
            <ac:spMk id="19" creationId="{D01A479E-AA60-A583-6EE7-306A69FE655A}"/>
          </ac:spMkLst>
        </pc:spChg>
        <pc:spChg chg="del">
          <ac:chgData name="Nanda Fretes" userId="3251f339cb56ebd4" providerId="LiveId" clId="{F0952654-A396-4B19-912F-BA97EA8543FA}" dt="2024-02-06T17:15:27.445" v="1116" actId="478"/>
          <ac:spMkLst>
            <pc:docMk/>
            <pc:sldMk cId="1385649875" sldId="432"/>
            <ac:spMk id="20" creationId="{7F5874CF-7ECB-4401-58B6-0C87EEFF8867}"/>
          </ac:spMkLst>
        </pc:spChg>
        <pc:spChg chg="del">
          <ac:chgData name="Nanda Fretes" userId="3251f339cb56ebd4" providerId="LiveId" clId="{F0952654-A396-4B19-912F-BA97EA8543FA}" dt="2024-02-06T17:15:51.038" v="1137" actId="478"/>
          <ac:spMkLst>
            <pc:docMk/>
            <pc:sldMk cId="1385649875" sldId="432"/>
            <ac:spMk id="21" creationId="{FD53BF71-D226-B03A-B864-5C811186D63A}"/>
          </ac:spMkLst>
        </pc:spChg>
        <pc:spChg chg="del">
          <ac:chgData name="Nanda Fretes" userId="3251f339cb56ebd4" providerId="LiveId" clId="{F0952654-A396-4B19-912F-BA97EA8543FA}" dt="2024-02-06T17:15:51.038" v="1137" actId="478"/>
          <ac:spMkLst>
            <pc:docMk/>
            <pc:sldMk cId="1385649875" sldId="432"/>
            <ac:spMk id="22" creationId="{B7E492B1-BEF4-3D83-5BB8-0890ABF86654}"/>
          </ac:spMkLst>
        </pc:spChg>
        <pc:spChg chg="del">
          <ac:chgData name="Nanda Fretes" userId="3251f339cb56ebd4" providerId="LiveId" clId="{F0952654-A396-4B19-912F-BA97EA8543FA}" dt="2024-02-06T17:15:51.038" v="1137" actId="478"/>
          <ac:spMkLst>
            <pc:docMk/>
            <pc:sldMk cId="1385649875" sldId="432"/>
            <ac:spMk id="23" creationId="{90E1D008-F96B-E7ED-FC71-62EA00FAD826}"/>
          </ac:spMkLst>
        </pc:spChg>
        <pc:spChg chg="add del mod">
          <ac:chgData name="Nanda Fretes" userId="3251f339cb56ebd4" providerId="LiveId" clId="{F0952654-A396-4B19-912F-BA97EA8543FA}" dt="2024-02-06T17:16:09.171" v="1141" actId="478"/>
          <ac:spMkLst>
            <pc:docMk/>
            <pc:sldMk cId="1385649875" sldId="432"/>
            <ac:spMk id="24" creationId="{C7E87A37-E2A4-7659-098D-6310AD60BED2}"/>
          </ac:spMkLst>
        </pc:spChg>
        <pc:spChg chg="mod">
          <ac:chgData name="Nanda Fretes" userId="3251f339cb56ebd4" providerId="LiveId" clId="{F0952654-A396-4B19-912F-BA97EA8543FA}" dt="2024-02-06T17:16:43.005" v="1180" actId="20577"/>
          <ac:spMkLst>
            <pc:docMk/>
            <pc:sldMk cId="1385649875" sldId="432"/>
            <ac:spMk id="25" creationId="{F0BA9C7B-C94C-3035-1542-A9468F2205B6}"/>
          </ac:spMkLst>
        </pc:spChg>
        <pc:spChg chg="add del mod">
          <ac:chgData name="Nanda Fretes" userId="3251f339cb56ebd4" providerId="LiveId" clId="{F0952654-A396-4B19-912F-BA97EA8543FA}" dt="2024-02-06T17:16:22.872" v="1162" actId="478"/>
          <ac:spMkLst>
            <pc:docMk/>
            <pc:sldMk cId="1385649875" sldId="432"/>
            <ac:spMk id="26" creationId="{8D5FE290-6074-5B3C-3B74-7E6DF4D04E33}"/>
          </ac:spMkLst>
        </pc:spChg>
        <pc:spChg chg="mod">
          <ac:chgData name="Nanda Fretes" userId="3251f339cb56ebd4" providerId="LiveId" clId="{F0952654-A396-4B19-912F-BA97EA8543FA}" dt="2024-02-06T17:16:56.800" v="1196" actId="20577"/>
          <ac:spMkLst>
            <pc:docMk/>
            <pc:sldMk cId="1385649875" sldId="432"/>
            <ac:spMk id="27" creationId="{008DD1E6-B1E4-1F61-2C13-4A77B43D5347}"/>
          </ac:spMkLst>
        </pc:spChg>
        <pc:spChg chg="add del mod">
          <ac:chgData name="Nanda Fretes" userId="3251f339cb56ebd4" providerId="LiveId" clId="{F0952654-A396-4B19-912F-BA97EA8543FA}" dt="2024-02-06T17:17:18.959" v="1197" actId="1076"/>
          <ac:spMkLst>
            <pc:docMk/>
            <pc:sldMk cId="1385649875" sldId="432"/>
            <ac:spMk id="28" creationId="{392B0B65-73BE-F19D-41CF-D7051E689CD0}"/>
          </ac:spMkLst>
        </pc:spChg>
        <pc:spChg chg="add del mod">
          <ac:chgData name="Nanda Fretes" userId="3251f339cb56ebd4" providerId="LiveId" clId="{F0952654-A396-4B19-912F-BA97EA8543FA}" dt="2024-02-06T17:17:18.959" v="1197" actId="1076"/>
          <ac:spMkLst>
            <pc:docMk/>
            <pc:sldMk cId="1385649875" sldId="432"/>
            <ac:spMk id="29" creationId="{DF36652C-79C0-5008-8639-84D3BB2E6439}"/>
          </ac:spMkLst>
        </pc:spChg>
        <pc:spChg chg="add del mod">
          <ac:chgData name="Nanda Fretes" userId="3251f339cb56ebd4" providerId="LiveId" clId="{F0952654-A396-4B19-912F-BA97EA8543FA}" dt="2024-02-06T17:17:25.746" v="1198" actId="1076"/>
          <ac:spMkLst>
            <pc:docMk/>
            <pc:sldMk cId="1385649875" sldId="432"/>
            <ac:spMk id="30" creationId="{A48F1001-9B78-76AF-0523-5633CB737774}"/>
          </ac:spMkLst>
        </pc:spChg>
        <pc:spChg chg="add del mod">
          <ac:chgData name="Nanda Fretes" userId="3251f339cb56ebd4" providerId="LiveId" clId="{F0952654-A396-4B19-912F-BA97EA8543FA}" dt="2024-02-06T17:17:18.959" v="1197" actId="1076"/>
          <ac:spMkLst>
            <pc:docMk/>
            <pc:sldMk cId="1385649875" sldId="432"/>
            <ac:spMk id="31" creationId="{0ED941AF-8AE5-2AFD-AB1E-5ADE6A2F24F7}"/>
          </ac:spMkLst>
        </pc:spChg>
        <pc:spChg chg="del">
          <ac:chgData name="Nanda Fretes" userId="3251f339cb56ebd4" providerId="LiveId" clId="{F0952654-A396-4B19-912F-BA97EA8543FA}" dt="2024-02-06T17:16:36.366" v="1170" actId="478"/>
          <ac:spMkLst>
            <pc:docMk/>
            <pc:sldMk cId="1385649875" sldId="432"/>
            <ac:spMk id="32" creationId="{D02A9E47-3224-631D-141E-C4B39D9822C7}"/>
          </ac:spMkLst>
        </pc:spChg>
        <pc:spChg chg="del mod">
          <ac:chgData name="Nanda Fretes" userId="3251f339cb56ebd4" providerId="LiveId" clId="{F0952654-A396-4B19-912F-BA97EA8543FA}" dt="2024-02-06T17:16:46.895" v="1182" actId="478"/>
          <ac:spMkLst>
            <pc:docMk/>
            <pc:sldMk cId="1385649875" sldId="432"/>
            <ac:spMk id="33" creationId="{3EF39FD6-F624-EE7D-B2F7-3A3380D66018}"/>
          </ac:spMkLst>
        </pc:spChg>
      </pc:sldChg>
      <pc:sldChg chg="add">
        <pc:chgData name="Nanda Fretes" userId="3251f339cb56ebd4" providerId="LiveId" clId="{F0952654-A396-4B19-912F-BA97EA8543FA}" dt="2024-02-06T13:05:27.813" v="933"/>
        <pc:sldMkLst>
          <pc:docMk/>
          <pc:sldMk cId="1500207291" sldId="433"/>
        </pc:sldMkLst>
      </pc:sldChg>
      <pc:sldChg chg="modSp add mod">
        <pc:chgData name="Nanda Fretes" userId="3251f339cb56ebd4" providerId="LiveId" clId="{F0952654-A396-4B19-912F-BA97EA8543FA}" dt="2024-02-06T17:19:57.291" v="1216" actId="20577"/>
        <pc:sldMkLst>
          <pc:docMk/>
          <pc:sldMk cId="668342503" sldId="434"/>
        </pc:sldMkLst>
        <pc:spChg chg="mod">
          <ac:chgData name="Nanda Fretes" userId="3251f339cb56ebd4" providerId="LiveId" clId="{F0952654-A396-4B19-912F-BA97EA8543FA}" dt="2024-02-06T17:19:57.291" v="1216" actId="20577"/>
          <ac:spMkLst>
            <pc:docMk/>
            <pc:sldMk cId="668342503" sldId="434"/>
            <ac:spMk id="2" creationId="{C00081F3-4B53-38EA-E1D3-E39FC207C06E}"/>
          </ac:spMkLst>
        </pc:spChg>
      </pc:sldChg>
      <pc:sldChg chg="add ord">
        <pc:chgData name="Nanda Fretes" userId="3251f339cb56ebd4" providerId="LiveId" clId="{F0952654-A396-4B19-912F-BA97EA8543FA}" dt="2024-02-06T13:14:05.159" v="1094"/>
        <pc:sldMkLst>
          <pc:docMk/>
          <pc:sldMk cId="1301065380" sldId="435"/>
        </pc:sldMkLst>
      </pc:sldChg>
      <pc:sldChg chg="add">
        <pc:chgData name="Nanda Fretes" userId="3251f339cb56ebd4" providerId="LiveId" clId="{F0952654-A396-4B19-912F-BA97EA8543FA}" dt="2024-02-06T13:06:41.300" v="941"/>
        <pc:sldMkLst>
          <pc:docMk/>
          <pc:sldMk cId="2489212929" sldId="437"/>
        </pc:sldMkLst>
      </pc:sldChg>
      <pc:sldChg chg="add">
        <pc:chgData name="Nanda Fretes" userId="3251f339cb56ebd4" providerId="LiveId" clId="{F0952654-A396-4B19-912F-BA97EA8543FA}" dt="2024-02-06T13:06:41.300" v="941"/>
        <pc:sldMkLst>
          <pc:docMk/>
          <pc:sldMk cId="3713599734" sldId="438"/>
        </pc:sldMkLst>
      </pc:sldChg>
      <pc:sldChg chg="add">
        <pc:chgData name="Nanda Fretes" userId="3251f339cb56ebd4" providerId="LiveId" clId="{F0952654-A396-4B19-912F-BA97EA8543FA}" dt="2024-02-06T13:06:41.300" v="941"/>
        <pc:sldMkLst>
          <pc:docMk/>
          <pc:sldMk cId="344423579" sldId="439"/>
        </pc:sldMkLst>
      </pc:sldChg>
      <pc:sldChg chg="add">
        <pc:chgData name="Nanda Fretes" userId="3251f339cb56ebd4" providerId="LiveId" clId="{F0952654-A396-4B19-912F-BA97EA8543FA}" dt="2024-02-06T13:06:41.300" v="941"/>
        <pc:sldMkLst>
          <pc:docMk/>
          <pc:sldMk cId="3593948338" sldId="440"/>
        </pc:sldMkLst>
      </pc:sldChg>
      <pc:sldChg chg="add">
        <pc:chgData name="Nanda Fretes" userId="3251f339cb56ebd4" providerId="LiveId" clId="{F0952654-A396-4B19-912F-BA97EA8543FA}" dt="2024-02-06T13:06:41.300" v="941"/>
        <pc:sldMkLst>
          <pc:docMk/>
          <pc:sldMk cId="3318298269" sldId="443"/>
        </pc:sldMkLst>
      </pc:sldChg>
      <pc:sldChg chg="modSp add mod">
        <pc:chgData name="Nanda Fretes" userId="3251f339cb56ebd4" providerId="LiveId" clId="{F0952654-A396-4B19-912F-BA97EA8543FA}" dt="2024-02-06T17:45:57.371" v="1303" actId="20577"/>
        <pc:sldMkLst>
          <pc:docMk/>
          <pc:sldMk cId="3117955522" sldId="444"/>
        </pc:sldMkLst>
        <pc:spChg chg="mod">
          <ac:chgData name="Nanda Fretes" userId="3251f339cb56ebd4" providerId="LiveId" clId="{F0952654-A396-4B19-912F-BA97EA8543FA}" dt="2024-02-06T17:45:57.371" v="1303" actId="20577"/>
          <ac:spMkLst>
            <pc:docMk/>
            <pc:sldMk cId="3117955522" sldId="444"/>
            <ac:spMk id="6" creationId="{5EC29DCC-383A-80CB-7A76-6C74D76849E6}"/>
          </ac:spMkLst>
        </pc:spChg>
      </pc:sldChg>
      <pc:sldChg chg="add del">
        <pc:chgData name="Nanda Fretes" userId="3251f339cb56ebd4" providerId="LiveId" clId="{F0952654-A396-4B19-912F-BA97EA8543FA}" dt="2024-02-06T13:12:45.492" v="1077"/>
        <pc:sldMkLst>
          <pc:docMk/>
          <pc:sldMk cId="280469551" sldId="445"/>
        </pc:sldMkLst>
      </pc:sldChg>
      <pc:sldChg chg="add del">
        <pc:chgData name="Nanda Fretes" userId="3251f339cb56ebd4" providerId="LiveId" clId="{F0952654-A396-4B19-912F-BA97EA8543FA}" dt="2024-02-06T17:37:33.105" v="1244" actId="47"/>
        <pc:sldMkLst>
          <pc:docMk/>
          <pc:sldMk cId="350460687" sldId="445"/>
        </pc:sldMkLst>
      </pc:sldChg>
      <pc:sldChg chg="add del">
        <pc:chgData name="Nanda Fretes" userId="3251f339cb56ebd4" providerId="LiveId" clId="{F0952654-A396-4B19-912F-BA97EA8543FA}" dt="2024-02-06T13:12:45.492" v="1077"/>
        <pc:sldMkLst>
          <pc:docMk/>
          <pc:sldMk cId="459854532" sldId="446"/>
        </pc:sldMkLst>
      </pc:sldChg>
      <pc:sldChg chg="modSp add mod">
        <pc:chgData name="Nanda Fretes" userId="3251f339cb56ebd4" providerId="LiveId" clId="{F0952654-A396-4B19-912F-BA97EA8543FA}" dt="2024-02-06T17:37:40.497" v="1248" actId="20577"/>
        <pc:sldMkLst>
          <pc:docMk/>
          <pc:sldMk cId="2491570241" sldId="446"/>
        </pc:sldMkLst>
        <pc:spChg chg="mod">
          <ac:chgData name="Nanda Fretes" userId="3251f339cb56ebd4" providerId="LiveId" clId="{F0952654-A396-4B19-912F-BA97EA8543FA}" dt="2024-02-06T17:37:40.497" v="1248" actId="20577"/>
          <ac:spMkLst>
            <pc:docMk/>
            <pc:sldMk cId="2491570241" sldId="446"/>
            <ac:spMk id="6" creationId="{7699AF2D-BEAC-797F-B21A-16045061C10F}"/>
          </ac:spMkLst>
        </pc:spChg>
      </pc:sldChg>
      <pc:sldChg chg="add">
        <pc:chgData name="Nanda Fretes" userId="3251f339cb56ebd4" providerId="LiveId" clId="{F0952654-A396-4B19-912F-BA97EA8543FA}" dt="2024-02-06T17:15:18.065" v="1115" actId="2890"/>
        <pc:sldMkLst>
          <pc:docMk/>
          <pc:sldMk cId="420736904" sldId="447"/>
        </pc:sldMkLst>
      </pc:sldChg>
      <pc:sldChg chg="add del">
        <pc:chgData name="Nanda Fretes" userId="3251f339cb56ebd4" providerId="LiveId" clId="{F0952654-A396-4B19-912F-BA97EA8543FA}" dt="2024-02-06T13:12:45.492" v="1077"/>
        <pc:sldMkLst>
          <pc:docMk/>
          <pc:sldMk cId="2473495619" sldId="447"/>
        </pc:sldMkLst>
      </pc:sldChg>
      <pc:sldChg chg="add del">
        <pc:chgData name="Nanda Fretes" userId="3251f339cb56ebd4" providerId="LiveId" clId="{F0952654-A396-4B19-912F-BA97EA8543FA}" dt="2024-02-06T13:12:45.492" v="1077"/>
        <pc:sldMkLst>
          <pc:docMk/>
          <pc:sldMk cId="2084373729" sldId="448"/>
        </pc:sldMkLst>
      </pc:sldChg>
      <pc:sldChg chg="addSp modSp add mod">
        <pc:chgData name="Nanda Fretes" userId="3251f339cb56ebd4" providerId="LiveId" clId="{F0952654-A396-4B19-912F-BA97EA8543FA}" dt="2024-02-06T17:18:32.650" v="1203" actId="14100"/>
        <pc:sldMkLst>
          <pc:docMk/>
          <pc:sldMk cId="2976309729" sldId="448"/>
        </pc:sldMkLst>
        <pc:spChg chg="mod">
          <ac:chgData name="Nanda Fretes" userId="3251f339cb56ebd4" providerId="LiveId" clId="{F0952654-A396-4B19-912F-BA97EA8543FA}" dt="2024-02-06T17:18:24.854" v="1201" actId="20577"/>
          <ac:spMkLst>
            <pc:docMk/>
            <pc:sldMk cId="2976309729" sldId="448"/>
            <ac:spMk id="6" creationId="{0F17391C-6D8D-66CF-930A-6006DAACC0A3}"/>
          </ac:spMkLst>
        </pc:spChg>
        <pc:picChg chg="add mod">
          <ac:chgData name="Nanda Fretes" userId="3251f339cb56ebd4" providerId="LiveId" clId="{F0952654-A396-4B19-912F-BA97EA8543FA}" dt="2024-02-06T17:18:32.650" v="1203" actId="14100"/>
          <ac:picMkLst>
            <pc:docMk/>
            <pc:sldMk cId="2976309729" sldId="448"/>
            <ac:picMk id="8" creationId="{D2374E81-7078-3F50-639E-DDCA6FED72DD}"/>
          </ac:picMkLst>
        </pc:picChg>
      </pc:sldChg>
      <pc:sldChg chg="add del">
        <pc:chgData name="Nanda Fretes" userId="3251f339cb56ebd4" providerId="LiveId" clId="{F0952654-A396-4B19-912F-BA97EA8543FA}" dt="2024-02-06T13:12:45.492" v="1077"/>
        <pc:sldMkLst>
          <pc:docMk/>
          <pc:sldMk cId="2473707312" sldId="449"/>
        </pc:sldMkLst>
      </pc:sldChg>
      <pc:sldChg chg="addSp delSp modSp add mod ord">
        <pc:chgData name="Nanda Fretes" userId="3251f339cb56ebd4" providerId="LiveId" clId="{F0952654-A396-4B19-912F-BA97EA8543FA}" dt="2024-02-06T17:39:58.926" v="1253"/>
        <pc:sldMkLst>
          <pc:docMk/>
          <pc:sldMk cId="3118859019" sldId="449"/>
        </pc:sldMkLst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5" creationId="{15A270A9-20C6-8F0A-4356-078207F4CA80}"/>
          </ac:spMkLst>
        </pc:spChg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6" creationId="{F96BE4FF-9004-291B-E800-C911437F59AC}"/>
          </ac:spMkLst>
        </pc:spChg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7" creationId="{F61C9DD0-EBE7-78DB-4BAC-0A1DBDF34A99}"/>
          </ac:spMkLst>
        </pc:spChg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8" creationId="{54E4161A-112E-ACCE-FDB5-0EA0FF479FFD}"/>
          </ac:spMkLst>
        </pc:spChg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9" creationId="{3F305800-C523-50B2-6F5E-DF091E17CC7B}"/>
          </ac:spMkLst>
        </pc:spChg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10" creationId="{AA565217-34A7-B180-33FD-BEF96BE155B5}"/>
          </ac:spMkLst>
        </pc:spChg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11" creationId="{55C42BEB-F19F-0062-6BC6-2357F5D6A71E}"/>
          </ac:spMkLst>
        </pc:spChg>
        <pc:spChg chg="del">
          <ac:chgData name="Nanda Fretes" userId="3251f339cb56ebd4" providerId="LiveId" clId="{F0952654-A396-4B19-912F-BA97EA8543FA}" dt="2024-02-06T17:27:56.750" v="1236" actId="478"/>
          <ac:spMkLst>
            <pc:docMk/>
            <pc:sldMk cId="3118859019" sldId="449"/>
            <ac:spMk id="25" creationId="{6AB53AEB-A0CF-EDB3-4D25-36DB2E7EC74A}"/>
          </ac:spMkLst>
        </pc:spChg>
        <pc:picChg chg="add mod">
          <ac:chgData name="Nanda Fretes" userId="3251f339cb56ebd4" providerId="LiveId" clId="{F0952654-A396-4B19-912F-BA97EA8543FA}" dt="2024-02-06T17:28:03.734" v="1239" actId="14100"/>
          <ac:picMkLst>
            <pc:docMk/>
            <pc:sldMk cId="3118859019" sldId="449"/>
            <ac:picMk id="13" creationId="{59B20B10-5E79-9237-0E89-727A5DD0D145}"/>
          </ac:picMkLst>
        </pc:picChg>
      </pc:sldChg>
      <pc:sldChg chg="add del">
        <pc:chgData name="Nanda Fretes" userId="3251f339cb56ebd4" providerId="LiveId" clId="{F0952654-A396-4B19-912F-BA97EA8543FA}" dt="2024-02-06T13:12:45.492" v="1077"/>
        <pc:sldMkLst>
          <pc:docMk/>
          <pc:sldMk cId="46505476" sldId="450"/>
        </pc:sldMkLst>
      </pc:sldChg>
      <pc:sldChg chg="add">
        <pc:chgData name="Nanda Fretes" userId="3251f339cb56ebd4" providerId="LiveId" clId="{F0952654-A396-4B19-912F-BA97EA8543FA}" dt="2024-02-06T17:39:11.366" v="1249"/>
        <pc:sldMkLst>
          <pc:docMk/>
          <pc:sldMk cId="491014035" sldId="450"/>
        </pc:sldMkLst>
      </pc:sldChg>
      <pc:sldChg chg="delSp add del">
        <pc:chgData name="Nanda Fretes" userId="3251f339cb56ebd4" providerId="LiveId" clId="{F0952654-A396-4B19-912F-BA97EA8543FA}" dt="2024-02-06T17:43:06.202" v="1265" actId="47"/>
        <pc:sldMkLst>
          <pc:docMk/>
          <pc:sldMk cId="1342003748" sldId="451"/>
        </pc:sldMkLst>
        <pc:spChg chg="del">
          <ac:chgData name="Nanda Fretes" userId="3251f339cb56ebd4" providerId="LiveId" clId="{F0952654-A396-4B19-912F-BA97EA8543FA}" dt="2024-02-06T17:43:01.376" v="1263" actId="478"/>
          <ac:spMkLst>
            <pc:docMk/>
            <pc:sldMk cId="1342003748" sldId="451"/>
            <ac:spMk id="2" creationId="{2CC4A58C-8600-AFC8-C3F7-C698B37A16AD}"/>
          </ac:spMkLst>
        </pc:spChg>
        <pc:picChg chg="del">
          <ac:chgData name="Nanda Fretes" userId="3251f339cb56ebd4" providerId="LiveId" clId="{F0952654-A396-4B19-912F-BA97EA8543FA}" dt="2024-02-06T17:43:01.376" v="1263" actId="478"/>
          <ac:picMkLst>
            <pc:docMk/>
            <pc:sldMk cId="1342003748" sldId="451"/>
            <ac:picMk id="1026" creationId="{9E0134D0-281E-670A-1B03-312CED6B4C44}"/>
          </ac:picMkLst>
        </pc:picChg>
      </pc:sldChg>
      <pc:sldChg chg="delSp add del mod">
        <pc:chgData name="Nanda Fretes" userId="3251f339cb56ebd4" providerId="LiveId" clId="{F0952654-A396-4B19-912F-BA97EA8543FA}" dt="2024-02-06T17:41:26.386" v="1257" actId="47"/>
        <pc:sldMkLst>
          <pc:docMk/>
          <pc:sldMk cId="1765861060" sldId="451"/>
        </pc:sldMkLst>
        <pc:spChg chg="del">
          <ac:chgData name="Nanda Fretes" userId="3251f339cb56ebd4" providerId="LiveId" clId="{F0952654-A396-4B19-912F-BA97EA8543FA}" dt="2024-02-06T17:41:21.957" v="1255" actId="478"/>
          <ac:spMkLst>
            <pc:docMk/>
            <pc:sldMk cId="1765861060" sldId="451"/>
            <ac:spMk id="5" creationId="{76F45898-68D2-EB12-8383-9BAEF3CA23A4}"/>
          </ac:spMkLst>
        </pc:spChg>
        <pc:spChg chg="del">
          <ac:chgData name="Nanda Fretes" userId="3251f339cb56ebd4" providerId="LiveId" clId="{F0952654-A396-4B19-912F-BA97EA8543FA}" dt="2024-02-06T17:41:21.957" v="1255" actId="478"/>
          <ac:spMkLst>
            <pc:docMk/>
            <pc:sldMk cId="1765861060" sldId="451"/>
            <ac:spMk id="7" creationId="{D6BABF70-D975-8E55-FA2D-A90F0EDB11EE}"/>
          </ac:spMkLst>
        </pc:spChg>
        <pc:spChg chg="del">
          <ac:chgData name="Nanda Fretes" userId="3251f339cb56ebd4" providerId="LiveId" clId="{F0952654-A396-4B19-912F-BA97EA8543FA}" dt="2024-02-06T17:41:21.957" v="1255" actId="478"/>
          <ac:spMkLst>
            <pc:docMk/>
            <pc:sldMk cId="1765861060" sldId="451"/>
            <ac:spMk id="8" creationId="{6919C4CF-05C3-7C6D-9314-CF3D2FB4FD0C}"/>
          </ac:spMkLst>
        </pc:spChg>
        <pc:spChg chg="del">
          <ac:chgData name="Nanda Fretes" userId="3251f339cb56ebd4" providerId="LiveId" clId="{F0952654-A396-4B19-912F-BA97EA8543FA}" dt="2024-02-06T17:41:21.957" v="1255" actId="478"/>
          <ac:spMkLst>
            <pc:docMk/>
            <pc:sldMk cId="1765861060" sldId="451"/>
            <ac:spMk id="10" creationId="{47B2088B-DCEA-FF65-7A8B-05E8F1E3A4F4}"/>
          </ac:spMkLst>
        </pc:spChg>
        <pc:spChg chg="del">
          <ac:chgData name="Nanda Fretes" userId="3251f339cb56ebd4" providerId="LiveId" clId="{F0952654-A396-4B19-912F-BA97EA8543FA}" dt="2024-02-06T17:41:21.957" v="1255" actId="478"/>
          <ac:spMkLst>
            <pc:docMk/>
            <pc:sldMk cId="1765861060" sldId="451"/>
            <ac:spMk id="25" creationId="{8A2A2503-A9D0-5056-788B-5E17437F7CCF}"/>
          </ac:spMkLst>
        </pc:spChg>
      </pc:sldChg>
      <pc:sldChg chg="add">
        <pc:chgData name="Nanda Fretes" userId="3251f339cb56ebd4" providerId="LiveId" clId="{F0952654-A396-4B19-912F-BA97EA8543FA}" dt="2024-02-06T17:43:01.766" v="1264"/>
        <pc:sldMkLst>
          <pc:docMk/>
          <pc:sldMk cId="949248339" sldId="452"/>
        </pc:sldMkLst>
      </pc:sldChg>
    </pc:docChg>
  </pc:docChgLst>
  <pc:docChgLst>
    <pc:chgData name="Nanda Fretes" userId="3251f339cb56ebd4" providerId="LiveId" clId="{2672A88B-6AF0-40EE-84DB-2CC403C92DE9}"/>
    <pc:docChg chg="modSld">
      <pc:chgData name="Nanda Fretes" userId="3251f339cb56ebd4" providerId="LiveId" clId="{2672A88B-6AF0-40EE-84DB-2CC403C92DE9}" dt="2024-06-05T11:35:54.222" v="2" actId="20577"/>
      <pc:docMkLst>
        <pc:docMk/>
      </pc:docMkLst>
      <pc:sldChg chg="modSp mod">
        <pc:chgData name="Nanda Fretes" userId="3251f339cb56ebd4" providerId="LiveId" clId="{2672A88B-6AF0-40EE-84DB-2CC403C92DE9}" dt="2024-06-05T11:35:54.222" v="2" actId="20577"/>
        <pc:sldMkLst>
          <pc:docMk/>
          <pc:sldMk cId="3018224080" sldId="430"/>
        </pc:sldMkLst>
        <pc:spChg chg="mod">
          <ac:chgData name="Nanda Fretes" userId="3251f339cb56ebd4" providerId="LiveId" clId="{2672A88B-6AF0-40EE-84DB-2CC403C92DE9}" dt="2024-06-05T11:35:54.222" v="2" actId="20577"/>
          <ac:spMkLst>
            <pc:docMk/>
            <pc:sldMk cId="3018224080" sldId="430"/>
            <ac:spMk id="6" creationId="{DF126F65-7DA6-9D76-65BF-81C6FD62C2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B7755FD-89DC-55A0-1B52-3D27198DF7BC}"/>
              </a:ext>
            </a:extLst>
          </p:cNvPr>
          <p:cNvSpPr txBox="1">
            <a:spLocks/>
          </p:cNvSpPr>
          <p:nvPr/>
        </p:nvSpPr>
        <p:spPr>
          <a:xfrm>
            <a:off x="825908" y="2081696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como fazemos o cálculo da média, considerando 2 notas???</a:t>
            </a:r>
          </a:p>
        </p:txBody>
      </p:sp>
    </p:spTree>
    <p:extLst>
      <p:ext uri="{BB962C8B-B14F-4D97-AF65-F5344CB8AC3E}">
        <p14:creationId xmlns:p14="http://schemas.microsoft.com/office/powerpoint/2010/main" val="130106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4FA1-6607-A345-E663-8E3DCCA34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1EA2067-6020-206C-44A9-05ECD4E80F6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22E0E8-7DA8-FFF4-5E41-E409BADEA7D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19D2331-2C78-7C91-40CE-C390BA3A4E2B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43248657-A724-4CB5-DB23-810530FFCE07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F17391C-6D8D-66CF-930A-6006DAACC0A3}"/>
              </a:ext>
            </a:extLst>
          </p:cNvPr>
          <p:cNvSpPr txBox="1">
            <a:spLocks/>
          </p:cNvSpPr>
          <p:nvPr/>
        </p:nvSpPr>
        <p:spPr>
          <a:xfrm>
            <a:off x="825908" y="2081696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374E81-7078-3F50-639E-DDCA6FED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6" y="2366879"/>
            <a:ext cx="11051992" cy="34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993283" y="1411550"/>
            <a:ext cx="9144000" cy="511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4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  <a:p>
            <a:endParaRPr lang="pt-BR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baseia em comparações entre dois argumentos (valores).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427050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6694-9E33-B752-5EF8-F7F1CA1E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6AD0B-D6E6-B8DA-06D5-7DA219AF947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5BD91A-CE52-F1B4-72E4-4AD08EBFDAD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AEA6F78-B149-F6A7-4F2E-194BAB3DDD59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A19E610-839F-A715-9889-C38D913F26A9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FA056AF-B4B7-F8D1-D368-1D31D907343B}"/>
              </a:ext>
            </a:extLst>
          </p:cNvPr>
          <p:cNvSpPr/>
          <p:nvPr/>
        </p:nvSpPr>
        <p:spPr>
          <a:xfrm>
            <a:off x="1700981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DD623B3-B76D-4203-0B13-6010518D6386}"/>
              </a:ext>
            </a:extLst>
          </p:cNvPr>
          <p:cNvSpPr/>
          <p:nvPr/>
        </p:nvSpPr>
        <p:spPr>
          <a:xfrm>
            <a:off x="1700981" y="320326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122DA2-AF7D-B382-09E7-CC293AD0B01B}"/>
              </a:ext>
            </a:extLst>
          </p:cNvPr>
          <p:cNvSpPr/>
          <p:nvPr/>
        </p:nvSpPr>
        <p:spPr>
          <a:xfrm>
            <a:off x="1700981" y="43452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789D1E-147C-6C86-A67A-819A125F78C5}"/>
              </a:ext>
            </a:extLst>
          </p:cNvPr>
          <p:cNvSpPr/>
          <p:nvPr/>
        </p:nvSpPr>
        <p:spPr>
          <a:xfrm>
            <a:off x="5665836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==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C649CC-8648-D603-1BAC-B3910673B56E}"/>
              </a:ext>
            </a:extLst>
          </p:cNvPr>
          <p:cNvSpPr/>
          <p:nvPr/>
        </p:nvSpPr>
        <p:spPr>
          <a:xfrm>
            <a:off x="5665836" y="3211444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!=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C54E01A-D170-D493-6F65-65DEBBC3BC30}"/>
              </a:ext>
            </a:extLst>
          </p:cNvPr>
          <p:cNvSpPr/>
          <p:nvPr/>
        </p:nvSpPr>
        <p:spPr>
          <a:xfrm>
            <a:off x="1700981" y="554718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&gt;=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68A339-65C5-4A0C-992D-F24E547D9535}"/>
              </a:ext>
            </a:extLst>
          </p:cNvPr>
          <p:cNvSpPr txBox="1"/>
          <p:nvPr/>
        </p:nvSpPr>
        <p:spPr>
          <a:xfrm>
            <a:off x="2861190" y="2008540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EC435-47C9-65F7-2316-303C1603BE2E}"/>
              </a:ext>
            </a:extLst>
          </p:cNvPr>
          <p:cNvSpPr txBox="1"/>
          <p:nvPr/>
        </p:nvSpPr>
        <p:spPr>
          <a:xfrm>
            <a:off x="2984094" y="3281939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244A7E-8F53-6032-F64C-D583DEA7601F}"/>
              </a:ext>
            </a:extLst>
          </p:cNvPr>
          <p:cNvSpPr txBox="1"/>
          <p:nvPr/>
        </p:nvSpPr>
        <p:spPr>
          <a:xfrm>
            <a:off x="2984094" y="4483564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Menor ou Igual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597D7C-3539-074B-71C3-69825ACB4CE8}"/>
              </a:ext>
            </a:extLst>
          </p:cNvPr>
          <p:cNvSpPr txBox="1"/>
          <p:nvPr/>
        </p:nvSpPr>
        <p:spPr>
          <a:xfrm>
            <a:off x="2984094" y="5625864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Maior ou Igual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46D8F8-C294-1D7E-5242-4771D9F73BFE}"/>
              </a:ext>
            </a:extLst>
          </p:cNvPr>
          <p:cNvSpPr txBox="1"/>
          <p:nvPr/>
        </p:nvSpPr>
        <p:spPr>
          <a:xfrm>
            <a:off x="6850118" y="2081426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133312-0DC2-C025-9BAA-429761579796}"/>
              </a:ext>
            </a:extLst>
          </p:cNvPr>
          <p:cNvSpPr txBox="1"/>
          <p:nvPr/>
        </p:nvSpPr>
        <p:spPr>
          <a:xfrm>
            <a:off x="6807918" y="3281939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Diferente – Não Igual</a:t>
            </a:r>
          </a:p>
        </p:txBody>
      </p:sp>
    </p:spTree>
    <p:extLst>
      <p:ext uri="{BB962C8B-B14F-4D97-AF65-F5344CB8AC3E}">
        <p14:creationId xmlns:p14="http://schemas.microsoft.com/office/powerpoint/2010/main" val="248921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212A-727E-DE8D-8984-EDFDA4B8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A8193A-2A5C-3D0A-8C9F-E375F4BFB47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500E82-88BD-A0F1-9E42-DC13163B997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07EDA3-C1BD-F52F-150F-CB622AE83DD5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A66824-6A56-1345-A606-F73EE05FE3D0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7DC5E6-CE35-0C2C-4E24-717CC9887E54}"/>
              </a:ext>
            </a:extLst>
          </p:cNvPr>
          <p:cNvSpPr/>
          <p:nvPr/>
        </p:nvSpPr>
        <p:spPr>
          <a:xfrm>
            <a:off x="1700981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207BAE-5DF0-D0C0-9F30-039F54EC87E1}"/>
              </a:ext>
            </a:extLst>
          </p:cNvPr>
          <p:cNvSpPr/>
          <p:nvPr/>
        </p:nvSpPr>
        <p:spPr>
          <a:xfrm>
            <a:off x="1700981" y="320326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9323A-47F3-7400-55B8-DABAD88B7A82}"/>
              </a:ext>
            </a:extLst>
          </p:cNvPr>
          <p:cNvSpPr/>
          <p:nvPr/>
        </p:nvSpPr>
        <p:spPr>
          <a:xfrm>
            <a:off x="1700981" y="43452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092E601-0355-D39A-2105-8F77179F3670}"/>
              </a:ext>
            </a:extLst>
          </p:cNvPr>
          <p:cNvSpPr/>
          <p:nvPr/>
        </p:nvSpPr>
        <p:spPr>
          <a:xfrm>
            <a:off x="7219767" y="198435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==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D4DB9-71C0-1ABD-F699-7C8D3B741FFF}"/>
              </a:ext>
            </a:extLst>
          </p:cNvPr>
          <p:cNvSpPr/>
          <p:nvPr/>
        </p:nvSpPr>
        <p:spPr>
          <a:xfrm>
            <a:off x="7219767" y="321242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!=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B25B06-054D-7083-9D99-758E6116D3C7}"/>
              </a:ext>
            </a:extLst>
          </p:cNvPr>
          <p:cNvSpPr/>
          <p:nvPr/>
        </p:nvSpPr>
        <p:spPr>
          <a:xfrm>
            <a:off x="1700981" y="554718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49C69E-0E01-F69F-7DFE-306D892E129D}"/>
              </a:ext>
            </a:extLst>
          </p:cNvPr>
          <p:cNvSpPr txBox="1"/>
          <p:nvPr/>
        </p:nvSpPr>
        <p:spPr>
          <a:xfrm>
            <a:off x="1070137" y="198338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BF7A28-086A-0B02-47FF-B997C2CCB53B}"/>
              </a:ext>
            </a:extLst>
          </p:cNvPr>
          <p:cNvSpPr txBox="1"/>
          <p:nvPr/>
        </p:nvSpPr>
        <p:spPr>
          <a:xfrm>
            <a:off x="1031977" y="330605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77D00D-AB65-F093-7ACF-518C3C2E0736}"/>
              </a:ext>
            </a:extLst>
          </p:cNvPr>
          <p:cNvSpPr txBox="1"/>
          <p:nvPr/>
        </p:nvSpPr>
        <p:spPr>
          <a:xfrm>
            <a:off x="1065323" y="437951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11AD63-FB49-8505-52F5-28B0F1BC54D3}"/>
              </a:ext>
            </a:extLst>
          </p:cNvPr>
          <p:cNvSpPr txBox="1"/>
          <p:nvPr/>
        </p:nvSpPr>
        <p:spPr>
          <a:xfrm>
            <a:off x="1030808" y="561663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7946B3-62E8-A8B1-8A0B-1FAB80D2D612}"/>
              </a:ext>
            </a:extLst>
          </p:cNvPr>
          <p:cNvSpPr txBox="1"/>
          <p:nvPr/>
        </p:nvSpPr>
        <p:spPr>
          <a:xfrm>
            <a:off x="6547876" y="201434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33E9BA-4637-6639-10ED-62EC35872BA0}"/>
              </a:ext>
            </a:extLst>
          </p:cNvPr>
          <p:cNvSpPr txBox="1"/>
          <p:nvPr/>
        </p:nvSpPr>
        <p:spPr>
          <a:xfrm>
            <a:off x="6547875" y="335462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A9132A-BB2F-80C1-1D5E-AA84DE4952FB}"/>
              </a:ext>
            </a:extLst>
          </p:cNvPr>
          <p:cNvSpPr txBox="1"/>
          <p:nvPr/>
        </p:nvSpPr>
        <p:spPr>
          <a:xfrm>
            <a:off x="8468402" y="201434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68EEC-3746-1078-AC55-F9C697FA00C6}"/>
              </a:ext>
            </a:extLst>
          </p:cNvPr>
          <p:cNvSpPr txBox="1"/>
          <p:nvPr/>
        </p:nvSpPr>
        <p:spPr>
          <a:xfrm>
            <a:off x="3140144" y="198338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42DCAFF-AAA8-F0EE-ACB9-1B598C5F5F94}"/>
              </a:ext>
            </a:extLst>
          </p:cNvPr>
          <p:cNvSpPr txBox="1"/>
          <p:nvPr/>
        </p:nvSpPr>
        <p:spPr>
          <a:xfrm>
            <a:off x="3187118" y="312059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F7AF5F1-A702-0395-4CBA-C31788BA6534}"/>
              </a:ext>
            </a:extLst>
          </p:cNvPr>
          <p:cNvSpPr txBox="1"/>
          <p:nvPr/>
        </p:nvSpPr>
        <p:spPr>
          <a:xfrm>
            <a:off x="3140144" y="434527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8A3AA0-332B-6888-92B6-77737B8EE4BE}"/>
              </a:ext>
            </a:extLst>
          </p:cNvPr>
          <p:cNvSpPr txBox="1"/>
          <p:nvPr/>
        </p:nvSpPr>
        <p:spPr>
          <a:xfrm>
            <a:off x="3140565" y="558142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E29550-C000-0651-B3C3-D1CFF7A5C9C4}"/>
              </a:ext>
            </a:extLst>
          </p:cNvPr>
          <p:cNvSpPr txBox="1"/>
          <p:nvPr/>
        </p:nvSpPr>
        <p:spPr>
          <a:xfrm>
            <a:off x="8468401" y="335461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3074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AFBFD4B6-505C-35B4-AC92-8B2016C1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88" y="3070112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8FD17A6A-586B-C814-7E79-FF115428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40" y="4379519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40552D54-0CAB-EF92-02A2-AB31E9F7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615" y="2038400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tores e ilustrações de Simbolo errado para download gratuito | Freepik">
            <a:extLst>
              <a:ext uri="{FF2B5EF4-FFF2-40B4-BE49-F238E27FC236}">
                <a16:creationId xmlns:a16="http://schemas.microsoft.com/office/drawing/2014/main" id="{2C9E98BA-0506-9B02-DEA4-0C0BE5D6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821" y="2035098"/>
            <a:ext cx="839362" cy="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etores e ilustrações de Simbolo errado para download gratuito | Freepik">
            <a:extLst>
              <a:ext uri="{FF2B5EF4-FFF2-40B4-BE49-F238E27FC236}">
                <a16:creationId xmlns:a16="http://schemas.microsoft.com/office/drawing/2014/main" id="{CD5A29A7-1604-0BE9-2926-A8789E35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0906" y="5539618"/>
            <a:ext cx="839362" cy="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Vetores e ilustrações de Simbolo errado para download gratuito | Freepik">
            <a:extLst>
              <a:ext uri="{FF2B5EF4-FFF2-40B4-BE49-F238E27FC236}">
                <a16:creationId xmlns:a16="http://schemas.microsoft.com/office/drawing/2014/main" id="{A2E18922-840C-33A8-96F1-824C1305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4314" y="3372260"/>
            <a:ext cx="839362" cy="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9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E5C0-DF35-5DA3-4CE3-B5646B131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1BFFE9A-3207-3580-5592-7BFE400CF76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12B81D-62F0-539D-3A10-73F73A69AD0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1C601CD-FFFF-F248-842D-DBBF52F81426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90D4FE9-5CD5-14C1-FBF9-EFDB62C83443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32EBFC-D505-A7A4-9FE6-CDECC1A19DDE}"/>
              </a:ext>
            </a:extLst>
          </p:cNvPr>
          <p:cNvSpPr/>
          <p:nvPr/>
        </p:nvSpPr>
        <p:spPr>
          <a:xfrm>
            <a:off x="3923072" y="241600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&amp;&amp;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DC696B-67D1-3F51-3EB3-2DC26721032C}"/>
              </a:ext>
            </a:extLst>
          </p:cNvPr>
          <p:cNvSpPr/>
          <p:nvPr/>
        </p:nvSpPr>
        <p:spPr>
          <a:xfrm>
            <a:off x="3923072" y="363588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||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6315D0-D038-DB3D-F887-6D6BA1319E5B}"/>
              </a:ext>
            </a:extLst>
          </p:cNvPr>
          <p:cNvSpPr/>
          <p:nvPr/>
        </p:nvSpPr>
        <p:spPr>
          <a:xfrm>
            <a:off x="3923072" y="477789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BA5F8A-19CF-870E-4A26-40CC152738FD}"/>
              </a:ext>
            </a:extLst>
          </p:cNvPr>
          <p:cNvSpPr txBox="1"/>
          <p:nvPr/>
        </p:nvSpPr>
        <p:spPr>
          <a:xfrm>
            <a:off x="5362235" y="2369423"/>
            <a:ext cx="595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82D815-8A43-8FA6-9728-DC11F8B97BA7}"/>
              </a:ext>
            </a:extLst>
          </p:cNvPr>
          <p:cNvSpPr txBox="1"/>
          <p:nvPr/>
        </p:nvSpPr>
        <p:spPr>
          <a:xfrm>
            <a:off x="5409209" y="35532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97988A-BFFC-193B-0191-29D1B7BE9F86}"/>
              </a:ext>
            </a:extLst>
          </p:cNvPr>
          <p:cNvSpPr txBox="1"/>
          <p:nvPr/>
        </p:nvSpPr>
        <p:spPr>
          <a:xfrm>
            <a:off x="5438608" y="4762398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4442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8566B-DB4F-ED2B-175B-5B5F4F86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5A8C03E-461B-1A87-DE2E-A832CD67334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C497A1-CAE6-545E-03A2-32C2318D05A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3B3A83E-93C6-A21E-E3A2-113DFC513B1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5D6815-4E07-20CE-F840-9097FB61CEBA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10E164-3342-5724-5058-AFBA3BF151E9}"/>
              </a:ext>
            </a:extLst>
          </p:cNvPr>
          <p:cNvSpPr/>
          <p:nvPr/>
        </p:nvSpPr>
        <p:spPr>
          <a:xfrm>
            <a:off x="2976505" y="3125287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&amp;&amp;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9120A4E-6C93-7858-A4FF-4CF98383567E}"/>
              </a:ext>
            </a:extLst>
          </p:cNvPr>
          <p:cNvSpPr/>
          <p:nvPr/>
        </p:nvSpPr>
        <p:spPr>
          <a:xfrm>
            <a:off x="2976505" y="434516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||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CF6F0C-2F31-53FD-C5FA-E2BFB65B5405}"/>
              </a:ext>
            </a:extLst>
          </p:cNvPr>
          <p:cNvSpPr/>
          <p:nvPr/>
        </p:nvSpPr>
        <p:spPr>
          <a:xfrm>
            <a:off x="2976505" y="5487184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79E871-B616-56EA-B126-3289072E2BBE}"/>
              </a:ext>
            </a:extLst>
          </p:cNvPr>
          <p:cNvSpPr txBox="1"/>
          <p:nvPr/>
        </p:nvSpPr>
        <p:spPr>
          <a:xfrm>
            <a:off x="3897330" y="2966880"/>
            <a:ext cx="6300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um suco de laranja.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3DB5E0-3D76-91D6-6FAA-44FAF5AC3A0B}"/>
              </a:ext>
            </a:extLst>
          </p:cNvPr>
          <p:cNvSpPr txBox="1"/>
          <p:nvPr/>
        </p:nvSpPr>
        <p:spPr>
          <a:xfrm>
            <a:off x="516361" y="1832092"/>
            <a:ext cx="8719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Eu quero um bolo de chocolate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707587-15D9-D928-86B5-C202708058CD}"/>
              </a:ext>
            </a:extLst>
          </p:cNvPr>
          <p:cNvSpPr txBox="1"/>
          <p:nvPr/>
        </p:nvSpPr>
        <p:spPr>
          <a:xfrm>
            <a:off x="4045679" y="4272372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de morango.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991E11-A969-7831-C349-8007ED16348A}"/>
              </a:ext>
            </a:extLst>
          </p:cNvPr>
          <p:cNvSpPr txBox="1"/>
          <p:nvPr/>
        </p:nvSpPr>
        <p:spPr>
          <a:xfrm>
            <a:off x="4045679" y="5352994"/>
            <a:ext cx="68210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pode ser de fubá.</a:t>
            </a:r>
          </a:p>
        </p:txBody>
      </p:sp>
    </p:spTree>
    <p:extLst>
      <p:ext uri="{BB962C8B-B14F-4D97-AF65-F5344CB8AC3E}">
        <p14:creationId xmlns:p14="http://schemas.microsoft.com/office/powerpoint/2010/main" val="359394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DDD4-3F16-6DA2-643A-E6B51E35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D4FA4DD-04E4-FB12-7D30-B20C5C34D71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1C5F3B0-70D2-578F-96F0-BFE6BDD09B1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9D9A6A9F-8DC7-7495-5806-D78C7B7C42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9868FEB-2D29-61F7-A14A-3A55F997E718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D51A43-A711-B586-FEFB-0A48E64C57E1}"/>
              </a:ext>
            </a:extLst>
          </p:cNvPr>
          <p:cNvSpPr/>
          <p:nvPr/>
        </p:nvSpPr>
        <p:spPr>
          <a:xfrm>
            <a:off x="1150661" y="2306041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IF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EDCD70-9ED7-8440-F72C-02651A2F6334}"/>
              </a:ext>
            </a:extLst>
          </p:cNvPr>
          <p:cNvSpPr/>
          <p:nvPr/>
        </p:nvSpPr>
        <p:spPr>
          <a:xfrm>
            <a:off x="1150661" y="4410907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Else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1B827E-5538-BEDA-1C4C-E8C27EBB35D5}"/>
              </a:ext>
            </a:extLst>
          </p:cNvPr>
          <p:cNvSpPr txBox="1"/>
          <p:nvPr/>
        </p:nvSpPr>
        <p:spPr>
          <a:xfrm>
            <a:off x="4907294" y="2132429"/>
            <a:ext cx="1484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56262E-583F-F4E6-E08A-A125FE3F507C}"/>
              </a:ext>
            </a:extLst>
          </p:cNvPr>
          <p:cNvSpPr txBox="1"/>
          <p:nvPr/>
        </p:nvSpPr>
        <p:spPr>
          <a:xfrm>
            <a:off x="4907294" y="4272372"/>
            <a:ext cx="3365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SENÃO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2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4" y="1494256"/>
            <a:ext cx="10933472" cy="5462142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pt-BR" sz="6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</a:p>
          <a:p>
            <a:pPr marL="457200" lvl="1" indent="0">
              <a:buNone/>
            </a:pPr>
            <a:endParaRPr lang="pt-BR" sz="39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Funciona assim: Se essa condição X é satisfeita, então execute esse bloco de comandos; senão, execute esse outro bloco de comandos. </a:t>
            </a:r>
          </a:p>
          <a:p>
            <a:pPr algn="l"/>
            <a:endParaRPr lang="pt-BR" sz="3200" b="0" i="0" dirty="0">
              <a:solidFill>
                <a:srgbClr val="212529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pt-BR" sz="32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Parte-se do pressuposto que o “senão” traz um bloco diferente, em contraponto com o bloco do “se”. </a:t>
            </a:r>
          </a:p>
          <a:p>
            <a:pPr algn="l"/>
            <a:endParaRPr lang="pt-BR" sz="3200" b="0" i="0" dirty="0">
              <a:solidFill>
                <a:srgbClr val="212529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pt-BR" sz="32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Assim, você pode direcionar o fluxo de execução para pular blocos e executar exatamente o que se precisa. </a:t>
            </a: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34419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BEADE2-6517-4A16-83B7-CFBE6EEB71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6146" name="Picture 2" descr="15.600+ Semáforo Ilustrações fotos de stock, imagens e fotos royalty-free -  iStock">
            <a:extLst>
              <a:ext uri="{FF2B5EF4-FFF2-40B4-BE49-F238E27FC236}">
                <a16:creationId xmlns:a16="http://schemas.microsoft.com/office/drawing/2014/main" id="{04B94EE5-9FF3-7CF3-88CC-4B430E21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71538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28138A3-EA05-4355-3A5E-58F8E9BDD299}"/>
              </a:ext>
            </a:extLst>
          </p:cNvPr>
          <p:cNvSpPr txBox="1"/>
          <p:nvPr/>
        </p:nvSpPr>
        <p:spPr>
          <a:xfrm>
            <a:off x="5525729" y="2644170"/>
            <a:ext cx="5604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ficaria essa estrutura se pensássemos no semáforo????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79"/>
            <a:ext cx="10199255" cy="41876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que é Algoritmo?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Quais são os princípios básicos do Algoritmo?</a:t>
            </a:r>
          </a:p>
          <a:p>
            <a:endParaRPr lang="pt-BR" dirty="0"/>
          </a:p>
          <a:p>
            <a:r>
              <a:rPr lang="pt-BR" dirty="0"/>
              <a:t>O que são variáveis?</a:t>
            </a:r>
          </a:p>
          <a:p>
            <a:endParaRPr lang="pt-BR" dirty="0"/>
          </a:p>
          <a:p>
            <a:r>
              <a:rPr lang="pt-BR" dirty="0"/>
              <a:t>Quais são os tipos de variáveis existentes?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5735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074" name="Picture 2" descr="MAC2166 - Introdução à Computação (1º Semestre de 2020)">
            <a:extLst>
              <a:ext uri="{FF2B5EF4-FFF2-40B4-BE49-F238E27FC236}">
                <a16:creationId xmlns:a16="http://schemas.microsoft.com/office/drawing/2014/main" id="{B0312BC3-7EF9-6CE4-FE9C-C0C76FD7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51475"/>
            <a:ext cx="9144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9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098" name="Picture 2" descr="Fluxograma de processo: o que é, como fazer e exemplos [GUIA]">
            <a:extLst>
              <a:ext uri="{FF2B5EF4-FFF2-40B4-BE49-F238E27FC236}">
                <a16:creationId xmlns:a16="http://schemas.microsoft.com/office/drawing/2014/main" id="{95DBA710-C69F-8E58-4006-67B748D2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51" y="1018019"/>
            <a:ext cx="5417574" cy="54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2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5122" name="Picture 2" descr="31 de Janeiro – Dia Mundial do Mágico - Brasil Escola">
            <a:extLst>
              <a:ext uri="{FF2B5EF4-FFF2-40B4-BE49-F238E27FC236}">
                <a16:creationId xmlns:a16="http://schemas.microsoft.com/office/drawing/2014/main" id="{E54AE9FA-10AC-0504-F5AF-5E8589C40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 bwMode="auto">
          <a:xfrm>
            <a:off x="705679" y="871538"/>
            <a:ext cx="10780641" cy="53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50DC8B-D32E-5739-12BD-24B7D476352D}"/>
              </a:ext>
            </a:extLst>
          </p:cNvPr>
          <p:cNvSpPr txBox="1"/>
          <p:nvPr/>
        </p:nvSpPr>
        <p:spPr>
          <a:xfrm>
            <a:off x="1853381" y="1742456"/>
            <a:ext cx="6125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dirty="0">
                <a:solidFill>
                  <a:srgbClr val="FFFF00"/>
                </a:solidFill>
              </a:rPr>
              <a:t>IF</a:t>
            </a:r>
            <a:r>
              <a:rPr lang="pt-BR" sz="72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64AB56-B7DE-AE7F-4FC8-6E7344E6457C}"/>
              </a:ext>
            </a:extLst>
          </p:cNvPr>
          <p:cNvSpPr txBox="1"/>
          <p:nvPr/>
        </p:nvSpPr>
        <p:spPr>
          <a:xfrm>
            <a:off x="6347630" y="1378661"/>
            <a:ext cx="6125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dirty="0">
                <a:solidFill>
                  <a:srgbClr val="FFFF00"/>
                </a:solidFill>
              </a:rPr>
              <a:t>Else</a:t>
            </a:r>
            <a:r>
              <a:rPr lang="pt-BR" sz="72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6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DF7996-4300-D003-1794-B9613611C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2"/>
          <a:stretch/>
        </p:blipFill>
        <p:spPr>
          <a:xfrm>
            <a:off x="1253924" y="1720645"/>
            <a:ext cx="9684151" cy="370192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235E361-F62C-3281-9E45-54F8ABC841C8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8B2B350-B949-53D3-BE12-2B00B7D4085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71020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8807898-2864-AEC8-BFBA-8240EAE5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64" y="1825625"/>
            <a:ext cx="9605552" cy="362144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FE84E8-35E4-3C04-1ACD-7A6D37BA032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55473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E0A6-9027-558B-D4F8-44A4DF428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F577AB7-7CB2-ACE3-ECED-819E9AAFD5B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D81E26-DC31-0E48-FF4E-9BF0896E2DB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101F001-6612-D34B-5C20-6910D36E60DB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9B20B10-5E79-9237-0E89-727A5DD0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02" y="1919464"/>
            <a:ext cx="10011382" cy="38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5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3E5DD7B-C50E-85B6-23B5-D97F042EB7F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522B30-06D9-E190-317B-57EFEB1C0AFE}"/>
              </a:ext>
            </a:extLst>
          </p:cNvPr>
          <p:cNvSpPr txBox="1"/>
          <p:nvPr/>
        </p:nvSpPr>
        <p:spPr>
          <a:xfrm>
            <a:off x="838200" y="1572765"/>
            <a:ext cx="103902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Adicionalmente, se existir mais de uma condição alternativa que precisa ser verificada, devemos utilizar o </a:t>
            </a:r>
            <a:r>
              <a:rPr lang="pt-BR" sz="32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pt-BR" sz="32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avaliar as expressões intermediárias antes de usar o </a:t>
            </a:r>
            <a:r>
              <a:rPr lang="pt-BR" sz="32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32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 seguinte forma: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8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622D54-91BF-9F7B-4675-895F2F10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38" y="1733322"/>
            <a:ext cx="7122524" cy="467924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BEADE2-6517-4A16-83B7-CFBE6EEB71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49101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1032611" y="1743076"/>
            <a:ext cx="10805427" cy="511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tem mais que 60 anos?</a:t>
            </a:r>
          </a:p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Você está na melhor idade. </a:t>
            </a:r>
          </a:p>
          <a:p>
            <a:endParaRPr lang="pt-BR" sz="41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tem menos que 60 anos e mais que 20?</a:t>
            </a:r>
          </a:p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Você é um adulto, e paga boletos</a:t>
            </a:r>
          </a:p>
          <a:p>
            <a:endParaRPr lang="pt-BR" sz="41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tem menos que 20 anos, e mais que 17?</a:t>
            </a:r>
          </a:p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Você já pode explorar o mundo com responsabilidade!</a:t>
            </a:r>
          </a:p>
          <a:p>
            <a:endParaRPr lang="pt-BR" sz="41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tem menos que 17 anos?</a:t>
            </a:r>
          </a:p>
          <a:p>
            <a:r>
              <a:rPr lang="pt-BR" sz="41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Você está uma época linda da vida!!</a:t>
            </a:r>
          </a:p>
          <a:p>
            <a:r>
              <a:rPr lang="pt-BR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059075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9423C-576A-4F12-8DF1-72A5FEB5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0411C06-C6C1-B092-6618-3E586CBF9209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F800A4A-F2B0-E919-1C55-04952FCCCFB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68A33B-1784-4455-2454-8D8B25FEDC86}"/>
              </a:ext>
            </a:extLst>
          </p:cNvPr>
          <p:cNvSpPr txBox="1">
            <a:spLocks/>
          </p:cNvSpPr>
          <p:nvPr/>
        </p:nvSpPr>
        <p:spPr>
          <a:xfrm>
            <a:off x="2325329" y="1712816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>
                <a:solidFill>
                  <a:srgbClr val="FF0000"/>
                </a:solidFill>
              </a:rPr>
              <a:t>Exercícios de fixação</a:t>
            </a:r>
          </a:p>
        </p:txBody>
      </p:sp>
      <p:pic>
        <p:nvPicPr>
          <p:cNvPr id="1026" name="Picture 2" descr="Exercícios podem reduzir sintomas da Covid-19 » +Q Pilates">
            <a:extLst>
              <a:ext uri="{FF2B5EF4-FFF2-40B4-BE49-F238E27FC236}">
                <a16:creationId xmlns:a16="http://schemas.microsoft.com/office/drawing/2014/main" id="{94072981-D3E9-67A2-786F-49E6863C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7" y="2662084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6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79"/>
            <a:ext cx="10199255" cy="418768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O que é Algoritmo?</a:t>
            </a:r>
          </a:p>
          <a:p>
            <a:r>
              <a:rPr lang="pt-BR" dirty="0">
                <a:solidFill>
                  <a:srgbClr val="FF0000"/>
                </a:solidFill>
              </a:rPr>
              <a:t>Uma sequência de etapas considerando;</a:t>
            </a:r>
          </a:p>
          <a:p>
            <a:r>
              <a:rPr lang="pt-BR" dirty="0">
                <a:solidFill>
                  <a:srgbClr val="FF0000"/>
                </a:solidFill>
              </a:rPr>
              <a:t> entrada -&gt;Processamento-&gt;Saída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Quais são os  princípios básicos do Algoritmo?</a:t>
            </a:r>
          </a:p>
          <a:p>
            <a:r>
              <a:rPr lang="pt-BR" dirty="0">
                <a:solidFill>
                  <a:srgbClr val="FF0000"/>
                </a:solidFill>
              </a:rPr>
              <a:t>Abstração: Deixar as coisas simples</a:t>
            </a:r>
          </a:p>
          <a:p>
            <a:r>
              <a:rPr lang="pt-BR" dirty="0">
                <a:solidFill>
                  <a:srgbClr val="FF0000"/>
                </a:solidFill>
              </a:rPr>
              <a:t>Estrutura de dados: alocar as informações</a:t>
            </a:r>
          </a:p>
          <a:p>
            <a:r>
              <a:rPr lang="pt-BR" dirty="0">
                <a:solidFill>
                  <a:srgbClr val="FF0000"/>
                </a:solidFill>
              </a:rPr>
              <a:t>Modularidade: dividir problemas complexos em pedaços menores</a:t>
            </a:r>
          </a:p>
          <a:p>
            <a:r>
              <a:rPr lang="pt-BR" dirty="0">
                <a:solidFill>
                  <a:srgbClr val="FF0000"/>
                </a:solidFill>
              </a:rPr>
              <a:t>Depuração e testes devem ser considerados em todos os sistemas. </a:t>
            </a:r>
          </a:p>
          <a:p>
            <a:endParaRPr lang="pt-BR" dirty="0"/>
          </a:p>
          <a:p>
            <a:r>
              <a:rPr lang="pt-BR" dirty="0"/>
              <a:t>O que são variáveis?</a:t>
            </a:r>
          </a:p>
          <a:p>
            <a:r>
              <a:rPr lang="pt-BR" dirty="0">
                <a:solidFill>
                  <a:srgbClr val="FF0000"/>
                </a:solidFill>
              </a:rPr>
              <a:t>Espaços de memorias destinado a armazenar dados durante a execução de um programa. </a:t>
            </a: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06933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BEADE2-6517-4A16-83B7-CFBE6EEB71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8138A3-EA05-4355-3A5E-58F8E9BDD299}"/>
              </a:ext>
            </a:extLst>
          </p:cNvPr>
          <p:cNvSpPr txBox="1"/>
          <p:nvPr/>
        </p:nvSpPr>
        <p:spPr>
          <a:xfrm>
            <a:off x="953729" y="1247990"/>
            <a:ext cx="106090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Faça um programa que solicita a nota do aluno (</a:t>
            </a:r>
            <a:r>
              <a:rPr lang="pt-BR" sz="3200" dirty="0" err="1"/>
              <a:t>float</a:t>
            </a:r>
            <a:r>
              <a:rPr lang="pt-BR" sz="3200" dirty="0"/>
              <a:t>) e imprime se é Excelente (&gt;=9.0), Boa (&gt;=7.0 e &lt;9.0), Média (&gt;=5.0 e &lt;9.0). Se for abaixo de 5.0 mostre que a nota é insuficiente.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48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BEADE2-6517-4A16-83B7-CFBE6EEB71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8138A3-EA05-4355-3A5E-58F8E9BDD299}"/>
              </a:ext>
            </a:extLst>
          </p:cNvPr>
          <p:cNvSpPr txBox="1"/>
          <p:nvPr/>
        </p:nvSpPr>
        <p:spPr>
          <a:xfrm>
            <a:off x="953729" y="1247990"/>
            <a:ext cx="106090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Faça um programa que solicita a nota do aluno (</a:t>
            </a:r>
            <a:r>
              <a:rPr lang="pt-BR" sz="3200" dirty="0" err="1"/>
              <a:t>float</a:t>
            </a:r>
            <a:r>
              <a:rPr lang="pt-BR" sz="3200" dirty="0"/>
              <a:t>) e imprime se é Excelente (&gt;=9.0), Boa (&gt;=7.0 e &lt;9.0), Média (&gt;=5.0 e &lt;9.0). Se for abaixo de 5.0 mostre que a nota é insuficiente.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3102CD0C-6A3E-4E14-F974-4EDC888C0CEA}"/>
              </a:ext>
            </a:extLst>
          </p:cNvPr>
          <p:cNvSpPr txBox="1">
            <a:spLocks/>
          </p:cNvSpPr>
          <p:nvPr/>
        </p:nvSpPr>
        <p:spPr>
          <a:xfrm>
            <a:off x="1182329" y="3429000"/>
            <a:ext cx="10606548" cy="328397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C00000"/>
                </a:solidFill>
                <a:latin typeface="JetBrains Mono"/>
              </a:rPr>
              <a:t>nota = </a:t>
            </a:r>
            <a:r>
              <a:rPr lang="pt-BR" sz="2000" dirty="0" err="1">
                <a:solidFill>
                  <a:srgbClr val="C00000"/>
                </a:solidFill>
                <a:latin typeface="JetBrains Mono"/>
              </a:rPr>
              <a:t>float</a:t>
            </a:r>
            <a:r>
              <a:rPr lang="pt-BR" sz="2000" dirty="0">
                <a:solidFill>
                  <a:srgbClr val="C00000"/>
                </a:solidFill>
                <a:latin typeface="JetBrains Mono"/>
              </a:rPr>
              <a:t>(input("Digite sua nota entre 0 e 10: "))</a:t>
            </a:r>
          </a:p>
          <a:p>
            <a:pPr algn="l">
              <a:spcBef>
                <a:spcPts val="0"/>
              </a:spcBef>
            </a:pPr>
            <a:endParaRPr lang="pt-BR" sz="2000" dirty="0">
              <a:solidFill>
                <a:srgbClr val="C00000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C00000"/>
                </a:solidFill>
                <a:latin typeface="JetBrains Mono"/>
              </a:rPr>
              <a:t>if</a:t>
            </a:r>
            <a:r>
              <a:rPr lang="pt-BR" sz="2000" dirty="0">
                <a:solidFill>
                  <a:srgbClr val="C00000"/>
                </a:solidFill>
                <a:latin typeface="JetBrains Mono"/>
              </a:rPr>
              <a:t> nota &gt;= 9.0: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C00000"/>
                </a:solidFill>
                <a:latin typeface="JetBrains Mono"/>
              </a:rPr>
              <a:t>    print("Sua nota é Excelente.")</a:t>
            </a:r>
          </a:p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C00000"/>
                </a:solidFill>
                <a:latin typeface="JetBrains Mono"/>
              </a:rPr>
              <a:t>elif</a:t>
            </a:r>
            <a:r>
              <a:rPr lang="pt-BR" sz="2000" dirty="0">
                <a:solidFill>
                  <a:srgbClr val="C00000"/>
                </a:solidFill>
                <a:latin typeface="JetBrains Mono"/>
              </a:rPr>
              <a:t> nota &gt;= 8.0: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C00000"/>
                </a:solidFill>
                <a:latin typeface="JetBrains Mono"/>
              </a:rPr>
              <a:t>    print("Sua nota é Boa.")</a:t>
            </a:r>
          </a:p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C00000"/>
                </a:solidFill>
                <a:latin typeface="JetBrains Mono"/>
              </a:rPr>
              <a:t>elif</a:t>
            </a:r>
            <a:r>
              <a:rPr lang="pt-BR" sz="2000" dirty="0">
                <a:solidFill>
                  <a:srgbClr val="C00000"/>
                </a:solidFill>
                <a:latin typeface="JetBrains Mono"/>
              </a:rPr>
              <a:t> nota &gt;= 7.0: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C00000"/>
                </a:solidFill>
                <a:latin typeface="JetBrains Mono"/>
              </a:rPr>
              <a:t>    print("Sua nota é Média.")</a:t>
            </a:r>
          </a:p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C00000"/>
                </a:solidFill>
                <a:latin typeface="JetBrains Mono"/>
              </a:rPr>
              <a:t>else</a:t>
            </a:r>
            <a:r>
              <a:rPr lang="pt-BR" sz="2000" dirty="0">
                <a:solidFill>
                  <a:srgbClr val="C00000"/>
                </a:solidFill>
                <a:latin typeface="JetBrains Mono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C00000"/>
                </a:solidFill>
                <a:latin typeface="JetBrains Mono"/>
              </a:rPr>
              <a:t>    print("Sua nota é Insuficiente. Estude mais!")</a:t>
            </a:r>
          </a:p>
        </p:txBody>
      </p:sp>
    </p:spTree>
    <p:extLst>
      <p:ext uri="{BB962C8B-B14F-4D97-AF65-F5344CB8AC3E}">
        <p14:creationId xmlns:p14="http://schemas.microsoft.com/office/powerpoint/2010/main" val="36680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BEADE2-6517-4A16-83B7-CFBE6EEB71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D19AF403-9F4F-CC67-822B-1BAC709295D3}"/>
              </a:ext>
            </a:extLst>
          </p:cNvPr>
          <p:cNvSpPr txBox="1">
            <a:spLocks/>
          </p:cNvSpPr>
          <p:nvPr/>
        </p:nvSpPr>
        <p:spPr>
          <a:xfrm>
            <a:off x="838200" y="1465006"/>
            <a:ext cx="10606548" cy="144534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Peça um número para o usuário e imprima se ele é par ou ímpar. E se é múltiplo de 3 ou de 5.</a:t>
            </a:r>
          </a:p>
        </p:txBody>
      </p:sp>
    </p:spTree>
    <p:extLst>
      <p:ext uri="{BB962C8B-B14F-4D97-AF65-F5344CB8AC3E}">
        <p14:creationId xmlns:p14="http://schemas.microsoft.com/office/powerpoint/2010/main" val="3274125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49F9A5-7C89-26B1-06CF-8E283B99F29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BEADE2-6517-4A16-83B7-CFBE6EEB71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D19AF403-9F4F-CC67-822B-1BAC709295D3}"/>
              </a:ext>
            </a:extLst>
          </p:cNvPr>
          <p:cNvSpPr txBox="1">
            <a:spLocks/>
          </p:cNvSpPr>
          <p:nvPr/>
        </p:nvSpPr>
        <p:spPr>
          <a:xfrm>
            <a:off x="838200" y="1465006"/>
            <a:ext cx="10606548" cy="144534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Peça um número para o usuário e imprima se ele é par ou ímpar. E se é múltiplo de 3 ou de 5.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E597827C-26B8-D7DE-E542-0A24FE750E6D}"/>
              </a:ext>
            </a:extLst>
          </p:cNvPr>
          <p:cNvSpPr txBox="1">
            <a:spLocks/>
          </p:cNvSpPr>
          <p:nvPr/>
        </p:nvSpPr>
        <p:spPr>
          <a:xfrm>
            <a:off x="838200" y="2564888"/>
            <a:ext cx="10606548" cy="42931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JetBrains Mono"/>
              </a:rPr>
              <a:t>numero = </a:t>
            </a:r>
            <a:r>
              <a:rPr lang="pt-BR" sz="1800" dirty="0" err="1">
                <a:solidFill>
                  <a:srgbClr val="C00000"/>
                </a:solidFill>
                <a:latin typeface="JetBrains Mono"/>
              </a:rPr>
              <a:t>int</a:t>
            </a:r>
            <a:r>
              <a:rPr lang="pt-BR" sz="1800" dirty="0">
                <a:solidFill>
                  <a:srgbClr val="C00000"/>
                </a:solidFill>
                <a:latin typeface="JetBrains Mono"/>
              </a:rPr>
              <a:t>(input("Digite um número: "))</a:t>
            </a: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C00000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r>
              <a:rPr lang="pt-BR" sz="1800" dirty="0" err="1">
                <a:solidFill>
                  <a:srgbClr val="C00000"/>
                </a:solidFill>
                <a:latin typeface="JetBrains Mono"/>
              </a:rPr>
              <a:t>if</a:t>
            </a:r>
            <a:r>
              <a:rPr lang="pt-BR" sz="1800" dirty="0">
                <a:solidFill>
                  <a:srgbClr val="C00000"/>
                </a:solidFill>
                <a:latin typeface="JetBrains Mono"/>
              </a:rPr>
              <a:t> numero % 2 == 0:</a:t>
            </a:r>
          </a:p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JetBrains Mono"/>
              </a:rPr>
              <a:t>    print("O número é par.")</a:t>
            </a:r>
          </a:p>
          <a:p>
            <a:pPr algn="l">
              <a:spcBef>
                <a:spcPts val="0"/>
              </a:spcBef>
            </a:pPr>
            <a:r>
              <a:rPr lang="pt-BR" sz="1800" dirty="0" err="1">
                <a:solidFill>
                  <a:srgbClr val="C00000"/>
                </a:solidFill>
                <a:latin typeface="JetBrains Mono"/>
              </a:rPr>
              <a:t>else</a:t>
            </a:r>
            <a:r>
              <a:rPr lang="pt-BR" sz="1800" dirty="0">
                <a:solidFill>
                  <a:srgbClr val="C00000"/>
                </a:solidFill>
                <a:latin typeface="JetBrains Mono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JetBrains Mono"/>
              </a:rPr>
              <a:t>    print("O número é ímpar.")</a:t>
            </a: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C00000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r>
              <a:rPr lang="pt-BR" sz="1800" dirty="0" err="1">
                <a:solidFill>
                  <a:srgbClr val="C00000"/>
                </a:solidFill>
                <a:latin typeface="JetBrains Mono"/>
              </a:rPr>
              <a:t>if</a:t>
            </a:r>
            <a:r>
              <a:rPr lang="pt-BR" sz="1800" dirty="0">
                <a:solidFill>
                  <a:srgbClr val="C00000"/>
                </a:solidFill>
                <a:latin typeface="JetBrains Mono"/>
              </a:rPr>
              <a:t> numero % 3 == 0:</a:t>
            </a:r>
          </a:p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JetBrains Mono"/>
              </a:rPr>
              <a:t>    print("O número é múltiplo de 3.")</a:t>
            </a:r>
          </a:p>
          <a:p>
            <a:pPr algn="l">
              <a:spcBef>
                <a:spcPts val="0"/>
              </a:spcBef>
            </a:pPr>
            <a:r>
              <a:rPr lang="pt-BR" sz="1800" dirty="0" err="1">
                <a:solidFill>
                  <a:srgbClr val="C00000"/>
                </a:solidFill>
                <a:latin typeface="JetBrains Mono"/>
              </a:rPr>
              <a:t>else</a:t>
            </a:r>
            <a:r>
              <a:rPr lang="pt-BR" sz="1800" dirty="0">
                <a:solidFill>
                  <a:srgbClr val="C00000"/>
                </a:solidFill>
                <a:latin typeface="JetBrains Mono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JetBrains Mono"/>
              </a:rPr>
              <a:t>    print("O número não é múltiplo de 3.")</a:t>
            </a: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C00000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r>
              <a:rPr lang="pt-BR" sz="1800" dirty="0" err="1">
                <a:solidFill>
                  <a:srgbClr val="C00000"/>
                </a:solidFill>
                <a:latin typeface="JetBrains Mono"/>
              </a:rPr>
              <a:t>if</a:t>
            </a:r>
            <a:r>
              <a:rPr lang="pt-BR" sz="1800" dirty="0">
                <a:solidFill>
                  <a:srgbClr val="C00000"/>
                </a:solidFill>
                <a:latin typeface="JetBrains Mono"/>
              </a:rPr>
              <a:t> numero % 5 == 0:</a:t>
            </a:r>
          </a:p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JetBrains Mono"/>
              </a:rPr>
              <a:t>    print("O número é múltiplo de 5.")</a:t>
            </a:r>
          </a:p>
          <a:p>
            <a:pPr algn="l">
              <a:spcBef>
                <a:spcPts val="0"/>
              </a:spcBef>
            </a:pPr>
            <a:r>
              <a:rPr lang="pt-BR" sz="1800" dirty="0" err="1">
                <a:solidFill>
                  <a:srgbClr val="C00000"/>
                </a:solidFill>
                <a:latin typeface="JetBrains Mono"/>
              </a:rPr>
              <a:t>else</a:t>
            </a:r>
            <a:r>
              <a:rPr lang="pt-BR" sz="1800" dirty="0">
                <a:solidFill>
                  <a:srgbClr val="C00000"/>
                </a:solidFill>
                <a:latin typeface="JetBrains Mono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JetBrains Mono"/>
              </a:rPr>
              <a:t>    print("O número não é múltiplo de 5.")</a:t>
            </a: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080808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080808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080808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080808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endParaRPr lang="pt-BR" sz="1800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165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993282" y="1411550"/>
            <a:ext cx="10805427" cy="511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126F65-7DA6-9D76-65BF-81C6FD62C23E}"/>
              </a:ext>
            </a:extLst>
          </p:cNvPr>
          <p:cNvSpPr txBox="1"/>
          <p:nvPr/>
        </p:nvSpPr>
        <p:spPr>
          <a:xfrm>
            <a:off x="838200" y="753551"/>
            <a:ext cx="10515600" cy="603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 a soma de 2 números.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 o resultado da expressão: (10 * 3) - (8 / 2)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Verifique se o número é ímpar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Solicite 4 valores ao usuário e verifique </a:t>
            </a:r>
            <a:r>
              <a:rPr lang="pt-BR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pelo menos uma das condições é verdadeira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 valor1  é maior que 3 ou se valor 2 é menor que 4.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Verifique se </a:t>
            </a:r>
            <a:r>
              <a:rPr lang="pt-BR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dois valores passados pelo usuário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os valores são pares.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Verifique se pelo menos um dos valores passado pelo usuário é negativo. (Pedir dois números) 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 programa que converta uma temperatura digitada de graus Celsius para Fahrenheit.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 programa que calcule a média ponderada de três notas, sendo que as notas têm pesos </a:t>
            </a:r>
            <a:r>
              <a:rPr lang="pt-BR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diferentes.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2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A326-0A80-6EC6-B38D-62A117883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212FAA5-ACB1-AC0C-EBE8-7563E5B5DA0D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A811F87-A82A-3C73-3C02-BE87D643C1CD}"/>
              </a:ext>
            </a:extLst>
          </p:cNvPr>
          <p:cNvSpPr txBox="1">
            <a:spLocks/>
          </p:cNvSpPr>
          <p:nvPr/>
        </p:nvSpPr>
        <p:spPr>
          <a:xfrm>
            <a:off x="993282" y="1411550"/>
            <a:ext cx="10805427" cy="511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6A773A-D1D0-E77B-E39C-C3DAF19DC03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C29DCC-383A-80CB-7A76-6C74D76849E6}"/>
              </a:ext>
            </a:extLst>
          </p:cNvPr>
          <p:cNvSpPr txBox="1"/>
          <p:nvPr/>
        </p:nvSpPr>
        <p:spPr>
          <a:xfrm>
            <a:off x="838200" y="753551"/>
            <a:ext cx="10515600" cy="663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Faça um algoritmo que leia dois valores inteiros A e B, se os valores de A e B forem iguais, deverá somar os dois valores, </a:t>
            </a: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caso contrário devera multiplicar A por B. Ao final de qualquer um dos cálculos deve-se atribuir o resultado a uma variável C e</a:t>
            </a: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imprimir seu valor na tela.</a:t>
            </a:r>
          </a:p>
          <a:p>
            <a:pPr algn="l"/>
            <a:endParaRPr lang="pt-BR" sz="2400" dirty="0">
              <a:solidFill>
                <a:srgbClr val="424242"/>
              </a:solidFill>
              <a:latin typeface="Open Sans" panose="020B0606030504020204" pitchFamily="34" charset="0"/>
            </a:endParaRP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Faça um algoritmo que receba um número inteiro e imprima na tela o seu antecessor e o seu sucessor.</a:t>
            </a:r>
          </a:p>
          <a:p>
            <a:pPr algn="l"/>
            <a:endParaRPr lang="pt-BR" sz="2400" dirty="0">
              <a:solidFill>
                <a:srgbClr val="424242"/>
              </a:solidFill>
              <a:latin typeface="Open Sans" panose="020B0606030504020204" pitchFamily="34" charset="0"/>
            </a:endParaRPr>
          </a:p>
          <a:p>
            <a:pPr algn="l"/>
            <a:r>
              <a:rPr lang="pt-BR" sz="2400" b="0" i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Faça </a:t>
            </a: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um algoritmo que leia o valor do salário mínimo e o valor do salário de um usuário, calcule quantos salários mínimos esse </a:t>
            </a: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usuário ganha e imprima na tela o resultado. (Base para o Salário mínimo R$ 1.293,20).</a:t>
            </a:r>
          </a:p>
          <a:p>
            <a:pPr algn="l"/>
            <a:endParaRPr lang="pt-BR" sz="2400" b="0" i="0" dirty="0">
              <a:solidFill>
                <a:srgbClr val="424242"/>
              </a:solidFill>
              <a:effectLst/>
              <a:latin typeface="Open Sans" panose="020B060603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5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F0158-E95E-C8E9-4052-959F4B40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2F167F4-ABB4-5310-D36B-CB105EE8C42F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228EB0C-769D-7E4C-11A0-576AF6040817}"/>
              </a:ext>
            </a:extLst>
          </p:cNvPr>
          <p:cNvSpPr txBox="1">
            <a:spLocks/>
          </p:cNvSpPr>
          <p:nvPr/>
        </p:nvSpPr>
        <p:spPr>
          <a:xfrm>
            <a:off x="993282" y="1411550"/>
            <a:ext cx="10805427" cy="511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F848B4-649B-B749-C703-A2F6FEFEDA5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9AF2D-BEAC-797F-B21A-16045061C10F}"/>
              </a:ext>
            </a:extLst>
          </p:cNvPr>
          <p:cNvSpPr txBox="1"/>
          <p:nvPr/>
        </p:nvSpPr>
        <p:spPr>
          <a:xfrm>
            <a:off x="838200" y="753551"/>
            <a:ext cx="10515600" cy="7005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13. Faça </a:t>
            </a: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um algoritmo que calcule o IMC (Índice de Massa Corporal) de uma pessoa, leia o seu peso e sua altura e imprima na tela sua condição </a:t>
            </a: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de acordo com a tabela abaixo:</a:t>
            </a: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Fórmula do IMC = peso / (altura) ²</a:t>
            </a:r>
          </a:p>
          <a:p>
            <a:pPr algn="l"/>
            <a:endParaRPr lang="pt-BR" sz="2400" b="0" i="0" dirty="0">
              <a:solidFill>
                <a:srgbClr val="42424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Tabela Condições IMC</a:t>
            </a:r>
          </a:p>
          <a:p>
            <a:pPr algn="l"/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 Abaixo de 18,5   | Abaixo do peso        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 Entre 18,6 e 24,9 | Peso ideal (parabéns)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 Entre 25,0 e 29,9 | Levemente acima do peso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 Entre 30,0 e 34,9 | Obesidade grau I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 Entre 35,0 e 39,9 | Obesidade grau II (severa)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 Maior ou igual a 40 | Obesidade grau III (mórbida)</a:t>
            </a:r>
          </a:p>
          <a:p>
            <a:pPr algn="l"/>
            <a:endParaRPr lang="pt-BR" sz="2400" b="0" i="0" dirty="0">
              <a:solidFill>
                <a:srgbClr val="424242"/>
              </a:solidFill>
              <a:effectLst/>
              <a:latin typeface="Open Sans" panose="020B060603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7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993283" y="1411550"/>
            <a:ext cx="9144000" cy="511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solidFill>
                  <a:srgbClr val="A50021"/>
                </a:solidFill>
                <a:effectLst/>
              </a:rPr>
              <a:t>Operadores Aritméticos</a:t>
            </a:r>
          </a:p>
          <a:p>
            <a:endParaRPr lang="pt-BR" b="0" dirty="0">
              <a:solidFill>
                <a:srgbClr val="A50021"/>
              </a:solidFill>
              <a:effectLst/>
            </a:endParaRPr>
          </a:p>
          <a:p>
            <a:pPr algn="l"/>
            <a:r>
              <a:rPr lang="pt-BR" sz="4400" b="0" i="0" dirty="0">
                <a:solidFill>
                  <a:srgbClr val="374151"/>
                </a:solidFill>
                <a:effectLst/>
              </a:rPr>
              <a:t>As operações aritméticas são fundamentais na programação e permitem que você realize cálculos matemáticos simples e complexos.</a:t>
            </a:r>
          </a:p>
          <a:p>
            <a:pPr algn="l"/>
            <a:endParaRPr lang="pt-BR" sz="2800" dirty="0">
              <a:solidFill>
                <a:srgbClr val="374151"/>
              </a:solidFill>
            </a:endParaRPr>
          </a:p>
          <a:p>
            <a:pPr algn="l"/>
            <a:r>
              <a:rPr lang="pt-BR" sz="4400" b="0" dirty="0">
                <a:solidFill>
                  <a:srgbClr val="374151"/>
                </a:solidFill>
                <a:effectLst/>
              </a:rPr>
              <a:t>S</a:t>
            </a:r>
            <a:r>
              <a:rPr lang="pt-BR" sz="4400" b="0" i="0" dirty="0">
                <a:solidFill>
                  <a:srgbClr val="374151"/>
                </a:solidFill>
                <a:effectLst/>
              </a:rPr>
              <a:t>ão símbolos especiais que permitem realizar operações matemáticas.</a:t>
            </a:r>
            <a:endParaRPr lang="pt-BR" sz="4400" dirty="0">
              <a:solidFill>
                <a:srgbClr val="040C28"/>
              </a:solidFill>
            </a:endParaRP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472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Vetores de Emoticon Smiley Medo Dos Desenhos e mais imagens de Emoticon -  Emoticon, Medo, Choque">
            <a:extLst>
              <a:ext uri="{FF2B5EF4-FFF2-40B4-BE49-F238E27FC236}">
                <a16:creationId xmlns:a16="http://schemas.microsoft.com/office/drawing/2014/main" id="{B835ACF9-745E-6697-C9D8-A6C2D19D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01" y="2421593"/>
            <a:ext cx="3754751" cy="41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0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192881" y="218144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959920" y="2317894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+</a:t>
            </a:r>
            <a:endParaRPr lang="pt-BR" sz="1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935C58-193E-8B30-4A85-82C1C73610EC}"/>
              </a:ext>
            </a:extLst>
          </p:cNvPr>
          <p:cNvSpPr/>
          <p:nvPr/>
        </p:nvSpPr>
        <p:spPr>
          <a:xfrm>
            <a:off x="959920" y="340869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-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959920" y="453368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7FE73E-AAA0-C51D-E4BF-BC32F54D659C}"/>
              </a:ext>
            </a:extLst>
          </p:cNvPr>
          <p:cNvSpPr/>
          <p:nvPr/>
        </p:nvSpPr>
        <p:spPr>
          <a:xfrm>
            <a:off x="959920" y="565867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DA08A1-3B1B-CFA4-DC6B-D9B881D31221}"/>
              </a:ext>
            </a:extLst>
          </p:cNvPr>
          <p:cNvSpPr/>
          <p:nvPr/>
        </p:nvSpPr>
        <p:spPr>
          <a:xfrm>
            <a:off x="6504038" y="3346106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751F5B-D532-58BC-2EBA-11C8CF0C4494}"/>
              </a:ext>
            </a:extLst>
          </p:cNvPr>
          <p:cNvSpPr/>
          <p:nvPr/>
        </p:nvSpPr>
        <p:spPr>
          <a:xfrm>
            <a:off x="6543370" y="453102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**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0BA9C7B-C94C-3035-1542-A9468F2205B6}"/>
              </a:ext>
            </a:extLst>
          </p:cNvPr>
          <p:cNvSpPr txBox="1"/>
          <p:nvPr/>
        </p:nvSpPr>
        <p:spPr>
          <a:xfrm>
            <a:off x="7693745" y="3346106"/>
            <a:ext cx="2091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Revisão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8DD1E6-B1E4-1F61-2C13-4A77B43D5347}"/>
              </a:ext>
            </a:extLst>
          </p:cNvPr>
          <p:cNvSpPr txBox="1"/>
          <p:nvPr/>
        </p:nvSpPr>
        <p:spPr>
          <a:xfrm>
            <a:off x="7775222" y="4533244"/>
            <a:ext cx="3925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Exponenciação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92B0B65-73BE-F19D-41CF-D7051E689CD0}"/>
              </a:ext>
            </a:extLst>
          </p:cNvPr>
          <p:cNvSpPr txBox="1"/>
          <p:nvPr/>
        </p:nvSpPr>
        <p:spPr>
          <a:xfrm>
            <a:off x="2236408" y="2285123"/>
            <a:ext cx="188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Adição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36652C-79C0-5008-8639-84D3BB2E6439}"/>
              </a:ext>
            </a:extLst>
          </p:cNvPr>
          <p:cNvSpPr txBox="1"/>
          <p:nvPr/>
        </p:nvSpPr>
        <p:spPr>
          <a:xfrm>
            <a:off x="2233691" y="3428186"/>
            <a:ext cx="2690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Subtração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8F1001-9B78-76AF-0523-5633CB737774}"/>
              </a:ext>
            </a:extLst>
          </p:cNvPr>
          <p:cNvSpPr txBox="1"/>
          <p:nvPr/>
        </p:nvSpPr>
        <p:spPr>
          <a:xfrm>
            <a:off x="2303724" y="4674930"/>
            <a:ext cx="355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Multiplicação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D941AF-8AE5-2AFD-AB1E-5ADE6A2F24F7}"/>
              </a:ext>
            </a:extLst>
          </p:cNvPr>
          <p:cNvSpPr txBox="1"/>
          <p:nvPr/>
        </p:nvSpPr>
        <p:spPr>
          <a:xfrm>
            <a:off x="2316275" y="5651356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Divisão</a:t>
            </a:r>
          </a:p>
        </p:txBody>
      </p:sp>
    </p:spTree>
    <p:extLst>
      <p:ext uri="{BB962C8B-B14F-4D97-AF65-F5344CB8AC3E}">
        <p14:creationId xmlns:p14="http://schemas.microsoft.com/office/powerpoint/2010/main" val="13856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9E536-D1E6-875D-D3E8-6153614B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D12AB33-44D3-0723-EFBD-D624CC331B6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271856-9A3A-C28E-D8CC-ADDCA87528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6A8B646-1535-B56F-BA65-8BC3F1E68B40}"/>
              </a:ext>
            </a:extLst>
          </p:cNvPr>
          <p:cNvSpPr txBox="1">
            <a:spLocks/>
          </p:cNvSpPr>
          <p:nvPr/>
        </p:nvSpPr>
        <p:spPr>
          <a:xfrm>
            <a:off x="192881" y="218144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563772D-8843-EB69-05AF-342255606F3D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C79051-DDD0-FB39-3444-22B99042EEDA}"/>
              </a:ext>
            </a:extLst>
          </p:cNvPr>
          <p:cNvSpPr/>
          <p:nvPr/>
        </p:nvSpPr>
        <p:spPr>
          <a:xfrm>
            <a:off x="1838632" y="238923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+</a:t>
            </a:r>
            <a:endParaRPr lang="pt-BR" sz="1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E8D3C2-EF6A-EDDC-A937-3EB48A2541B2}"/>
              </a:ext>
            </a:extLst>
          </p:cNvPr>
          <p:cNvSpPr/>
          <p:nvPr/>
        </p:nvSpPr>
        <p:spPr>
          <a:xfrm>
            <a:off x="1838632" y="348004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-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9AF407D-9A82-FD9E-A10C-5C0F7A9576FF}"/>
              </a:ext>
            </a:extLst>
          </p:cNvPr>
          <p:cNvSpPr/>
          <p:nvPr/>
        </p:nvSpPr>
        <p:spPr>
          <a:xfrm>
            <a:off x="1838632" y="460503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131E1D-3C5B-B4AE-74B2-C5C6CA1FDD63}"/>
              </a:ext>
            </a:extLst>
          </p:cNvPr>
          <p:cNvSpPr/>
          <p:nvPr/>
        </p:nvSpPr>
        <p:spPr>
          <a:xfrm>
            <a:off x="1838632" y="573002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5F1BCE8-C4F9-D501-7DC0-10E9B9C6813B}"/>
              </a:ext>
            </a:extLst>
          </p:cNvPr>
          <p:cNvSpPr/>
          <p:nvPr/>
        </p:nvSpPr>
        <p:spPr>
          <a:xfrm>
            <a:off x="6504038" y="3346106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77A0532-E6B3-6ACB-965A-A7C38C07A3FA}"/>
              </a:ext>
            </a:extLst>
          </p:cNvPr>
          <p:cNvSpPr/>
          <p:nvPr/>
        </p:nvSpPr>
        <p:spPr>
          <a:xfrm>
            <a:off x="6543370" y="453102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**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EA8141-6E63-827C-A99E-25B72468D845}"/>
              </a:ext>
            </a:extLst>
          </p:cNvPr>
          <p:cNvSpPr txBox="1"/>
          <p:nvPr/>
        </p:nvSpPr>
        <p:spPr>
          <a:xfrm>
            <a:off x="1196062" y="240635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148811A-2AC5-E20F-8926-124F004503AB}"/>
              </a:ext>
            </a:extLst>
          </p:cNvPr>
          <p:cNvSpPr txBox="1"/>
          <p:nvPr/>
        </p:nvSpPr>
        <p:spPr>
          <a:xfrm>
            <a:off x="2968786" y="35142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23A4AA-8F6E-3589-F857-458DFC37BC65}"/>
              </a:ext>
            </a:extLst>
          </p:cNvPr>
          <p:cNvSpPr txBox="1"/>
          <p:nvPr/>
        </p:nvSpPr>
        <p:spPr>
          <a:xfrm>
            <a:off x="1191868" y="345348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0E5E2A-5365-E7D9-B854-9D3AC2AD751C}"/>
              </a:ext>
            </a:extLst>
          </p:cNvPr>
          <p:cNvSpPr txBox="1"/>
          <p:nvPr/>
        </p:nvSpPr>
        <p:spPr>
          <a:xfrm>
            <a:off x="1170880" y="4605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B80E7A-D1FB-941D-D0E8-145A6B4A69AA}"/>
              </a:ext>
            </a:extLst>
          </p:cNvPr>
          <p:cNvSpPr txBox="1"/>
          <p:nvPr/>
        </p:nvSpPr>
        <p:spPr>
          <a:xfrm>
            <a:off x="1295835" y="573002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0058F93-9E61-0482-28F1-8524190C06B2}"/>
              </a:ext>
            </a:extLst>
          </p:cNvPr>
          <p:cNvSpPr txBox="1"/>
          <p:nvPr/>
        </p:nvSpPr>
        <p:spPr>
          <a:xfrm>
            <a:off x="2968786" y="2398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EC64D5E-DF2C-4B6E-A941-0370A92DF7BE}"/>
              </a:ext>
            </a:extLst>
          </p:cNvPr>
          <p:cNvSpPr txBox="1"/>
          <p:nvPr/>
        </p:nvSpPr>
        <p:spPr>
          <a:xfrm>
            <a:off x="3031690" y="4605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E57281-0C70-48AB-F2A3-90CFA8377EA7}"/>
              </a:ext>
            </a:extLst>
          </p:cNvPr>
          <p:cNvSpPr txBox="1"/>
          <p:nvPr/>
        </p:nvSpPr>
        <p:spPr>
          <a:xfrm>
            <a:off x="3031690" y="576426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B6D4D2C-D55C-6BC1-78A2-A20E7F434258}"/>
              </a:ext>
            </a:extLst>
          </p:cNvPr>
          <p:cNvSpPr txBox="1"/>
          <p:nvPr/>
        </p:nvSpPr>
        <p:spPr>
          <a:xfrm>
            <a:off x="5921021" y="335443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90549BB-18A5-597D-6058-3C73EBE619EC}"/>
              </a:ext>
            </a:extLst>
          </p:cNvPr>
          <p:cNvSpPr txBox="1"/>
          <p:nvPr/>
        </p:nvSpPr>
        <p:spPr>
          <a:xfrm>
            <a:off x="7693745" y="334610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CD8C58E-F217-E284-A77A-DD110F2BE394}"/>
              </a:ext>
            </a:extLst>
          </p:cNvPr>
          <p:cNvSpPr txBox="1"/>
          <p:nvPr/>
        </p:nvSpPr>
        <p:spPr>
          <a:xfrm>
            <a:off x="6002498" y="454157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28D010-3237-A4EA-876F-224AA342EB7F}"/>
              </a:ext>
            </a:extLst>
          </p:cNvPr>
          <p:cNvSpPr txBox="1"/>
          <p:nvPr/>
        </p:nvSpPr>
        <p:spPr>
          <a:xfrm>
            <a:off x="7775222" y="453324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D878220-4F02-9AFA-935B-8ADF01E65574}"/>
              </a:ext>
            </a:extLst>
          </p:cNvPr>
          <p:cNvSpPr txBox="1"/>
          <p:nvPr/>
        </p:nvSpPr>
        <p:spPr>
          <a:xfrm>
            <a:off x="3671489" y="2398028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=10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4FD3463-CF77-AC8C-1EF7-53B5920F7026}"/>
              </a:ext>
            </a:extLst>
          </p:cNvPr>
          <p:cNvSpPr txBox="1"/>
          <p:nvPr/>
        </p:nvSpPr>
        <p:spPr>
          <a:xfrm>
            <a:off x="3668772" y="3541091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 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7EF6591-FBE2-CB65-BDD9-648D6A519746}"/>
              </a:ext>
            </a:extLst>
          </p:cNvPr>
          <p:cNvSpPr txBox="1"/>
          <p:nvPr/>
        </p:nvSpPr>
        <p:spPr>
          <a:xfrm>
            <a:off x="3649708" y="4614437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=21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0C4268-0AA3-CFD2-52BD-E2EBB8BD6DC8}"/>
              </a:ext>
            </a:extLst>
          </p:cNvPr>
          <p:cNvSpPr txBox="1"/>
          <p:nvPr/>
        </p:nvSpPr>
        <p:spPr>
          <a:xfrm>
            <a:off x="3751356" y="576426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8B122F8-DDC6-8816-3262-B29BC8644AC3}"/>
              </a:ext>
            </a:extLst>
          </p:cNvPr>
          <p:cNvSpPr txBox="1"/>
          <p:nvPr/>
        </p:nvSpPr>
        <p:spPr>
          <a:xfrm>
            <a:off x="8388298" y="328097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8B8483B-6116-53BA-63EA-F3705065C423}"/>
              </a:ext>
            </a:extLst>
          </p:cNvPr>
          <p:cNvSpPr txBox="1"/>
          <p:nvPr/>
        </p:nvSpPr>
        <p:spPr>
          <a:xfrm>
            <a:off x="8378185" y="4531029"/>
            <a:ext cx="142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=343</a:t>
            </a:r>
          </a:p>
        </p:txBody>
      </p:sp>
    </p:spTree>
    <p:extLst>
      <p:ext uri="{BB962C8B-B14F-4D97-AF65-F5344CB8AC3E}">
        <p14:creationId xmlns:p14="http://schemas.microsoft.com/office/powerpoint/2010/main" val="42073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192881" y="218144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Precedência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3652899" y="3252666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+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5584721" y="326385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0F578-E19A-3F7B-1DE8-2E58B7E7516A}"/>
              </a:ext>
            </a:extLst>
          </p:cNvPr>
          <p:cNvSpPr txBox="1"/>
          <p:nvPr/>
        </p:nvSpPr>
        <p:spPr>
          <a:xfrm>
            <a:off x="3010329" y="326978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53BF71-D226-B03A-B864-5C811186D63A}"/>
              </a:ext>
            </a:extLst>
          </p:cNvPr>
          <p:cNvSpPr txBox="1"/>
          <p:nvPr/>
        </p:nvSpPr>
        <p:spPr>
          <a:xfrm>
            <a:off x="4783053" y="326145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D941AF-8AE5-2AFD-AB1E-5ADE6A2F24F7}"/>
              </a:ext>
            </a:extLst>
          </p:cNvPr>
          <p:cNvSpPr txBox="1"/>
          <p:nvPr/>
        </p:nvSpPr>
        <p:spPr>
          <a:xfrm>
            <a:off x="6827471" y="324064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E494E8-CCE9-E164-E172-34A54E39CC7B}"/>
              </a:ext>
            </a:extLst>
          </p:cNvPr>
          <p:cNvSpPr txBox="1"/>
          <p:nvPr/>
        </p:nvSpPr>
        <p:spPr>
          <a:xfrm>
            <a:off x="7993727" y="3240646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=13</a:t>
            </a:r>
          </a:p>
        </p:txBody>
      </p:sp>
    </p:spTree>
    <p:extLst>
      <p:ext uri="{BB962C8B-B14F-4D97-AF65-F5344CB8AC3E}">
        <p14:creationId xmlns:p14="http://schemas.microsoft.com/office/powerpoint/2010/main" val="150020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Precedência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4581832" y="2340077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()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935C58-193E-8B30-4A85-82C1C73610EC}"/>
              </a:ext>
            </a:extLst>
          </p:cNvPr>
          <p:cNvSpPr/>
          <p:nvPr/>
        </p:nvSpPr>
        <p:spPr>
          <a:xfrm>
            <a:off x="4581832" y="34308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**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4581832" y="455586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7FE73E-AAA0-C51D-E4BF-BC32F54D659C}"/>
              </a:ext>
            </a:extLst>
          </p:cNvPr>
          <p:cNvSpPr/>
          <p:nvPr/>
        </p:nvSpPr>
        <p:spPr>
          <a:xfrm>
            <a:off x="5911643" y="456707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DA08A1-3B1B-CFA4-DC6B-D9B881D31221}"/>
              </a:ext>
            </a:extLst>
          </p:cNvPr>
          <p:cNvSpPr/>
          <p:nvPr/>
        </p:nvSpPr>
        <p:spPr>
          <a:xfrm>
            <a:off x="7241454" y="457495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751F5B-D532-58BC-2EBA-11C8CF0C4494}"/>
              </a:ext>
            </a:extLst>
          </p:cNvPr>
          <p:cNvSpPr/>
          <p:nvPr/>
        </p:nvSpPr>
        <p:spPr>
          <a:xfrm>
            <a:off x="4581832" y="558562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+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8F2E26B-A672-C33E-3F08-6C04AE4B7590}"/>
              </a:ext>
            </a:extLst>
          </p:cNvPr>
          <p:cNvSpPr/>
          <p:nvPr/>
        </p:nvSpPr>
        <p:spPr>
          <a:xfrm>
            <a:off x="5931310" y="558562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68342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1400</Words>
  <Application>Microsoft Office PowerPoint</Application>
  <PresentationFormat>Widescreen</PresentationFormat>
  <Paragraphs>305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JetBrains Mono</vt:lpstr>
      <vt:lpstr>Open Sans</vt:lpstr>
      <vt:lpstr>Poppins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400</cp:revision>
  <dcterms:created xsi:type="dcterms:W3CDTF">2019-06-17T10:47:58Z</dcterms:created>
  <dcterms:modified xsi:type="dcterms:W3CDTF">2024-06-05T11:36:02Z</dcterms:modified>
</cp:coreProperties>
</file>