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7" r:id="rId2"/>
    <p:sldId id="401" r:id="rId3"/>
    <p:sldId id="405" r:id="rId4"/>
    <p:sldId id="403" r:id="rId5"/>
    <p:sldId id="404" r:id="rId6"/>
    <p:sldId id="406" r:id="rId7"/>
    <p:sldId id="407" r:id="rId8"/>
    <p:sldId id="408" r:id="rId9"/>
    <p:sldId id="409" r:id="rId10"/>
    <p:sldId id="410" r:id="rId11"/>
    <p:sldId id="411" r:id="rId12"/>
    <p:sldId id="414" r:id="rId13"/>
    <p:sldId id="412" r:id="rId14"/>
    <p:sldId id="413" r:id="rId15"/>
    <p:sldId id="416" r:id="rId16"/>
    <p:sldId id="41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BC0BB-2763-4EBF-8FEF-3FABEAFAA35F}" v="1" dt="2024-05-29T18:57:1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BB92D6C4-E730-4020-A3B5-89CD9BB84D5C}"/>
    <pc:docChg chg="undo custSel addSld delSld modSld sldOrd">
      <pc:chgData name="Nanda Fretes" userId="3251f339cb56ebd4" providerId="LiveId" clId="{BB92D6C4-E730-4020-A3B5-89CD9BB84D5C}" dt="2024-02-20T17:25:04.094" v="2371" actId="20577"/>
      <pc:docMkLst>
        <pc:docMk/>
      </pc:docMkLst>
      <pc:sldChg chg="modSp mod">
        <pc:chgData name="Nanda Fretes" userId="3251f339cb56ebd4" providerId="LiveId" clId="{BB92D6C4-E730-4020-A3B5-89CD9BB84D5C}" dt="2024-02-11T16:40:17.019" v="177" actId="5793"/>
        <pc:sldMkLst>
          <pc:docMk/>
          <pc:sldMk cId="2857350786" sldId="401"/>
        </pc:sldMkLst>
        <pc:spChg chg="mod">
          <ac:chgData name="Nanda Fretes" userId="3251f339cb56ebd4" providerId="LiveId" clId="{BB92D6C4-E730-4020-A3B5-89CD9BB84D5C}" dt="2024-02-11T16:40:17.019" v="177" actId="5793"/>
          <ac:spMkLst>
            <pc:docMk/>
            <pc:sldMk cId="2857350786" sldId="401"/>
            <ac:spMk id="8" creationId="{48D8BB76-CC31-4345-BCC4-519E77BD53E7}"/>
          </ac:spMkLst>
        </pc:spChg>
      </pc:sldChg>
      <pc:sldChg chg="del">
        <pc:chgData name="Nanda Fretes" userId="3251f339cb56ebd4" providerId="LiveId" clId="{BB92D6C4-E730-4020-A3B5-89CD9BB84D5C}" dt="2024-02-06T17:48:46.260" v="7" actId="47"/>
        <pc:sldMkLst>
          <pc:docMk/>
          <pc:sldMk cId="2069336254" sldId="402"/>
        </pc:sldMkLst>
      </pc:sldChg>
      <pc:sldChg chg="addSp modSp add del mod">
        <pc:chgData name="Nanda Fretes" userId="3251f339cb56ebd4" providerId="LiveId" clId="{BB92D6C4-E730-4020-A3B5-89CD9BB84D5C}" dt="2024-02-12T17:03:23.956" v="481" actId="47"/>
        <pc:sldMkLst>
          <pc:docMk/>
          <pc:sldMk cId="2289751940" sldId="402"/>
        </pc:sldMkLst>
        <pc:spChg chg="add mod">
          <ac:chgData name="Nanda Fretes" userId="3251f339cb56ebd4" providerId="LiveId" clId="{BB92D6C4-E730-4020-A3B5-89CD9BB84D5C}" dt="2024-02-11T16:49:59.818" v="236" actId="1076"/>
          <ac:spMkLst>
            <pc:docMk/>
            <pc:sldMk cId="2289751940" sldId="402"/>
            <ac:spMk id="3" creationId="{ED214590-1338-284E-FF8B-B7E816242C6E}"/>
          </ac:spMkLst>
        </pc:spChg>
        <pc:spChg chg="mod">
          <ac:chgData name="Nanda Fretes" userId="3251f339cb56ebd4" providerId="LiveId" clId="{BB92D6C4-E730-4020-A3B5-89CD9BB84D5C}" dt="2024-02-11T16:44:01.320" v="181" actId="5793"/>
          <ac:spMkLst>
            <pc:docMk/>
            <pc:sldMk cId="2289751940" sldId="402"/>
            <ac:spMk id="8" creationId="{6452E136-B44D-9215-5E03-385B5943A504}"/>
          </ac:spMkLst>
        </pc:spChg>
        <pc:picChg chg="add mod">
          <ac:chgData name="Nanda Fretes" userId="3251f339cb56ebd4" providerId="LiveId" clId="{BB92D6C4-E730-4020-A3B5-89CD9BB84D5C}" dt="2024-02-11T16:45:54.610" v="198" actId="1076"/>
          <ac:picMkLst>
            <pc:docMk/>
            <pc:sldMk cId="2289751940" sldId="402"/>
            <ac:picMk id="2" creationId="{1F6A78D6-1CFE-D68A-9CF8-4C11C9145054}"/>
          </ac:picMkLst>
        </pc:picChg>
        <pc:picChg chg="add mod">
          <ac:chgData name="Nanda Fretes" userId="3251f339cb56ebd4" providerId="LiveId" clId="{BB92D6C4-E730-4020-A3B5-89CD9BB84D5C}" dt="2024-02-11T16:45:35.262" v="195" actId="1076"/>
          <ac:picMkLst>
            <pc:docMk/>
            <pc:sldMk cId="2289751940" sldId="402"/>
            <ac:picMk id="1026" creationId="{A76C771F-9FA6-9B9B-26C5-BAA1ABE95FBB}"/>
          </ac:picMkLst>
        </pc:picChg>
        <pc:picChg chg="add">
          <ac:chgData name="Nanda Fretes" userId="3251f339cb56ebd4" providerId="LiveId" clId="{BB92D6C4-E730-4020-A3B5-89CD9BB84D5C}" dt="2024-02-11T16:46:35.368" v="199"/>
          <ac:picMkLst>
            <pc:docMk/>
            <pc:sldMk cId="2289751940" sldId="402"/>
            <ac:picMk id="1028" creationId="{F148C977-A83B-FAE5-2798-C9A5F6F69648}"/>
          </ac:picMkLst>
        </pc:picChg>
        <pc:picChg chg="add mod">
          <ac:chgData name="Nanda Fretes" userId="3251f339cb56ebd4" providerId="LiveId" clId="{BB92D6C4-E730-4020-A3B5-89CD9BB84D5C}" dt="2024-02-11T16:48:43.284" v="210" actId="1076"/>
          <ac:picMkLst>
            <pc:docMk/>
            <pc:sldMk cId="2289751940" sldId="402"/>
            <ac:picMk id="1030" creationId="{8946EC6A-9636-0AC5-11C1-7BADF3A89D8B}"/>
          </ac:picMkLst>
        </pc:picChg>
      </pc:sldChg>
      <pc:sldChg chg="addSp delSp modSp add mod">
        <pc:chgData name="Nanda Fretes" userId="3251f339cb56ebd4" providerId="LiveId" clId="{BB92D6C4-E730-4020-A3B5-89CD9BB84D5C}" dt="2024-02-12T17:08:37.699" v="510" actId="1076"/>
        <pc:sldMkLst>
          <pc:docMk/>
          <pc:sldMk cId="1276840222" sldId="403"/>
        </pc:sldMkLst>
        <pc:spChg chg="add mod">
          <ac:chgData name="Nanda Fretes" userId="3251f339cb56ebd4" providerId="LiveId" clId="{BB92D6C4-E730-4020-A3B5-89CD9BB84D5C}" dt="2024-02-12T17:08:37.699" v="510" actId="1076"/>
          <ac:spMkLst>
            <pc:docMk/>
            <pc:sldMk cId="1276840222" sldId="403"/>
            <ac:spMk id="3" creationId="{D12B8CE1-190A-8533-80FC-0DC1E442A7B3}"/>
          </ac:spMkLst>
        </pc:spChg>
        <pc:picChg chg="del">
          <ac:chgData name="Nanda Fretes" userId="3251f339cb56ebd4" providerId="LiveId" clId="{BB92D6C4-E730-4020-A3B5-89CD9BB84D5C}" dt="2024-02-11T16:50:10.601" v="238" actId="478"/>
          <ac:picMkLst>
            <pc:docMk/>
            <pc:sldMk cId="1276840222" sldId="403"/>
            <ac:picMk id="2" creationId="{5567FA4B-1D50-752F-9EBF-5EEBC4E56BEC}"/>
          </ac:picMkLst>
        </pc:picChg>
        <pc:picChg chg="del">
          <ac:chgData name="Nanda Fretes" userId="3251f339cb56ebd4" providerId="LiveId" clId="{BB92D6C4-E730-4020-A3B5-89CD9BB84D5C}" dt="2024-02-11T16:50:07.814" v="237" actId="478"/>
          <ac:picMkLst>
            <pc:docMk/>
            <pc:sldMk cId="1276840222" sldId="403"/>
            <ac:picMk id="1026" creationId="{A30FE73B-E434-BE46-E8DC-5DCA2C07101E}"/>
          </ac:picMkLst>
        </pc:picChg>
        <pc:picChg chg="del">
          <ac:chgData name="Nanda Fretes" userId="3251f339cb56ebd4" providerId="LiveId" clId="{BB92D6C4-E730-4020-A3B5-89CD9BB84D5C}" dt="2024-02-11T16:50:07.814" v="237" actId="478"/>
          <ac:picMkLst>
            <pc:docMk/>
            <pc:sldMk cId="1276840222" sldId="403"/>
            <ac:picMk id="1030" creationId="{525B26E4-3EEF-FFDE-2D84-A96B3BE2E857}"/>
          </ac:picMkLst>
        </pc:picChg>
      </pc:sldChg>
      <pc:sldChg chg="addSp delSp modSp add mod">
        <pc:chgData name="Nanda Fretes" userId="3251f339cb56ebd4" providerId="LiveId" clId="{BB92D6C4-E730-4020-A3B5-89CD9BB84D5C}" dt="2024-02-12T17:09:30.977" v="518" actId="1076"/>
        <pc:sldMkLst>
          <pc:docMk/>
          <pc:sldMk cId="3134020133" sldId="404"/>
        </pc:sldMkLst>
        <pc:spChg chg="add mod">
          <ac:chgData name="Nanda Fretes" userId="3251f339cb56ebd4" providerId="LiveId" clId="{BB92D6C4-E730-4020-A3B5-89CD9BB84D5C}" dt="2024-02-12T17:09:24.887" v="517" actId="255"/>
          <ac:spMkLst>
            <pc:docMk/>
            <pc:sldMk cId="3134020133" sldId="404"/>
            <ac:spMk id="2" creationId="{18867B5E-0A66-E4A1-3CFB-01B0D5EBCFCD}"/>
          </ac:spMkLst>
        </pc:spChg>
        <pc:spChg chg="mod">
          <ac:chgData name="Nanda Fretes" userId="3251f339cb56ebd4" providerId="LiveId" clId="{BB92D6C4-E730-4020-A3B5-89CD9BB84D5C}" dt="2024-02-12T17:08:16.864" v="504" actId="2711"/>
          <ac:spMkLst>
            <pc:docMk/>
            <pc:sldMk cId="3134020133" sldId="404"/>
            <ac:spMk id="3" creationId="{F9227799-39DE-A4F7-7920-04E6743F9B46}"/>
          </ac:spMkLst>
        </pc:spChg>
        <pc:picChg chg="add del mod">
          <ac:chgData name="Nanda Fretes" userId="3251f339cb56ebd4" providerId="LiveId" clId="{BB92D6C4-E730-4020-A3B5-89CD9BB84D5C}" dt="2024-02-12T17:06:40.341" v="482" actId="478"/>
          <ac:picMkLst>
            <pc:docMk/>
            <pc:sldMk cId="3134020133" sldId="404"/>
            <ac:picMk id="1026" creationId="{3BB6C533-CA7C-7635-3261-188540D7FF5A}"/>
          </ac:picMkLst>
        </pc:picChg>
        <pc:picChg chg="add mod">
          <ac:chgData name="Nanda Fretes" userId="3251f339cb56ebd4" providerId="LiveId" clId="{BB92D6C4-E730-4020-A3B5-89CD9BB84D5C}" dt="2024-02-12T17:09:30.977" v="518" actId="1076"/>
          <ac:picMkLst>
            <pc:docMk/>
            <pc:sldMk cId="3134020133" sldId="404"/>
            <ac:picMk id="1028" creationId="{6B598C15-4503-1BAB-990B-5BE4E8211664}"/>
          </ac:picMkLst>
        </pc:picChg>
      </pc:sldChg>
      <pc:sldChg chg="addSp delSp modSp add mod setBg">
        <pc:chgData name="Nanda Fretes" userId="3251f339cb56ebd4" providerId="LiveId" clId="{BB92D6C4-E730-4020-A3B5-89CD9BB84D5C}" dt="2024-02-13T00:14:27.926" v="1316" actId="1076"/>
        <pc:sldMkLst>
          <pc:docMk/>
          <pc:sldMk cId="459468576" sldId="405"/>
        </pc:sldMkLst>
        <pc:spChg chg="mod">
          <ac:chgData name="Nanda Fretes" userId="3251f339cb56ebd4" providerId="LiveId" clId="{BB92D6C4-E730-4020-A3B5-89CD9BB84D5C}" dt="2024-02-12T17:02:45.606" v="476" actId="26606"/>
          <ac:spMkLst>
            <pc:docMk/>
            <pc:sldMk cId="459468576" sldId="405"/>
            <ac:spMk id="6" creationId="{F7F2A95B-04D4-05B9-92D4-1F0F27495AED}"/>
          </ac:spMkLst>
        </pc:spChg>
        <pc:spChg chg="del mod">
          <ac:chgData name="Nanda Fretes" userId="3251f339cb56ebd4" providerId="LiveId" clId="{BB92D6C4-E730-4020-A3B5-89CD9BB84D5C}" dt="2024-02-12T16:59:39.884" v="427"/>
          <ac:spMkLst>
            <pc:docMk/>
            <pc:sldMk cId="459468576" sldId="405"/>
            <ac:spMk id="8" creationId="{8D3C29B6-0715-1320-1548-5FAD63FA9FEA}"/>
          </ac:spMkLst>
        </pc:spChg>
        <pc:spChg chg="mod ord">
          <ac:chgData name="Nanda Fretes" userId="3251f339cb56ebd4" providerId="LiveId" clId="{BB92D6C4-E730-4020-A3B5-89CD9BB84D5C}" dt="2024-02-13T00:14:08.996" v="1313"/>
          <ac:spMkLst>
            <pc:docMk/>
            <pc:sldMk cId="459468576" sldId="405"/>
            <ac:spMk id="9" creationId="{3A89A0CF-EFF6-2E9D-A9D3-EA4EB3EBBA0A}"/>
          </ac:spMkLst>
        </pc:spChg>
        <pc:spChg chg="add del">
          <ac:chgData name="Nanda Fretes" userId="3251f339cb56ebd4" providerId="LiveId" clId="{BB92D6C4-E730-4020-A3B5-89CD9BB84D5C}" dt="2024-02-12T17:02:45.606" v="476" actId="26606"/>
          <ac:spMkLst>
            <pc:docMk/>
            <pc:sldMk cId="459468576" sldId="405"/>
            <ac:spMk id="2057" creationId="{3F0B8CEB-8279-4E5E-A0CE-1FC9F71736F2}"/>
          </ac:spMkLst>
        </pc:spChg>
        <pc:spChg chg="add del">
          <ac:chgData name="Nanda Fretes" userId="3251f339cb56ebd4" providerId="LiveId" clId="{BB92D6C4-E730-4020-A3B5-89CD9BB84D5C}" dt="2024-02-12T17:01:56.202" v="436" actId="26606"/>
          <ac:spMkLst>
            <pc:docMk/>
            <pc:sldMk cId="459468576" sldId="405"/>
            <ac:spMk id="2061" creationId="{3873B707-463F-40B0-8227-E8CC6C67EB25}"/>
          </ac:spMkLst>
        </pc:spChg>
        <pc:spChg chg="add del">
          <ac:chgData name="Nanda Fretes" userId="3251f339cb56ebd4" providerId="LiveId" clId="{BB92D6C4-E730-4020-A3B5-89CD9BB84D5C}" dt="2024-02-12T17:01:56.202" v="436" actId="26606"/>
          <ac:spMkLst>
            <pc:docMk/>
            <pc:sldMk cId="459468576" sldId="405"/>
            <ac:spMk id="2062" creationId="{201CC55D-ED54-4C5C-95E6-10947BD1103B}"/>
          </ac:spMkLst>
        </pc:spChg>
        <pc:spChg chg="add del">
          <ac:chgData name="Nanda Fretes" userId="3251f339cb56ebd4" providerId="LiveId" clId="{BB92D6C4-E730-4020-A3B5-89CD9BB84D5C}" dt="2024-02-12T17:01:56.202" v="436" actId="26606"/>
          <ac:spMkLst>
            <pc:docMk/>
            <pc:sldMk cId="459468576" sldId="405"/>
            <ac:spMk id="2063" creationId="{C13237C8-E62C-4F0D-A318-BD6FB6C2D138}"/>
          </ac:spMkLst>
        </pc:spChg>
        <pc:spChg chg="add del">
          <ac:chgData name="Nanda Fretes" userId="3251f339cb56ebd4" providerId="LiveId" clId="{BB92D6C4-E730-4020-A3B5-89CD9BB84D5C}" dt="2024-02-12T17:01:56.202" v="436" actId="26606"/>
          <ac:spMkLst>
            <pc:docMk/>
            <pc:sldMk cId="459468576" sldId="405"/>
            <ac:spMk id="2065" creationId="{19C9EAEA-39D0-4B0E-A0EB-51E7B26740B1}"/>
          </ac:spMkLst>
        </pc:spChg>
        <pc:spChg chg="add del">
          <ac:chgData name="Nanda Fretes" userId="3251f339cb56ebd4" providerId="LiveId" clId="{BB92D6C4-E730-4020-A3B5-89CD9BB84D5C}" dt="2024-02-12T17:02:00.170" v="438" actId="26606"/>
          <ac:spMkLst>
            <pc:docMk/>
            <pc:sldMk cId="459468576" sldId="405"/>
            <ac:spMk id="2069" creationId="{79BB35BC-D5C2-4C8B-A22A-A71E6191913B}"/>
          </ac:spMkLst>
        </pc:spChg>
        <pc:spChg chg="add del">
          <ac:chgData name="Nanda Fretes" userId="3251f339cb56ebd4" providerId="LiveId" clId="{BB92D6C4-E730-4020-A3B5-89CD9BB84D5C}" dt="2024-02-12T17:02:45.606" v="476" actId="26606"/>
          <ac:spMkLst>
            <pc:docMk/>
            <pc:sldMk cId="459468576" sldId="405"/>
            <ac:spMk id="2071" creationId="{23E547B5-89CF-4EC0-96DE-25771AED0799}"/>
          </ac:spMkLst>
        </pc:spChg>
        <pc:spChg chg="add del">
          <ac:chgData name="Nanda Fretes" userId="3251f339cb56ebd4" providerId="LiveId" clId="{BB92D6C4-E730-4020-A3B5-89CD9BB84D5C}" dt="2024-02-12T17:02:45.585" v="475" actId="26606"/>
          <ac:spMkLst>
            <pc:docMk/>
            <pc:sldMk cId="459468576" sldId="405"/>
            <ac:spMk id="2076" creationId="{6EFC920F-B85A-4068-BD93-41064EDE93D3}"/>
          </ac:spMkLst>
        </pc:spChg>
        <pc:spChg chg="add del">
          <ac:chgData name="Nanda Fretes" userId="3251f339cb56ebd4" providerId="LiveId" clId="{BB92D6C4-E730-4020-A3B5-89CD9BB84D5C}" dt="2024-02-12T17:02:45.585" v="475" actId="26606"/>
          <ac:spMkLst>
            <pc:docMk/>
            <pc:sldMk cId="459468576" sldId="405"/>
            <ac:spMk id="2082" creationId="{CBC4F608-B4B8-48C3-9572-C0F061B1CD99}"/>
          </ac:spMkLst>
        </pc:spChg>
        <pc:spChg chg="add del">
          <ac:chgData name="Nanda Fretes" userId="3251f339cb56ebd4" providerId="LiveId" clId="{BB92D6C4-E730-4020-A3B5-89CD9BB84D5C}" dt="2024-02-12T17:02:45.585" v="475" actId="26606"/>
          <ac:spMkLst>
            <pc:docMk/>
            <pc:sldMk cId="459468576" sldId="405"/>
            <ac:spMk id="2084" creationId="{1382A32C-5B0C-4B1C-A074-76C6DBCC9F87}"/>
          </ac:spMkLst>
        </pc:spChg>
        <pc:spChg chg="add">
          <ac:chgData name="Nanda Fretes" userId="3251f339cb56ebd4" providerId="LiveId" clId="{BB92D6C4-E730-4020-A3B5-89CD9BB84D5C}" dt="2024-02-12T17:02:45.606" v="476" actId="26606"/>
          <ac:spMkLst>
            <pc:docMk/>
            <pc:sldMk cId="459468576" sldId="405"/>
            <ac:spMk id="2086" creationId="{19C9EAEA-39D0-4B0E-A0EB-51E7B26740B1}"/>
          </ac:spMkLst>
        </pc:spChg>
        <pc:spChg chg="add">
          <ac:chgData name="Nanda Fretes" userId="3251f339cb56ebd4" providerId="LiveId" clId="{BB92D6C4-E730-4020-A3B5-89CD9BB84D5C}" dt="2024-02-12T17:02:45.606" v="476" actId="26606"/>
          <ac:spMkLst>
            <pc:docMk/>
            <pc:sldMk cId="459468576" sldId="405"/>
            <ac:spMk id="2087" creationId="{201CC55D-ED54-4C5C-95E6-10947BD1103B}"/>
          </ac:spMkLst>
        </pc:spChg>
        <pc:spChg chg="add">
          <ac:chgData name="Nanda Fretes" userId="3251f339cb56ebd4" providerId="LiveId" clId="{BB92D6C4-E730-4020-A3B5-89CD9BB84D5C}" dt="2024-02-12T17:02:45.606" v="476" actId="26606"/>
          <ac:spMkLst>
            <pc:docMk/>
            <pc:sldMk cId="459468576" sldId="405"/>
            <ac:spMk id="2091" creationId="{3873B707-463F-40B0-8227-E8CC6C67EB25}"/>
          </ac:spMkLst>
        </pc:spChg>
        <pc:spChg chg="add">
          <ac:chgData name="Nanda Fretes" userId="3251f339cb56ebd4" providerId="LiveId" clId="{BB92D6C4-E730-4020-A3B5-89CD9BB84D5C}" dt="2024-02-12T17:02:45.606" v="476" actId="26606"/>
          <ac:spMkLst>
            <pc:docMk/>
            <pc:sldMk cId="459468576" sldId="405"/>
            <ac:spMk id="2092" creationId="{C13237C8-E62C-4F0D-A318-BD6FB6C2D138}"/>
          </ac:spMkLst>
        </pc:spChg>
        <pc:grpChg chg="add del">
          <ac:chgData name="Nanda Fretes" userId="3251f339cb56ebd4" providerId="LiveId" clId="{BB92D6C4-E730-4020-A3B5-89CD9BB84D5C}" dt="2024-02-12T17:01:51.537" v="434" actId="26606"/>
          <ac:grpSpMkLst>
            <pc:docMk/>
            <pc:sldMk cId="459468576" sldId="405"/>
            <ac:grpSpMk id="2055" creationId="{114ED94A-C85D-4CD3-4205-438D21CE6B38}"/>
          </ac:grpSpMkLst>
        </pc:grpChg>
        <pc:grpChg chg="add del">
          <ac:chgData name="Nanda Fretes" userId="3251f339cb56ebd4" providerId="LiveId" clId="{BB92D6C4-E730-4020-A3B5-89CD9BB84D5C}" dt="2024-02-12T17:01:56.202" v="436" actId="26606"/>
          <ac:grpSpMkLst>
            <pc:docMk/>
            <pc:sldMk cId="459468576" sldId="405"/>
            <ac:grpSpMk id="2064" creationId="{1DE889C7-FAD6-4397-98E2-05D503484459}"/>
          </ac:grpSpMkLst>
        </pc:grpChg>
        <pc:grpChg chg="add del">
          <ac:chgData name="Nanda Fretes" userId="3251f339cb56ebd4" providerId="LiveId" clId="{BB92D6C4-E730-4020-A3B5-89CD9BB84D5C}" dt="2024-02-12T17:02:45.585" v="475" actId="26606"/>
          <ac:grpSpMkLst>
            <pc:docMk/>
            <pc:sldMk cId="459468576" sldId="405"/>
            <ac:grpSpMk id="2078" creationId="{1C559108-BBAE-426C-8564-051D2BA6DDC8}"/>
          </ac:grpSpMkLst>
        </pc:grpChg>
        <pc:grpChg chg="add">
          <ac:chgData name="Nanda Fretes" userId="3251f339cb56ebd4" providerId="LiveId" clId="{BB92D6C4-E730-4020-A3B5-89CD9BB84D5C}" dt="2024-02-12T17:02:45.606" v="476" actId="26606"/>
          <ac:grpSpMkLst>
            <pc:docMk/>
            <pc:sldMk cId="459468576" sldId="405"/>
            <ac:grpSpMk id="2088" creationId="{1DE889C7-FAD6-4397-98E2-05D503484459}"/>
          </ac:grpSpMkLst>
        </pc:grpChg>
        <pc:picChg chg="add mod ord">
          <ac:chgData name="Nanda Fretes" userId="3251f339cb56ebd4" providerId="LiveId" clId="{BB92D6C4-E730-4020-A3B5-89CD9BB84D5C}" dt="2024-02-13T00:14:27.926" v="1316" actId="1076"/>
          <ac:picMkLst>
            <pc:docMk/>
            <pc:sldMk cId="459468576" sldId="405"/>
            <ac:picMk id="2050" creationId="{816A7A4E-04E4-809C-95DE-7E431209A9B3}"/>
          </ac:picMkLst>
        </pc:picChg>
      </pc:sldChg>
      <pc:sldChg chg="modSp add mod">
        <pc:chgData name="Nanda Fretes" userId="3251f339cb56ebd4" providerId="LiveId" clId="{BB92D6C4-E730-4020-A3B5-89CD9BB84D5C}" dt="2024-02-12T17:09:10.961" v="515" actId="1076"/>
        <pc:sldMkLst>
          <pc:docMk/>
          <pc:sldMk cId="1405370099" sldId="406"/>
        </pc:sldMkLst>
        <pc:spChg chg="mod">
          <ac:chgData name="Nanda Fretes" userId="3251f339cb56ebd4" providerId="LiveId" clId="{BB92D6C4-E730-4020-A3B5-89CD9BB84D5C}" dt="2024-02-12T17:09:10.961" v="515" actId="1076"/>
          <ac:spMkLst>
            <pc:docMk/>
            <pc:sldMk cId="1405370099" sldId="406"/>
            <ac:spMk id="2" creationId="{8F3EDE3D-4792-F8FA-9739-036B0F27A96F}"/>
          </ac:spMkLst>
        </pc:spChg>
        <pc:spChg chg="mod">
          <ac:chgData name="Nanda Fretes" userId="3251f339cb56ebd4" providerId="LiveId" clId="{BB92D6C4-E730-4020-A3B5-89CD9BB84D5C}" dt="2024-02-12T17:08:09.632" v="503" actId="255"/>
          <ac:spMkLst>
            <pc:docMk/>
            <pc:sldMk cId="1405370099" sldId="406"/>
            <ac:spMk id="3" creationId="{BE1EF889-C86D-3791-4057-B0969D7A30CE}"/>
          </ac:spMkLst>
        </pc:spChg>
      </pc:sldChg>
      <pc:sldChg chg="del">
        <pc:chgData name="Nanda Fretes" userId="3251f339cb56ebd4" providerId="LiveId" clId="{BB92D6C4-E730-4020-A3B5-89CD9BB84D5C}" dt="2024-02-11T16:39:45.389" v="128" actId="47"/>
        <pc:sldMkLst>
          <pc:docMk/>
          <pc:sldMk cId="3344193384" sldId="406"/>
        </pc:sldMkLst>
      </pc:sldChg>
      <pc:sldChg chg="addSp delSp modSp add mod">
        <pc:chgData name="Nanda Fretes" userId="3251f339cb56ebd4" providerId="LiveId" clId="{BB92D6C4-E730-4020-A3B5-89CD9BB84D5C}" dt="2024-02-12T17:11:55.704" v="527" actId="14100"/>
        <pc:sldMkLst>
          <pc:docMk/>
          <pc:sldMk cId="538356990" sldId="407"/>
        </pc:sldMkLst>
        <pc:spChg chg="del">
          <ac:chgData name="Nanda Fretes" userId="3251f339cb56ebd4" providerId="LiveId" clId="{BB92D6C4-E730-4020-A3B5-89CD9BB84D5C}" dt="2024-02-12T17:10:42.853" v="520" actId="478"/>
          <ac:spMkLst>
            <pc:docMk/>
            <pc:sldMk cId="538356990" sldId="407"/>
            <ac:spMk id="2" creationId="{8B2CD6EC-8D18-F102-C38F-5E77FAB1AC23}"/>
          </ac:spMkLst>
        </pc:spChg>
        <pc:spChg chg="del">
          <ac:chgData name="Nanda Fretes" userId="3251f339cb56ebd4" providerId="LiveId" clId="{BB92D6C4-E730-4020-A3B5-89CD9BB84D5C}" dt="2024-02-12T17:10:42.853" v="520" actId="478"/>
          <ac:spMkLst>
            <pc:docMk/>
            <pc:sldMk cId="538356990" sldId="407"/>
            <ac:spMk id="3" creationId="{6C585AF1-84E0-32D3-AE0A-F51F199193FF}"/>
          </ac:spMkLst>
        </pc:spChg>
        <pc:spChg chg="add mod">
          <ac:chgData name="Nanda Fretes" userId="3251f339cb56ebd4" providerId="LiveId" clId="{BB92D6C4-E730-4020-A3B5-89CD9BB84D5C}" dt="2024-02-12T17:10:42.853" v="520" actId="478"/>
          <ac:spMkLst>
            <pc:docMk/>
            <pc:sldMk cId="538356990" sldId="407"/>
            <ac:spMk id="4" creationId="{EC3E881F-010E-D973-E500-126C2FEFEDCA}"/>
          </ac:spMkLst>
        </pc:spChg>
        <pc:spChg chg="add">
          <ac:chgData name="Nanda Fretes" userId="3251f339cb56ebd4" providerId="LiveId" clId="{BB92D6C4-E730-4020-A3B5-89CD9BB84D5C}" dt="2024-02-12T17:10:43.486" v="521"/>
          <ac:spMkLst>
            <pc:docMk/>
            <pc:sldMk cId="538356990" sldId="407"/>
            <ac:spMk id="5" creationId="{0A623935-6BB7-009A-14EC-A0B08978B651}"/>
          </ac:spMkLst>
        </pc:spChg>
        <pc:spChg chg="add">
          <ac:chgData name="Nanda Fretes" userId="3251f339cb56ebd4" providerId="LiveId" clId="{BB92D6C4-E730-4020-A3B5-89CD9BB84D5C}" dt="2024-02-12T17:10:51.371" v="522"/>
          <ac:spMkLst>
            <pc:docMk/>
            <pc:sldMk cId="538356990" sldId="407"/>
            <ac:spMk id="7" creationId="{5320383E-BAFC-7838-31E6-8A42C476416A}"/>
          </ac:spMkLst>
        </pc:spChg>
        <pc:spChg chg="del">
          <ac:chgData name="Nanda Fretes" userId="3251f339cb56ebd4" providerId="LiveId" clId="{BB92D6C4-E730-4020-A3B5-89CD9BB84D5C}" dt="2024-02-12T17:10:42.853" v="520" actId="478"/>
          <ac:spMkLst>
            <pc:docMk/>
            <pc:sldMk cId="538356990" sldId="407"/>
            <ac:spMk id="8" creationId="{CAE05F5A-C5CB-33E5-F956-69C74E1DEE6F}"/>
          </ac:spMkLst>
        </pc:spChg>
        <pc:spChg chg="add">
          <ac:chgData name="Nanda Fretes" userId="3251f339cb56ebd4" providerId="LiveId" clId="{BB92D6C4-E730-4020-A3B5-89CD9BB84D5C}" dt="2024-02-12T17:10:59.103" v="523"/>
          <ac:spMkLst>
            <pc:docMk/>
            <pc:sldMk cId="538356990" sldId="407"/>
            <ac:spMk id="10" creationId="{B26AEB4E-6E73-DB26-2A16-305438417C16}"/>
          </ac:spMkLst>
        </pc:spChg>
        <pc:spChg chg="add">
          <ac:chgData name="Nanda Fretes" userId="3251f339cb56ebd4" providerId="LiveId" clId="{BB92D6C4-E730-4020-A3B5-89CD9BB84D5C}" dt="2024-02-12T17:11:11.642" v="524"/>
          <ac:spMkLst>
            <pc:docMk/>
            <pc:sldMk cId="538356990" sldId="407"/>
            <ac:spMk id="11" creationId="{8E2D3982-E2AB-80F2-9B4B-E378A1011B8C}"/>
          </ac:spMkLst>
        </pc:spChg>
        <pc:picChg chg="add mod">
          <ac:chgData name="Nanda Fretes" userId="3251f339cb56ebd4" providerId="LiveId" clId="{BB92D6C4-E730-4020-A3B5-89CD9BB84D5C}" dt="2024-02-12T17:11:55.704" v="527" actId="14100"/>
          <ac:picMkLst>
            <pc:docMk/>
            <pc:sldMk cId="538356990" sldId="407"/>
            <ac:picMk id="13" creationId="{EBA3F441-7369-4100-A7CF-142160FD48E5}"/>
          </ac:picMkLst>
        </pc:picChg>
        <pc:picChg chg="del">
          <ac:chgData name="Nanda Fretes" userId="3251f339cb56ebd4" providerId="LiveId" clId="{BB92D6C4-E730-4020-A3B5-89CD9BB84D5C}" dt="2024-02-12T17:10:42.853" v="520" actId="478"/>
          <ac:picMkLst>
            <pc:docMk/>
            <pc:sldMk cId="538356990" sldId="407"/>
            <ac:picMk id="1028" creationId="{B129FFAE-28B4-4218-8738-367C0460AEC0}"/>
          </ac:picMkLst>
        </pc:picChg>
      </pc:sldChg>
      <pc:sldChg chg="del">
        <pc:chgData name="Nanda Fretes" userId="3251f339cb56ebd4" providerId="LiveId" clId="{BB92D6C4-E730-4020-A3B5-89CD9BB84D5C}" dt="2024-02-11T16:39:45.856" v="130" actId="47"/>
        <pc:sldMkLst>
          <pc:docMk/>
          <pc:sldMk cId="564499149" sldId="407"/>
        </pc:sldMkLst>
      </pc:sldChg>
      <pc:sldChg chg="del">
        <pc:chgData name="Nanda Fretes" userId="3251f339cb56ebd4" providerId="LiveId" clId="{BB92D6C4-E730-4020-A3B5-89CD9BB84D5C}" dt="2024-02-11T16:39:46.320" v="131" actId="47"/>
        <pc:sldMkLst>
          <pc:docMk/>
          <pc:sldMk cId="3969928117" sldId="408"/>
        </pc:sldMkLst>
      </pc:sldChg>
      <pc:sldChg chg="addSp delSp modSp add mod">
        <pc:chgData name="Nanda Fretes" userId="3251f339cb56ebd4" providerId="LiveId" clId="{BB92D6C4-E730-4020-A3B5-89CD9BB84D5C}" dt="2024-02-12T23:52:30.375" v="537" actId="14100"/>
        <pc:sldMkLst>
          <pc:docMk/>
          <pc:sldMk cId="4103683523" sldId="408"/>
        </pc:sldMkLst>
        <pc:spChg chg="mod">
          <ac:chgData name="Nanda Fretes" userId="3251f339cb56ebd4" providerId="LiveId" clId="{BB92D6C4-E730-4020-A3B5-89CD9BB84D5C}" dt="2024-02-12T23:52:25.258" v="536" actId="1076"/>
          <ac:spMkLst>
            <pc:docMk/>
            <pc:sldMk cId="4103683523" sldId="408"/>
            <ac:spMk id="4" creationId="{F9AA03B1-C43F-BCAB-E80B-30B1B0917FAD}"/>
          </ac:spMkLst>
        </pc:spChg>
        <pc:picChg chg="add del mod modCrop">
          <ac:chgData name="Nanda Fretes" userId="3251f339cb56ebd4" providerId="LiveId" clId="{BB92D6C4-E730-4020-A3B5-89CD9BB84D5C}" dt="2024-02-12T23:52:30.375" v="537" actId="14100"/>
          <ac:picMkLst>
            <pc:docMk/>
            <pc:sldMk cId="4103683523" sldId="408"/>
            <ac:picMk id="13" creationId="{68D78422-D7C7-0D97-BED8-78F667498047}"/>
          </ac:picMkLst>
        </pc:picChg>
      </pc:sldChg>
      <pc:sldChg chg="del">
        <pc:chgData name="Nanda Fretes" userId="3251f339cb56ebd4" providerId="LiveId" clId="{BB92D6C4-E730-4020-A3B5-89CD9BB84D5C}" dt="2024-02-11T16:39:46.603" v="132" actId="47"/>
        <pc:sldMkLst>
          <pc:docMk/>
          <pc:sldMk cId="1895261573" sldId="409"/>
        </pc:sldMkLst>
      </pc:sldChg>
      <pc:sldChg chg="addSp delSp modSp add mod setBg">
        <pc:chgData name="Nanda Fretes" userId="3251f339cb56ebd4" providerId="LiveId" clId="{BB92D6C4-E730-4020-A3B5-89CD9BB84D5C}" dt="2024-02-13T00:50:16.706" v="1853"/>
        <pc:sldMkLst>
          <pc:docMk/>
          <pc:sldMk cId="4089440255" sldId="409"/>
        </pc:sldMkLst>
        <pc:spChg chg="add del">
          <ac:chgData name="Nanda Fretes" userId="3251f339cb56ebd4" providerId="LiveId" clId="{BB92D6C4-E730-4020-A3B5-89CD9BB84D5C}" dt="2024-02-12T23:54:18.521" v="545" actId="478"/>
          <ac:spMkLst>
            <pc:docMk/>
            <pc:sldMk cId="4089440255" sldId="409"/>
            <ac:spMk id="4" creationId="{D3B9C92B-B7D9-7EBC-C0B3-6806AD9799A6}"/>
          </ac:spMkLst>
        </pc:spChg>
        <pc:spChg chg="add del mod">
          <ac:chgData name="Nanda Fretes" userId="3251f339cb56ebd4" providerId="LiveId" clId="{BB92D6C4-E730-4020-A3B5-89CD9BB84D5C}" dt="2024-02-12T23:54:08.380" v="542" actId="478"/>
          <ac:spMkLst>
            <pc:docMk/>
            <pc:sldMk cId="4089440255" sldId="409"/>
            <ac:spMk id="7" creationId="{8871AA1B-9A06-1F17-71E5-244C8256E961}"/>
          </ac:spMkLst>
        </pc:spChg>
        <pc:spChg chg="add del mod">
          <ac:chgData name="Nanda Fretes" userId="3251f339cb56ebd4" providerId="LiveId" clId="{BB92D6C4-E730-4020-A3B5-89CD9BB84D5C}" dt="2024-02-12T23:54:23.646" v="546" actId="478"/>
          <ac:spMkLst>
            <pc:docMk/>
            <pc:sldMk cId="4089440255" sldId="409"/>
            <ac:spMk id="10" creationId="{C28B67E2-6A98-87E5-23D7-AB62E5DE76FD}"/>
          </ac:spMkLst>
        </pc:spChg>
        <pc:spChg chg="add mod">
          <ac:chgData name="Nanda Fretes" userId="3251f339cb56ebd4" providerId="LiveId" clId="{BB92D6C4-E730-4020-A3B5-89CD9BB84D5C}" dt="2024-02-12T23:56:39.851" v="569" actId="255"/>
          <ac:spMkLst>
            <pc:docMk/>
            <pc:sldMk cId="4089440255" sldId="409"/>
            <ac:spMk id="12" creationId="{B69122B8-031B-6A10-B1DD-3952ACD7E2F7}"/>
          </ac:spMkLst>
        </pc:spChg>
        <pc:picChg chg="add mod modCrop">
          <ac:chgData name="Nanda Fretes" userId="3251f339cb56ebd4" providerId="LiveId" clId="{BB92D6C4-E730-4020-A3B5-89CD9BB84D5C}" dt="2024-02-12T23:56:27.988" v="567" actId="1076"/>
          <ac:picMkLst>
            <pc:docMk/>
            <pc:sldMk cId="4089440255" sldId="409"/>
            <ac:picMk id="3" creationId="{CA319EDA-34BB-7C54-3D86-052EA7705274}"/>
          </ac:picMkLst>
        </pc:picChg>
        <pc:picChg chg="del">
          <ac:chgData name="Nanda Fretes" userId="3251f339cb56ebd4" providerId="LiveId" clId="{BB92D6C4-E730-4020-A3B5-89CD9BB84D5C}" dt="2024-02-12T23:53:52.618" v="539" actId="478"/>
          <ac:picMkLst>
            <pc:docMk/>
            <pc:sldMk cId="4089440255" sldId="409"/>
            <ac:picMk id="13" creationId="{38B298BF-07EE-BC14-E159-9C18B9C3F2BA}"/>
          </ac:picMkLst>
        </pc:picChg>
      </pc:sldChg>
      <pc:sldChg chg="addSp delSp modSp add mod">
        <pc:chgData name="Nanda Fretes" userId="3251f339cb56ebd4" providerId="LiveId" clId="{BB92D6C4-E730-4020-A3B5-89CD9BB84D5C}" dt="2024-02-20T17:01:22.292" v="2365" actId="1076"/>
        <pc:sldMkLst>
          <pc:docMk/>
          <pc:sldMk cId="840757081" sldId="410"/>
        </pc:sldMkLst>
        <pc:spChg chg="mod">
          <ac:chgData name="Nanda Fretes" userId="3251f339cb56ebd4" providerId="LiveId" clId="{BB92D6C4-E730-4020-A3B5-89CD9BB84D5C}" dt="2024-02-13T00:09:15.655" v="1176" actId="1076"/>
          <ac:spMkLst>
            <pc:docMk/>
            <pc:sldMk cId="840757081" sldId="410"/>
            <ac:spMk id="12" creationId="{ACDAEE5A-32E9-B18F-7A71-C6B3A5D4F0A8}"/>
          </ac:spMkLst>
        </pc:spChg>
        <pc:picChg chg="add mod">
          <ac:chgData name="Nanda Fretes" userId="3251f339cb56ebd4" providerId="LiveId" clId="{BB92D6C4-E730-4020-A3B5-89CD9BB84D5C}" dt="2024-02-20T17:01:22.292" v="2365" actId="1076"/>
          <ac:picMkLst>
            <pc:docMk/>
            <pc:sldMk cId="840757081" sldId="410"/>
            <ac:picMk id="3" creationId="{B1B03667-C9E7-CF21-5EFC-A4CD0AC5D808}"/>
          </ac:picMkLst>
        </pc:picChg>
        <pc:picChg chg="del">
          <ac:chgData name="Nanda Fretes" userId="3251f339cb56ebd4" providerId="LiveId" clId="{BB92D6C4-E730-4020-A3B5-89CD9BB84D5C}" dt="2024-02-13T00:04:33.895" v="575" actId="478"/>
          <ac:picMkLst>
            <pc:docMk/>
            <pc:sldMk cId="840757081" sldId="410"/>
            <ac:picMk id="3" creationId="{D94D0662-751B-4D84-23AC-73D5457A693D}"/>
          </ac:picMkLst>
        </pc:picChg>
        <pc:picChg chg="add del mod">
          <ac:chgData name="Nanda Fretes" userId="3251f339cb56ebd4" providerId="LiveId" clId="{BB92D6C4-E730-4020-A3B5-89CD9BB84D5C}" dt="2024-02-20T17:01:08.380" v="2359" actId="478"/>
          <ac:picMkLst>
            <pc:docMk/>
            <pc:sldMk cId="840757081" sldId="410"/>
            <ac:picMk id="4" creationId="{4BCF21D8-E16D-DCEB-C7F5-329C1094A300}"/>
          </ac:picMkLst>
        </pc:picChg>
      </pc:sldChg>
      <pc:sldChg chg="addSp delSp modSp new del mod">
        <pc:chgData name="Nanda Fretes" userId="3251f339cb56ebd4" providerId="LiveId" clId="{BB92D6C4-E730-4020-A3B5-89CD9BB84D5C}" dt="2024-02-13T00:04:22.843" v="573" actId="47"/>
        <pc:sldMkLst>
          <pc:docMk/>
          <pc:sldMk cId="1581045736" sldId="410"/>
        </pc:sldMkLst>
        <pc:spChg chg="add del">
          <ac:chgData name="Nanda Fretes" userId="3251f339cb56ebd4" providerId="LiveId" clId="{BB92D6C4-E730-4020-A3B5-89CD9BB84D5C}" dt="2024-02-13T00:04:19.745" v="572" actId="22"/>
          <ac:spMkLst>
            <pc:docMk/>
            <pc:sldMk cId="1581045736" sldId="410"/>
            <ac:spMk id="3" creationId="{2CD97041-204A-0454-599F-2CD1662FB584}"/>
          </ac:spMkLst>
        </pc:spChg>
        <pc:picChg chg="add del mod ord">
          <ac:chgData name="Nanda Fretes" userId="3251f339cb56ebd4" providerId="LiveId" clId="{BB92D6C4-E730-4020-A3B5-89CD9BB84D5C}" dt="2024-02-13T00:04:19.745" v="572" actId="22"/>
          <ac:picMkLst>
            <pc:docMk/>
            <pc:sldMk cId="1581045736" sldId="410"/>
            <ac:picMk id="5" creationId="{1A6B8359-A2E1-E788-52CA-F9EB23130595}"/>
          </ac:picMkLst>
        </pc:picChg>
      </pc:sldChg>
      <pc:sldChg chg="del">
        <pc:chgData name="Nanda Fretes" userId="3251f339cb56ebd4" providerId="LiveId" clId="{BB92D6C4-E730-4020-A3B5-89CD9BB84D5C}" dt="2024-02-11T16:39:46.891" v="133" actId="47"/>
        <pc:sldMkLst>
          <pc:docMk/>
          <pc:sldMk cId="2710205031" sldId="410"/>
        </pc:sldMkLst>
      </pc:sldChg>
      <pc:sldChg chg="del">
        <pc:chgData name="Nanda Fretes" userId="3251f339cb56ebd4" providerId="LiveId" clId="{BB92D6C4-E730-4020-A3B5-89CD9BB84D5C}" dt="2024-02-11T16:39:47.150" v="134" actId="47"/>
        <pc:sldMkLst>
          <pc:docMk/>
          <pc:sldMk cId="1554735901" sldId="411"/>
        </pc:sldMkLst>
      </pc:sldChg>
      <pc:sldChg chg="addSp delSp modSp add mod ord">
        <pc:chgData name="Nanda Fretes" userId="3251f339cb56ebd4" providerId="LiveId" clId="{BB92D6C4-E730-4020-A3B5-89CD9BB84D5C}" dt="2024-02-13T00:37:16.475" v="1563"/>
        <pc:sldMkLst>
          <pc:docMk/>
          <pc:sldMk cId="3406646969" sldId="411"/>
        </pc:sldMkLst>
        <pc:spChg chg="del mod">
          <ac:chgData name="Nanda Fretes" userId="3251f339cb56ebd4" providerId="LiveId" clId="{BB92D6C4-E730-4020-A3B5-89CD9BB84D5C}" dt="2024-02-13T00:10:26.792" v="1181"/>
          <ac:spMkLst>
            <pc:docMk/>
            <pc:sldMk cId="3406646969" sldId="411"/>
            <ac:spMk id="12" creationId="{6FA36395-8DA7-C751-58BF-BE481CFAF6A1}"/>
          </ac:spMkLst>
        </pc:spChg>
        <pc:picChg chg="del">
          <ac:chgData name="Nanda Fretes" userId="3251f339cb56ebd4" providerId="LiveId" clId="{BB92D6C4-E730-4020-A3B5-89CD9BB84D5C}" dt="2024-02-13T00:10:26.789" v="1179" actId="478"/>
          <ac:picMkLst>
            <pc:docMk/>
            <pc:sldMk cId="3406646969" sldId="411"/>
            <ac:picMk id="4" creationId="{130E2A02-389F-F9F2-E749-C1E5C10226CF}"/>
          </ac:picMkLst>
        </pc:picChg>
        <pc:picChg chg="add mod">
          <ac:chgData name="Nanda Fretes" userId="3251f339cb56ebd4" providerId="LiveId" clId="{BB92D6C4-E730-4020-A3B5-89CD9BB84D5C}" dt="2024-02-13T00:10:42.505" v="1185" actId="1076"/>
          <ac:picMkLst>
            <pc:docMk/>
            <pc:sldMk cId="3406646969" sldId="411"/>
            <ac:picMk id="4098" creationId="{EABFE354-ECAF-4B68-C2E1-A7422704DDB7}"/>
          </ac:picMkLst>
        </pc:picChg>
      </pc:sldChg>
      <pc:sldChg chg="del">
        <pc:chgData name="Nanda Fretes" userId="3251f339cb56ebd4" providerId="LiveId" clId="{BB92D6C4-E730-4020-A3B5-89CD9BB84D5C}" dt="2024-02-06T17:48:46.702" v="8" actId="47"/>
        <pc:sldMkLst>
          <pc:docMk/>
          <pc:sldMk cId="247233619" sldId="412"/>
        </pc:sldMkLst>
      </pc:sldChg>
      <pc:sldChg chg="modSp add mod ord">
        <pc:chgData name="Nanda Fretes" userId="3251f339cb56ebd4" providerId="LiveId" clId="{BB92D6C4-E730-4020-A3B5-89CD9BB84D5C}" dt="2024-02-13T00:13:07.939" v="1310" actId="313"/>
        <pc:sldMkLst>
          <pc:docMk/>
          <pc:sldMk cId="3977433061" sldId="412"/>
        </pc:sldMkLst>
        <pc:spChg chg="mod">
          <ac:chgData name="Nanda Fretes" userId="3251f339cb56ebd4" providerId="LiveId" clId="{BB92D6C4-E730-4020-A3B5-89CD9BB84D5C}" dt="2024-02-13T00:13:07.939" v="1310" actId="313"/>
          <ac:spMkLst>
            <pc:docMk/>
            <pc:sldMk cId="3977433061" sldId="412"/>
            <ac:spMk id="4" creationId="{E472AD1B-1B51-849F-29A8-5AA3C209BB55}"/>
          </ac:spMkLst>
        </pc:spChg>
      </pc:sldChg>
      <pc:sldChg chg="add del">
        <pc:chgData name="Nanda Fretes" userId="3251f339cb56ebd4" providerId="LiveId" clId="{BB92D6C4-E730-4020-A3B5-89CD9BB84D5C}" dt="2024-02-13T00:16:29.345" v="1318" actId="2890"/>
        <pc:sldMkLst>
          <pc:docMk/>
          <pc:sldMk cId="2253838315" sldId="413"/>
        </pc:sldMkLst>
      </pc:sldChg>
      <pc:sldChg chg="del">
        <pc:chgData name="Nanda Fretes" userId="3251f339cb56ebd4" providerId="LiveId" clId="{BB92D6C4-E730-4020-A3B5-89CD9BB84D5C}" dt="2024-02-11T16:39:47.593" v="136" actId="47"/>
        <pc:sldMkLst>
          <pc:docMk/>
          <pc:sldMk cId="2738881919" sldId="413"/>
        </pc:sldMkLst>
      </pc:sldChg>
      <pc:sldChg chg="addSp delSp modSp add mod ord">
        <pc:chgData name="Nanda Fretes" userId="3251f339cb56ebd4" providerId="LiveId" clId="{BB92D6C4-E730-4020-A3B5-89CD9BB84D5C}" dt="2024-02-13T00:46:04.825" v="1852" actId="1076"/>
        <pc:sldMkLst>
          <pc:docMk/>
          <pc:sldMk cId="2960108620" sldId="413"/>
        </pc:sldMkLst>
        <pc:spChg chg="add">
          <ac:chgData name="Nanda Fretes" userId="3251f339cb56ebd4" providerId="LiveId" clId="{BB92D6C4-E730-4020-A3B5-89CD9BB84D5C}" dt="2024-02-13T00:28:36.728" v="1525"/>
          <ac:spMkLst>
            <pc:docMk/>
            <pc:sldMk cId="2960108620" sldId="413"/>
            <ac:spMk id="2" creationId="{C98AB914-520E-05CC-A2F7-4F8A1C9173E9}"/>
          </ac:spMkLst>
        </pc:spChg>
        <pc:spChg chg="add del mod">
          <ac:chgData name="Nanda Fretes" userId="3251f339cb56ebd4" providerId="LiveId" clId="{BB92D6C4-E730-4020-A3B5-89CD9BB84D5C}" dt="2024-02-13T00:30:26.640" v="1536" actId="478"/>
          <ac:spMkLst>
            <pc:docMk/>
            <pc:sldMk cId="2960108620" sldId="413"/>
            <ac:spMk id="3" creationId="{D5643196-3712-5E0B-D843-1A3535C037F4}"/>
          </ac:spMkLst>
        </pc:spChg>
        <pc:spChg chg="mod">
          <ac:chgData name="Nanda Fretes" userId="3251f339cb56ebd4" providerId="LiveId" clId="{BB92D6C4-E730-4020-A3B5-89CD9BB84D5C}" dt="2024-02-13T00:31:59.048" v="1558" actId="1076"/>
          <ac:spMkLst>
            <pc:docMk/>
            <pc:sldMk cId="2960108620" sldId="413"/>
            <ac:spMk id="4" creationId="{027A474C-CD23-890D-E58E-BD28F336B01E}"/>
          </ac:spMkLst>
        </pc:spChg>
        <pc:spChg chg="add del mod">
          <ac:chgData name="Nanda Fretes" userId="3251f339cb56ebd4" providerId="LiveId" clId="{BB92D6C4-E730-4020-A3B5-89CD9BB84D5C}" dt="2024-02-13T00:45:33.303" v="1845" actId="478"/>
          <ac:spMkLst>
            <pc:docMk/>
            <pc:sldMk cId="2960108620" sldId="413"/>
            <ac:spMk id="5" creationId="{1B67DBE1-7443-FB1B-C898-FEA7B662C816}"/>
          </ac:spMkLst>
        </pc:spChg>
        <pc:picChg chg="add mod modCrop">
          <ac:chgData name="Nanda Fretes" userId="3251f339cb56ebd4" providerId="LiveId" clId="{BB92D6C4-E730-4020-A3B5-89CD9BB84D5C}" dt="2024-02-13T00:46:04.825" v="1852" actId="1076"/>
          <ac:picMkLst>
            <pc:docMk/>
            <pc:sldMk cId="2960108620" sldId="413"/>
            <ac:picMk id="8" creationId="{349CD786-9CE5-3706-0964-6E47FF32C22E}"/>
          </ac:picMkLst>
        </pc:picChg>
        <pc:picChg chg="mod modCrop">
          <ac:chgData name="Nanda Fretes" userId="3251f339cb56ebd4" providerId="LiveId" clId="{BB92D6C4-E730-4020-A3B5-89CD9BB84D5C}" dt="2024-02-13T00:32:01.874" v="1559" actId="1076"/>
          <ac:picMkLst>
            <pc:docMk/>
            <pc:sldMk cId="2960108620" sldId="413"/>
            <ac:picMk id="13" creationId="{4489FA6D-C144-714D-13C5-A1E14682EC02}"/>
          </ac:picMkLst>
        </pc:picChg>
      </pc:sldChg>
      <pc:sldChg chg="addSp delSp modSp add mod">
        <pc:chgData name="Nanda Fretes" userId="3251f339cb56ebd4" providerId="LiveId" clId="{BB92D6C4-E730-4020-A3B5-89CD9BB84D5C}" dt="2024-02-13T00:41:36.304" v="1841" actId="1076"/>
        <pc:sldMkLst>
          <pc:docMk/>
          <pc:sldMk cId="1245819693" sldId="414"/>
        </pc:sldMkLst>
        <pc:spChg chg="add mod">
          <ac:chgData name="Nanda Fretes" userId="3251f339cb56ebd4" providerId="LiveId" clId="{BB92D6C4-E730-4020-A3B5-89CD9BB84D5C}" dt="2024-02-13T00:41:36.304" v="1841" actId="1076"/>
          <ac:spMkLst>
            <pc:docMk/>
            <pc:sldMk cId="1245819693" sldId="414"/>
            <ac:spMk id="5" creationId="{71372B3D-CF61-E20E-6286-5C950657FF16}"/>
          </ac:spMkLst>
        </pc:spChg>
        <pc:spChg chg="mod">
          <ac:chgData name="Nanda Fretes" userId="3251f339cb56ebd4" providerId="LiveId" clId="{BB92D6C4-E730-4020-A3B5-89CD9BB84D5C}" dt="2024-02-13T00:40:15.470" v="1821" actId="1076"/>
          <ac:spMkLst>
            <pc:docMk/>
            <pc:sldMk cId="1245819693" sldId="414"/>
            <ac:spMk id="12" creationId="{45C04E17-772C-457A-1272-54AFC9BCB017}"/>
          </ac:spMkLst>
        </pc:spChg>
        <pc:picChg chg="add mod">
          <ac:chgData name="Nanda Fretes" userId="3251f339cb56ebd4" providerId="LiveId" clId="{BB92D6C4-E730-4020-A3B5-89CD9BB84D5C}" dt="2024-02-13T00:40:27.914" v="1822" actId="1076"/>
          <ac:picMkLst>
            <pc:docMk/>
            <pc:sldMk cId="1245819693" sldId="414"/>
            <ac:picMk id="3" creationId="{A4ADC441-466C-A850-5143-8D05CC34B8FD}"/>
          </ac:picMkLst>
        </pc:picChg>
        <pc:picChg chg="del">
          <ac:chgData name="Nanda Fretes" userId="3251f339cb56ebd4" providerId="LiveId" clId="{BB92D6C4-E730-4020-A3B5-89CD9BB84D5C}" dt="2024-02-13T00:37:19.631" v="1564" actId="478"/>
          <ac:picMkLst>
            <pc:docMk/>
            <pc:sldMk cId="1245819693" sldId="414"/>
            <ac:picMk id="4" creationId="{60D3E6C5-FB0A-B69A-0ABE-B8BC0D819007}"/>
          </ac:picMkLst>
        </pc:picChg>
      </pc:sldChg>
      <pc:sldChg chg="del">
        <pc:chgData name="Nanda Fretes" userId="3251f339cb56ebd4" providerId="LiveId" clId="{BB92D6C4-E730-4020-A3B5-89CD9BB84D5C}" dt="2024-02-11T16:39:45.616" v="129" actId="47"/>
        <pc:sldMkLst>
          <pc:docMk/>
          <pc:sldMk cId="3203707703" sldId="414"/>
        </pc:sldMkLst>
      </pc:sldChg>
      <pc:sldChg chg="addSp delSp modSp add mod ord">
        <pc:chgData name="Nanda Fretes" userId="3251f339cb56ebd4" providerId="LiveId" clId="{BB92D6C4-E730-4020-A3B5-89CD9BB84D5C}" dt="2024-02-20T17:25:04.094" v="2371" actId="20577"/>
        <pc:sldMkLst>
          <pc:docMk/>
          <pc:sldMk cId="773313526" sldId="415"/>
        </pc:sldMkLst>
        <pc:spChg chg="add del mod">
          <ac:chgData name="Nanda Fretes" userId="3251f339cb56ebd4" providerId="LiveId" clId="{BB92D6C4-E730-4020-A3B5-89CD9BB84D5C}" dt="2024-02-13T09:22:59.736" v="2013" actId="478"/>
          <ac:spMkLst>
            <pc:docMk/>
            <pc:sldMk cId="773313526" sldId="415"/>
            <ac:spMk id="2" creationId="{706774A5-21E3-513E-E649-B1A35C90F07C}"/>
          </ac:spMkLst>
        </pc:spChg>
        <pc:spChg chg="add mod">
          <ac:chgData name="Nanda Fretes" userId="3251f339cb56ebd4" providerId="LiveId" clId="{BB92D6C4-E730-4020-A3B5-89CD9BB84D5C}" dt="2024-02-20T17:25:04.094" v="2371" actId="20577"/>
          <ac:spMkLst>
            <pc:docMk/>
            <pc:sldMk cId="773313526" sldId="415"/>
            <ac:spMk id="3" creationId="{8B789A2A-318D-C6BF-9F79-617C33095CD7}"/>
          </ac:spMkLst>
        </pc:spChg>
        <pc:spChg chg="del mod">
          <ac:chgData name="Nanda Fretes" userId="3251f339cb56ebd4" providerId="LiveId" clId="{BB92D6C4-E730-4020-A3B5-89CD9BB84D5C}" dt="2024-02-13T09:14:34.468" v="1862"/>
          <ac:spMkLst>
            <pc:docMk/>
            <pc:sldMk cId="773313526" sldId="415"/>
            <ac:spMk id="4" creationId="{B8D82BDF-6647-C3F8-31B3-F929543C717D}"/>
          </ac:spMkLst>
        </pc:spChg>
        <pc:spChg chg="add mod">
          <ac:chgData name="Nanda Fretes" userId="3251f339cb56ebd4" providerId="LiveId" clId="{BB92D6C4-E730-4020-A3B5-89CD9BB84D5C}" dt="2024-02-13T09:15:32.639" v="1869"/>
          <ac:spMkLst>
            <pc:docMk/>
            <pc:sldMk cId="773313526" sldId="415"/>
            <ac:spMk id="5" creationId="{B90C4CFF-ACE2-664A-6FE7-6363783596E9}"/>
          </ac:spMkLst>
        </pc:spChg>
        <pc:spChg chg="add mod">
          <ac:chgData name="Nanda Fretes" userId="3251f339cb56ebd4" providerId="LiveId" clId="{BB92D6C4-E730-4020-A3B5-89CD9BB84D5C}" dt="2024-02-13T09:22:50.733" v="2010"/>
          <ac:spMkLst>
            <pc:docMk/>
            <pc:sldMk cId="773313526" sldId="415"/>
            <ac:spMk id="7" creationId="{34DD8A30-B87E-D834-474D-D8F0D3CED9DD}"/>
          </ac:spMkLst>
        </pc:spChg>
        <pc:picChg chg="del">
          <ac:chgData name="Nanda Fretes" userId="3251f339cb56ebd4" providerId="LiveId" clId="{BB92D6C4-E730-4020-A3B5-89CD9BB84D5C}" dt="2024-02-13T00:52:11.651" v="1859" actId="478"/>
          <ac:picMkLst>
            <pc:docMk/>
            <pc:sldMk cId="773313526" sldId="415"/>
            <ac:picMk id="13" creationId="{11CCCDA9-38F1-1474-3153-1467C0BC813E}"/>
          </ac:picMkLst>
        </pc:picChg>
      </pc:sldChg>
      <pc:sldChg chg="add del">
        <pc:chgData name="Nanda Fretes" userId="3251f339cb56ebd4" providerId="LiveId" clId="{BB92D6C4-E730-4020-A3B5-89CD9BB84D5C}" dt="2024-02-13T00:51:51.388" v="1855" actId="47"/>
        <pc:sldMkLst>
          <pc:docMk/>
          <pc:sldMk cId="896969330" sldId="415"/>
        </pc:sldMkLst>
      </pc:sldChg>
      <pc:sldChg chg="del">
        <pc:chgData name="Nanda Fretes" userId="3251f339cb56ebd4" providerId="LiveId" clId="{BB92D6C4-E730-4020-A3B5-89CD9BB84D5C}" dt="2024-02-06T17:48:54.181" v="17" actId="47"/>
        <pc:sldMkLst>
          <pc:docMk/>
          <pc:sldMk cId="4270508404" sldId="415"/>
        </pc:sldMkLst>
      </pc:sldChg>
      <pc:sldChg chg="addSp delSp modSp add mod">
        <pc:chgData name="Nanda Fretes" userId="3251f339cb56ebd4" providerId="LiveId" clId="{BB92D6C4-E730-4020-A3B5-89CD9BB84D5C}" dt="2024-02-13T09:46:47.701" v="2358" actId="1076"/>
        <pc:sldMkLst>
          <pc:docMk/>
          <pc:sldMk cId="1081921610" sldId="416"/>
        </pc:sldMkLst>
        <pc:spChg chg="add del mod">
          <ac:chgData name="Nanda Fretes" userId="3251f339cb56ebd4" providerId="LiveId" clId="{BB92D6C4-E730-4020-A3B5-89CD9BB84D5C}" dt="2024-02-13T09:43:53.931" v="2356" actId="478"/>
          <ac:spMkLst>
            <pc:docMk/>
            <pc:sldMk cId="1081921610" sldId="416"/>
            <ac:spMk id="3" creationId="{0E86D391-453F-8E6D-581A-9EDD9D020393}"/>
          </ac:spMkLst>
        </pc:spChg>
        <pc:spChg chg="del">
          <ac:chgData name="Nanda Fretes" userId="3251f339cb56ebd4" providerId="LiveId" clId="{BB92D6C4-E730-4020-A3B5-89CD9BB84D5C}" dt="2024-02-13T09:43:46.703" v="2354" actId="478"/>
          <ac:spMkLst>
            <pc:docMk/>
            <pc:sldMk cId="1081921610" sldId="416"/>
            <ac:spMk id="4" creationId="{4042A26C-9685-AE02-AF19-3EC5CB6E63C1}"/>
          </ac:spMkLst>
        </pc:spChg>
        <pc:picChg chg="del">
          <ac:chgData name="Nanda Fretes" userId="3251f339cb56ebd4" providerId="LiveId" clId="{BB92D6C4-E730-4020-A3B5-89CD9BB84D5C}" dt="2024-02-13T09:43:40.875" v="2353" actId="478"/>
          <ac:picMkLst>
            <pc:docMk/>
            <pc:sldMk cId="1081921610" sldId="416"/>
            <ac:picMk id="8" creationId="{C4C55CB0-0CFF-9FE7-2D8C-1926448EBB96}"/>
          </ac:picMkLst>
        </pc:picChg>
        <pc:picChg chg="del">
          <ac:chgData name="Nanda Fretes" userId="3251f339cb56ebd4" providerId="LiveId" clId="{BB92D6C4-E730-4020-A3B5-89CD9BB84D5C}" dt="2024-02-13T09:43:40.875" v="2353" actId="478"/>
          <ac:picMkLst>
            <pc:docMk/>
            <pc:sldMk cId="1081921610" sldId="416"/>
            <ac:picMk id="13" creationId="{95614B23-FF02-9A07-D7D1-8A6592EDDD10}"/>
          </ac:picMkLst>
        </pc:picChg>
        <pc:picChg chg="add mod">
          <ac:chgData name="Nanda Fretes" userId="3251f339cb56ebd4" providerId="LiveId" clId="{BB92D6C4-E730-4020-A3B5-89CD9BB84D5C}" dt="2024-02-13T09:46:47.701" v="2358" actId="1076"/>
          <ac:picMkLst>
            <pc:docMk/>
            <pc:sldMk cId="1081921610" sldId="416"/>
            <ac:picMk id="7170" creationId="{43FC1C26-6FF6-B004-F697-F623C7527BCD}"/>
          </ac:picMkLst>
        </pc:picChg>
      </pc:sldChg>
      <pc:sldChg chg="del">
        <pc:chgData name="Nanda Fretes" userId="3251f339cb56ebd4" providerId="LiveId" clId="{BB92D6C4-E730-4020-A3B5-89CD9BB84D5C}" dt="2024-02-11T16:39:48.801" v="141" actId="47"/>
        <pc:sldMkLst>
          <pc:docMk/>
          <pc:sldMk cId="3668092653" sldId="416"/>
        </pc:sldMkLst>
      </pc:sldChg>
      <pc:sldChg chg="del">
        <pc:chgData name="Nanda Fretes" userId="3251f339cb56ebd4" providerId="LiveId" clId="{BB92D6C4-E730-4020-A3B5-89CD9BB84D5C}" dt="2024-02-11T16:39:49.076" v="142" actId="47"/>
        <pc:sldMkLst>
          <pc:docMk/>
          <pc:sldMk cId="3274125749" sldId="417"/>
        </pc:sldMkLst>
      </pc:sldChg>
      <pc:sldChg chg="del">
        <pc:chgData name="Nanda Fretes" userId="3251f339cb56ebd4" providerId="LiveId" clId="{BB92D6C4-E730-4020-A3B5-89CD9BB84D5C}" dt="2024-02-11T16:39:49.342" v="143" actId="47"/>
        <pc:sldMkLst>
          <pc:docMk/>
          <pc:sldMk cId="3316513619" sldId="418"/>
        </pc:sldMkLst>
      </pc:sldChg>
      <pc:sldChg chg="del">
        <pc:chgData name="Nanda Fretes" userId="3251f339cb56ebd4" providerId="LiveId" clId="{BB92D6C4-E730-4020-A3B5-89CD9BB84D5C}" dt="2024-02-11T16:39:48.243" v="139" actId="47"/>
        <pc:sldMkLst>
          <pc:docMk/>
          <pc:sldMk cId="561462071" sldId="425"/>
        </pc:sldMkLst>
      </pc:sldChg>
      <pc:sldChg chg="del">
        <pc:chgData name="Nanda Fretes" userId="3251f339cb56ebd4" providerId="LiveId" clId="{BB92D6C4-E730-4020-A3B5-89CD9BB84D5C}" dt="2024-02-11T16:39:48.017" v="138" actId="47"/>
        <pc:sldMkLst>
          <pc:docMk/>
          <pc:sldMk cId="1059075450" sldId="428"/>
        </pc:sldMkLst>
      </pc:sldChg>
      <pc:sldChg chg="del">
        <pc:chgData name="Nanda Fretes" userId="3251f339cb56ebd4" providerId="LiveId" clId="{BB92D6C4-E730-4020-A3B5-89CD9BB84D5C}" dt="2024-02-11T16:39:49.850" v="144" actId="47"/>
        <pc:sldMkLst>
          <pc:docMk/>
          <pc:sldMk cId="3018224080" sldId="430"/>
        </pc:sldMkLst>
      </pc:sldChg>
      <pc:sldChg chg="del">
        <pc:chgData name="Nanda Fretes" userId="3251f339cb56ebd4" providerId="LiveId" clId="{BB92D6C4-E730-4020-A3B5-89CD9BB84D5C}" dt="2024-02-06T17:48:47.264" v="9" actId="47"/>
        <pc:sldMkLst>
          <pc:docMk/>
          <pc:sldMk cId="3096603638" sldId="431"/>
        </pc:sldMkLst>
      </pc:sldChg>
      <pc:sldChg chg="del">
        <pc:chgData name="Nanda Fretes" userId="3251f339cb56ebd4" providerId="LiveId" clId="{BB92D6C4-E730-4020-A3B5-89CD9BB84D5C}" dt="2024-02-06T17:48:47.774" v="10" actId="47"/>
        <pc:sldMkLst>
          <pc:docMk/>
          <pc:sldMk cId="1385649875" sldId="432"/>
        </pc:sldMkLst>
      </pc:sldChg>
      <pc:sldChg chg="del">
        <pc:chgData name="Nanda Fretes" userId="3251f339cb56ebd4" providerId="LiveId" clId="{BB92D6C4-E730-4020-A3B5-89CD9BB84D5C}" dt="2024-02-06T17:48:48.966" v="12" actId="47"/>
        <pc:sldMkLst>
          <pc:docMk/>
          <pc:sldMk cId="1500207291" sldId="433"/>
        </pc:sldMkLst>
      </pc:sldChg>
      <pc:sldChg chg="del">
        <pc:chgData name="Nanda Fretes" userId="3251f339cb56ebd4" providerId="LiveId" clId="{BB92D6C4-E730-4020-A3B5-89CD9BB84D5C}" dt="2024-02-06T17:48:50.754" v="14" actId="47"/>
        <pc:sldMkLst>
          <pc:docMk/>
          <pc:sldMk cId="668342503" sldId="434"/>
        </pc:sldMkLst>
      </pc:sldChg>
      <pc:sldChg chg="del">
        <pc:chgData name="Nanda Fretes" userId="3251f339cb56ebd4" providerId="LiveId" clId="{BB92D6C4-E730-4020-A3B5-89CD9BB84D5C}" dt="2024-02-06T17:48:51.541" v="15" actId="47"/>
        <pc:sldMkLst>
          <pc:docMk/>
          <pc:sldMk cId="1301065380" sldId="435"/>
        </pc:sldMkLst>
      </pc:sldChg>
      <pc:sldChg chg="del">
        <pc:chgData name="Nanda Fretes" userId="3251f339cb56ebd4" providerId="LiveId" clId="{BB92D6C4-E730-4020-A3B5-89CD9BB84D5C}" dt="2024-02-06T17:48:55.169" v="18" actId="47"/>
        <pc:sldMkLst>
          <pc:docMk/>
          <pc:sldMk cId="2489212929" sldId="437"/>
        </pc:sldMkLst>
      </pc:sldChg>
      <pc:sldChg chg="del">
        <pc:chgData name="Nanda Fretes" userId="3251f339cb56ebd4" providerId="LiveId" clId="{BB92D6C4-E730-4020-A3B5-89CD9BB84D5C}" dt="2024-02-06T17:48:56.090" v="19" actId="47"/>
        <pc:sldMkLst>
          <pc:docMk/>
          <pc:sldMk cId="3713599734" sldId="438"/>
        </pc:sldMkLst>
      </pc:sldChg>
      <pc:sldChg chg="del">
        <pc:chgData name="Nanda Fretes" userId="3251f339cb56ebd4" providerId="LiveId" clId="{BB92D6C4-E730-4020-A3B5-89CD9BB84D5C}" dt="2024-02-06T17:48:57.538" v="20" actId="47"/>
        <pc:sldMkLst>
          <pc:docMk/>
          <pc:sldMk cId="344423579" sldId="439"/>
        </pc:sldMkLst>
      </pc:sldChg>
      <pc:sldChg chg="del ord">
        <pc:chgData name="Nanda Fretes" userId="3251f339cb56ebd4" providerId="LiveId" clId="{BB92D6C4-E730-4020-A3B5-89CD9BB84D5C}" dt="2024-02-06T17:48:49.641" v="13" actId="47"/>
        <pc:sldMkLst>
          <pc:docMk/>
          <pc:sldMk cId="3593948338" sldId="440"/>
        </pc:sldMkLst>
      </pc:sldChg>
      <pc:sldChg chg="del">
        <pc:chgData name="Nanda Fretes" userId="3251f339cb56ebd4" providerId="LiveId" clId="{BB92D6C4-E730-4020-A3B5-89CD9BB84D5C}" dt="2024-02-11T16:39:45.182" v="127" actId="47"/>
        <pc:sldMkLst>
          <pc:docMk/>
          <pc:sldMk cId="3318298269" sldId="443"/>
        </pc:sldMkLst>
      </pc:sldChg>
      <pc:sldChg chg="del">
        <pc:chgData name="Nanda Fretes" userId="3251f339cb56ebd4" providerId="LiveId" clId="{BB92D6C4-E730-4020-A3B5-89CD9BB84D5C}" dt="2024-02-11T16:39:50.151" v="145" actId="47"/>
        <pc:sldMkLst>
          <pc:docMk/>
          <pc:sldMk cId="3117955522" sldId="444"/>
        </pc:sldMkLst>
      </pc:sldChg>
      <pc:sldChg chg="del">
        <pc:chgData name="Nanda Fretes" userId="3251f339cb56ebd4" providerId="LiveId" clId="{BB92D6C4-E730-4020-A3B5-89CD9BB84D5C}" dt="2024-02-11T16:39:50.695" v="146" actId="47"/>
        <pc:sldMkLst>
          <pc:docMk/>
          <pc:sldMk cId="2491570241" sldId="446"/>
        </pc:sldMkLst>
      </pc:sldChg>
      <pc:sldChg chg="del">
        <pc:chgData name="Nanda Fretes" userId="3251f339cb56ebd4" providerId="LiveId" clId="{BB92D6C4-E730-4020-A3B5-89CD9BB84D5C}" dt="2024-02-06T17:48:48.246" v="11" actId="47"/>
        <pc:sldMkLst>
          <pc:docMk/>
          <pc:sldMk cId="420736904" sldId="447"/>
        </pc:sldMkLst>
      </pc:sldChg>
      <pc:sldChg chg="del">
        <pc:chgData name="Nanda Fretes" userId="3251f339cb56ebd4" providerId="LiveId" clId="{BB92D6C4-E730-4020-A3B5-89CD9BB84D5C}" dt="2024-02-06T17:48:52.228" v="16" actId="47"/>
        <pc:sldMkLst>
          <pc:docMk/>
          <pc:sldMk cId="2976309729" sldId="448"/>
        </pc:sldMkLst>
      </pc:sldChg>
      <pc:sldChg chg="del">
        <pc:chgData name="Nanda Fretes" userId="3251f339cb56ebd4" providerId="LiveId" clId="{BB92D6C4-E730-4020-A3B5-89CD9BB84D5C}" dt="2024-02-11T16:39:47.387" v="135" actId="47"/>
        <pc:sldMkLst>
          <pc:docMk/>
          <pc:sldMk cId="3118859019" sldId="449"/>
        </pc:sldMkLst>
      </pc:sldChg>
      <pc:sldChg chg="del">
        <pc:chgData name="Nanda Fretes" userId="3251f339cb56ebd4" providerId="LiveId" clId="{BB92D6C4-E730-4020-A3B5-89CD9BB84D5C}" dt="2024-02-11T16:39:47.837" v="137" actId="47"/>
        <pc:sldMkLst>
          <pc:docMk/>
          <pc:sldMk cId="491014035" sldId="450"/>
        </pc:sldMkLst>
      </pc:sldChg>
      <pc:sldChg chg="del">
        <pc:chgData name="Nanda Fretes" userId="3251f339cb56ebd4" providerId="LiveId" clId="{BB92D6C4-E730-4020-A3B5-89CD9BB84D5C}" dt="2024-02-11T16:39:48.467" v="140" actId="47"/>
        <pc:sldMkLst>
          <pc:docMk/>
          <pc:sldMk cId="949248339" sldId="452"/>
        </pc:sldMkLst>
      </pc:sldChg>
    </pc:docChg>
  </pc:docChgLst>
  <pc:docChgLst>
    <pc:chgData name="Nanda Fretes" userId="3251f339cb56ebd4" providerId="LiveId" clId="{C9DBC0BB-2763-4EBF-8FEF-3FABEAFAA35F}"/>
    <pc:docChg chg="undo custSel addSld delSld modSld">
      <pc:chgData name="Nanda Fretes" userId="3251f339cb56ebd4" providerId="LiveId" clId="{C9DBC0BB-2763-4EBF-8FEF-3FABEAFAA35F}" dt="2024-05-29T19:08:49.729" v="3" actId="20577"/>
      <pc:docMkLst>
        <pc:docMk/>
      </pc:docMkLst>
      <pc:sldChg chg="modSp mod">
        <pc:chgData name="Nanda Fretes" userId="3251f339cb56ebd4" providerId="LiveId" clId="{C9DBC0BB-2763-4EBF-8FEF-3FABEAFAA35F}" dt="2024-05-29T19:08:49.729" v="3" actId="20577"/>
        <pc:sldMkLst>
          <pc:docMk/>
          <pc:sldMk cId="773313526" sldId="415"/>
        </pc:sldMkLst>
        <pc:spChg chg="mod">
          <ac:chgData name="Nanda Fretes" userId="3251f339cb56ebd4" providerId="LiveId" clId="{C9DBC0BB-2763-4EBF-8FEF-3FABEAFAA35F}" dt="2024-05-29T19:08:49.729" v="3" actId="20577"/>
          <ac:spMkLst>
            <pc:docMk/>
            <pc:sldMk cId="773313526" sldId="415"/>
            <ac:spMk id="3" creationId="{8B789A2A-318D-C6BF-9F79-617C33095CD7}"/>
          </ac:spMkLst>
        </pc:spChg>
      </pc:sldChg>
      <pc:sldChg chg="new del">
        <pc:chgData name="Nanda Fretes" userId="3251f339cb56ebd4" providerId="LiveId" clId="{C9DBC0BB-2763-4EBF-8FEF-3FABEAFAA35F}" dt="2024-05-29T18:36:25.394" v="1" actId="680"/>
        <pc:sldMkLst>
          <pc:docMk/>
          <pc:sldMk cId="2872964803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29/05/2024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29/05/2024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198FC-DE09-2AF1-D8E1-C7AB2EC1F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5DCE719-20FB-4E32-CF9F-F0CA319117D8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097D1D-9803-07CB-47FC-45BBF98C598D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AEE5A-32E9-B18F-7A71-C6B3A5D4F0A8}"/>
              </a:ext>
            </a:extLst>
          </p:cNvPr>
          <p:cNvSpPr txBox="1"/>
          <p:nvPr/>
        </p:nvSpPr>
        <p:spPr>
          <a:xfrm>
            <a:off x="838200" y="3870911"/>
            <a:ext cx="1032679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Conseguimos usar recursos do Python através da importação da biblioteca correta. Nesta por exemplo temos uma chamada </a:t>
            </a:r>
            <a:r>
              <a:rPr lang="pt-BR" sz="2000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randon</a:t>
            </a:r>
            <a:r>
              <a:rPr lang="pt-BR" sz="2000" dirty="0">
                <a:solidFill>
                  <a:srgbClr val="253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permite gerar um valor aleatório. </a:t>
            </a:r>
          </a:p>
          <a:p>
            <a:pPr algn="l"/>
            <a:endParaRPr lang="pt-BR" sz="2000" b="0" i="0" dirty="0">
              <a:solidFill>
                <a:srgbClr val="253A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solidFill>
                  <a:srgbClr val="253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 a instrução for verdadeira</a:t>
            </a:r>
          </a:p>
          <a:p>
            <a:pPr algn="l"/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 um valor aleatório num intervalo de 1 a 100</a:t>
            </a:r>
          </a:p>
          <a:p>
            <a:pPr algn="l"/>
            <a:r>
              <a:rPr lang="pt-BR" sz="2000" dirty="0">
                <a:solidFill>
                  <a:srgbClr val="253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pergunte ao usuário se deseja sair(Digitando o valor “s”), caso contrário gere outro valor aleatório. </a:t>
            </a:r>
          </a:p>
          <a:p>
            <a:pPr algn="l"/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o usuário colocar o “S”, o </a:t>
            </a:r>
            <a:r>
              <a:rPr lang="pt-BR" sz="2000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será interrompido e mostrará uma mensagem.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B03667-C9E7-CF21-5EFC-A4CD0AC5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616"/>
            <a:ext cx="10234569" cy="31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5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92D31-0417-CBD4-6B63-1B8D74546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AED3530-3760-A430-29FC-7D516AB829A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F023CC3-F79E-C639-3F86-994FDCEA1DC1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098" name="Picture 2" descr="Jogue Bingo Online PIX | Pague com PIX">
            <a:extLst>
              <a:ext uri="{FF2B5EF4-FFF2-40B4-BE49-F238E27FC236}">
                <a16:creationId xmlns:a16="http://schemas.microsoft.com/office/drawing/2014/main" id="{EABFE354-ECAF-4B68-C2E1-A7422704D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09" y="871538"/>
            <a:ext cx="10261598" cy="577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4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5EE9-3886-6BDA-D704-8671824F1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576CD93-1C70-EC48-8BED-59F8F71697ED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9828A7-6063-F842-BD67-24630153DA6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C04E17-772C-457A-1272-54AFC9BCB017}"/>
              </a:ext>
            </a:extLst>
          </p:cNvPr>
          <p:cNvSpPr txBox="1"/>
          <p:nvPr/>
        </p:nvSpPr>
        <p:spPr>
          <a:xfrm>
            <a:off x="1318752" y="5119168"/>
            <a:ext cx="99084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Enquanto for verdade, solicite ao usuário que digite um número de 1 a 10. Caso o valor digitado seja igual a o valor da variável </a:t>
            </a:r>
            <a:r>
              <a:rPr lang="pt-BR" sz="2000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numero_secreto</a:t>
            </a:r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então de parabéns ao usuário. Se não, pergunte um novo número.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ADC441-466C-A850-5143-8D05CC34B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93" y="1411100"/>
            <a:ext cx="8512278" cy="331498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1372B3D-CF61-E20E-6286-5C950657FF16}"/>
              </a:ext>
            </a:extLst>
          </p:cNvPr>
          <p:cNvSpPr txBox="1"/>
          <p:nvPr/>
        </p:nvSpPr>
        <p:spPr>
          <a:xfrm rot="1856617">
            <a:off x="8140958" y="1138666"/>
            <a:ext cx="2691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4581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2A346-F87A-6FBD-BAEB-64DF955A4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C689596-6969-6B9C-DF88-917C568B2E1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1931C1-78F7-7115-A742-6E7E65F5877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72AD1B-1B51-849F-29A8-5AA3C209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632"/>
            <a:ext cx="5533103" cy="4427691"/>
          </a:xfrm>
        </p:spPr>
        <p:txBody>
          <a:bodyPr/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Por que o bingo é um exemplo de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while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?</a:t>
            </a:r>
          </a:p>
          <a:p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Quantas vezes geramos um valor aleatório?</a:t>
            </a:r>
          </a:p>
          <a:p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O que é uma biblioteca?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40EBAB1-7DFB-9C77-35F9-EB05BEABD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40"/>
          <a:stretch/>
        </p:blipFill>
        <p:spPr>
          <a:xfrm>
            <a:off x="6823741" y="1237770"/>
            <a:ext cx="5083124" cy="53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6A6CB-AB5D-C79B-3712-E251EFD10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C194EDD-2CA8-EAA1-66D1-24CB38190480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0E548A-2611-24E0-8B8C-584AB78D06D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A474C-CD23-890D-E58E-BD28F336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585" y="2070805"/>
            <a:ext cx="5523117" cy="4939193"/>
          </a:xfrm>
        </p:spPr>
        <p:txBody>
          <a:bodyPr/>
          <a:lstStyle/>
          <a:p>
            <a:r>
              <a:rPr lang="pt-BR" dirty="0"/>
              <a:t>O FOR é recomendado quando já sabemos quantas vezes desejamos executar uma instrução. </a:t>
            </a:r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89FA6D-C144-714D-13C5-A1E14682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83"/>
          <a:stretch/>
        </p:blipFill>
        <p:spPr>
          <a:xfrm>
            <a:off x="1612491" y="1300513"/>
            <a:ext cx="3087405" cy="362334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9CD786-9CE5-3706-0964-6E47FF32C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55"/>
          <a:stretch/>
        </p:blipFill>
        <p:spPr>
          <a:xfrm>
            <a:off x="1331234" y="5113204"/>
            <a:ext cx="9383468" cy="15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0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0758A-FF54-756A-32AF-BE6E6CF91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54F34FB-4FDA-6A7B-045C-C15A4ABC1BE9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5411F81-5CF0-6D82-4873-3EDE77F357F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7170" name="Picture 2" descr="Exercícios podem reduzir sintomas da Covid-19 » +Q Pilates">
            <a:extLst>
              <a:ext uri="{FF2B5EF4-FFF2-40B4-BE49-F238E27FC236}">
                <a16:creationId xmlns:a16="http://schemas.microsoft.com/office/drawing/2014/main" id="{43FC1C26-6FF6-B004-F697-F623C752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1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2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FFB30-2F99-3625-3206-965C3BEC3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138042D-D7FB-A4CE-14AC-B7366556733F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B8A0C9-E488-BFD1-0B27-9494F98F356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89A2A-318D-C6BF-9F79-617C33095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3693"/>
            <a:ext cx="10085439" cy="31706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Imprima os números de 1 a 10.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cs typeface="Arial" panose="020B0604020202020204" pitchFamily="34" charset="0"/>
              </a:rPr>
              <a:t>Calcule a soma dos números de 1 a 10 e exiba o resultado ao usuário.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cs typeface="Arial" panose="020B0604020202020204" pitchFamily="34" charset="0"/>
              </a:rPr>
              <a:t>Calcule o fatorial de um número informado pelo usuário.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cs typeface="Arial" panose="020B0604020202020204" pitchFamily="34" charset="0"/>
              </a:rPr>
              <a:t>Imprima 10 números pares sequenciais ao usuário.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87B250-5329-4D78-80B0-4A9A149BFB6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8D8BB76-CC31-4345-BCC4-519E77BD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79"/>
            <a:ext cx="10199255" cy="418768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que é Algoritmo?</a:t>
            </a:r>
          </a:p>
          <a:p>
            <a:endParaRPr lang="pt-BR" dirty="0"/>
          </a:p>
          <a:p>
            <a:r>
              <a:rPr lang="pt-BR" dirty="0"/>
              <a:t>O que são variáveis?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que é uma operação aritmética?</a:t>
            </a:r>
          </a:p>
          <a:p>
            <a:endParaRPr lang="pt-BR" dirty="0"/>
          </a:p>
          <a:p>
            <a:r>
              <a:rPr lang="pt-BR" dirty="0"/>
              <a:t>O que é uma ordem de precedência?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que é uma condição?	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29B52C-3F9E-4CDC-825B-F5E498DF62E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5735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928FC-49D5-338C-95AE-FB7ACDDD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7" name="Rectangle 207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7F2A95B-04D4-05B9-92D4-1F0F27495AED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/>
              <a:t>Lógica de Programação e Algoritmos</a:t>
            </a:r>
          </a:p>
        </p:txBody>
      </p:sp>
      <p:grpSp>
        <p:nvGrpSpPr>
          <p:cNvPr id="2088" name="Group 207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89" name="Rectangle 20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20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1" name="Rectangle 208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89A0CF-EFF6-2E9D-A9D3-EA4EB3EBBA0A}"/>
              </a:ext>
            </a:extLst>
          </p:cNvPr>
          <p:cNvSpPr/>
          <p:nvPr/>
        </p:nvSpPr>
        <p:spPr>
          <a:xfrm>
            <a:off x="589560" y="2368845"/>
            <a:ext cx="4559425" cy="397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Laços</a:t>
            </a:r>
            <a:r>
              <a:rPr lang="en-US" sz="7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720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Repetição</a:t>
            </a:r>
            <a:endParaRPr lang="en-US" sz="72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2" name="Rectangle 208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dala Tour - É hoje!! Bora pro Pelada Tour!! | Facebook">
            <a:extLst>
              <a:ext uri="{FF2B5EF4-FFF2-40B4-BE49-F238E27FC236}">
                <a16:creationId xmlns:a16="http://schemas.microsoft.com/office/drawing/2014/main" id="{816A7A4E-04E4-809C-95DE-7E431209A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" t="-19540" r="-767" b="22602"/>
          <a:stretch/>
        </p:blipFill>
        <p:spPr bwMode="auto">
          <a:xfrm>
            <a:off x="6041006" y="122655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4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62366-2A73-8137-920D-EF72B495A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5C08B7-DA9C-2744-C751-7BC970DC29EE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449E244-120D-75E0-356E-7188A881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79"/>
            <a:ext cx="10199255" cy="4187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5191FB4-816C-894F-6D71-44B9E06BEDF1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7">
            <a:extLst>
              <a:ext uri="{FF2B5EF4-FFF2-40B4-BE49-F238E27FC236}">
                <a16:creationId xmlns:a16="http://schemas.microsoft.com/office/drawing/2014/main" id="{D12B8CE1-190A-8533-80FC-0DC1E442A7B3}"/>
              </a:ext>
            </a:extLst>
          </p:cNvPr>
          <p:cNvSpPr txBox="1">
            <a:spLocks/>
          </p:cNvSpPr>
          <p:nvPr/>
        </p:nvSpPr>
        <p:spPr>
          <a:xfrm>
            <a:off x="838200" y="2664543"/>
            <a:ext cx="10199255" cy="319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uma estrutura de repetição poderosa e flexível, que permite percorrer sequências de elementos e executar um bloco de código para cada elemento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Utilizando o laço for de maneira adequada, é possível automatizar tarefas repetitivas e escrever código mais eficiente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84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3FA50-2AE0-BC5D-8AB4-E22FB0DE2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ABE5BDE-993A-5FE6-7B7A-E8696D64A5BB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874A224-1254-C3DA-C84E-DB992350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79"/>
            <a:ext cx="10199255" cy="4187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2D5533-4DA6-1A38-8B83-421E197BA3DD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7">
            <a:extLst>
              <a:ext uri="{FF2B5EF4-FFF2-40B4-BE49-F238E27FC236}">
                <a16:creationId xmlns:a16="http://schemas.microsoft.com/office/drawing/2014/main" id="{F9227799-39DE-A4F7-7920-04E6743F9B46}"/>
              </a:ext>
            </a:extLst>
          </p:cNvPr>
          <p:cNvSpPr txBox="1">
            <a:spLocks/>
          </p:cNvSpPr>
          <p:nvPr/>
        </p:nvSpPr>
        <p:spPr>
          <a:xfrm>
            <a:off x="838199" y="1335158"/>
            <a:ext cx="10199255" cy="418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253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4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loops são codificados por meio dos comandos </a:t>
            </a:r>
            <a:r>
              <a:rPr lang="pt-BR" sz="4000" b="0" i="0" dirty="0">
                <a:solidFill>
                  <a:srgbClr val="8795A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BR" sz="4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sz="4000" b="0" i="0" dirty="0" err="1">
                <a:solidFill>
                  <a:srgbClr val="8795A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4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sz="4000" b="0" i="0" dirty="0">
              <a:solidFill>
                <a:srgbClr val="253A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4000" b="0" i="0" dirty="0" err="1">
                <a:solidFill>
                  <a:srgbClr val="8795A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4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executa um conjunto de instruções várias vezes enquanto uma condição é atendida.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Fundo Aquarela Vetores, Ícones e Planos de Fundo para Baixar Grátis">
            <a:extLst>
              <a:ext uri="{FF2B5EF4-FFF2-40B4-BE49-F238E27FC236}">
                <a16:creationId xmlns:a16="http://schemas.microsoft.com/office/drawing/2014/main" id="{6B598C15-4503-1BAB-990B-5BE4E821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05" y="4663163"/>
            <a:ext cx="4438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867B5E-0A66-E4A1-3CFB-01B0D5EBCFCD}"/>
              </a:ext>
            </a:extLst>
          </p:cNvPr>
          <p:cNvSpPr txBox="1"/>
          <p:nvPr/>
        </p:nvSpPr>
        <p:spPr>
          <a:xfrm>
            <a:off x="8495211" y="5248776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endParaRPr lang="pt-BR" sz="5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02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7A9B-14DB-5912-E0A5-C6E9C6E9E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5982D1A-320E-6525-1753-F7E0FFC5F6F7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E5E094-91D0-BA87-B577-726DB3DD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79"/>
            <a:ext cx="10199255" cy="4187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8E8C0B-0596-74A1-7F03-37AC375BA3B6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Espaço Reservado para Conteúdo 7">
            <a:extLst>
              <a:ext uri="{FF2B5EF4-FFF2-40B4-BE49-F238E27FC236}">
                <a16:creationId xmlns:a16="http://schemas.microsoft.com/office/drawing/2014/main" id="{BE1EF889-C86D-3791-4057-B0969D7A30CE}"/>
              </a:ext>
            </a:extLst>
          </p:cNvPr>
          <p:cNvSpPr txBox="1">
            <a:spLocks/>
          </p:cNvSpPr>
          <p:nvPr/>
        </p:nvSpPr>
        <p:spPr>
          <a:xfrm>
            <a:off x="838199" y="1335158"/>
            <a:ext cx="10199255" cy="418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0" i="0" dirty="0">
                <a:solidFill>
                  <a:srgbClr val="3537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laço </a:t>
            </a:r>
            <a:r>
              <a:rPr lang="pt-BR" sz="4000" b="1" i="0" dirty="0">
                <a:solidFill>
                  <a:srgbClr val="3537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BR" sz="4000" b="0" i="0" dirty="0">
                <a:solidFill>
                  <a:srgbClr val="3537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é utilizado quando você sabe quantas vezes deseja repetir o </a:t>
            </a:r>
            <a:r>
              <a:rPr lang="pt-BR" sz="4000" b="0" i="1" dirty="0">
                <a:solidFill>
                  <a:srgbClr val="3537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pt-BR" sz="4000" b="0" i="0" dirty="0">
                <a:solidFill>
                  <a:srgbClr val="3537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Por exemplo, se você deseja percorrer uma lista de 10 itens, o laço for seria a escolha ideal</a:t>
            </a:r>
            <a:r>
              <a:rPr lang="pt-BR" sz="2800" b="0" i="0" dirty="0">
                <a:solidFill>
                  <a:srgbClr val="35373A"/>
                </a:solidFill>
                <a:effectLst/>
                <a:latin typeface="Georgia" panose="02040502050405020303" pitchFamily="18" charset="0"/>
              </a:rPr>
              <a:t>.</a:t>
            </a:r>
            <a:endParaRPr lang="pt-BR" sz="4000" dirty="0"/>
          </a:p>
        </p:txBody>
      </p:sp>
      <p:pic>
        <p:nvPicPr>
          <p:cNvPr id="1028" name="Picture 4" descr="Fundo Aquarela Vetores, Ícones e Planos de Fundo para Baixar Grátis">
            <a:extLst>
              <a:ext uri="{FF2B5EF4-FFF2-40B4-BE49-F238E27FC236}">
                <a16:creationId xmlns:a16="http://schemas.microsoft.com/office/drawing/2014/main" id="{263088FB-4935-5A19-F655-081136A7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56" y="4545083"/>
            <a:ext cx="4438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F3EDE3D-4792-F8FA-9739-036B0F27A96F}"/>
              </a:ext>
            </a:extLst>
          </p:cNvPr>
          <p:cNvSpPr txBox="1"/>
          <p:nvPr/>
        </p:nvSpPr>
        <p:spPr>
          <a:xfrm>
            <a:off x="8350614" y="5157482"/>
            <a:ext cx="1331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40537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13C1F-74B7-9357-499E-255E18BB8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FAB0BE5-CE2C-A845-BB66-EF0630000E7A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57373F5-C299-4D37-0213-4DFE87B5CA9A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3E881F-010E-D973-E500-126C2FEF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BA3F441-7369-4100-A7CF-142160FD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37770"/>
            <a:ext cx="11068665" cy="53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5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1CDB3-54E5-2F0B-C768-3AA42E668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308A0DF-AA5F-26A9-4E55-357D3C4E9724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68D22F-66B6-7128-B63C-7A36AF09A14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AA03B1-C43F-BCAB-E80B-30B1B091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632"/>
            <a:ext cx="5533103" cy="4427691"/>
          </a:xfrm>
        </p:spPr>
        <p:txBody>
          <a:bodyPr/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 comando </a:t>
            </a:r>
            <a:r>
              <a:rPr lang="pt-BR" b="1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while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faz com que um conjunto de instruções seja executado enquanto uma condição é atendida. Quando o resultado dessa condição passa a ser falso, a execução do loop é interrompida, como mostra o exemplo a seguir: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8D78422-D7C7-0D97-BED8-78F66749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40"/>
          <a:stretch/>
        </p:blipFill>
        <p:spPr>
          <a:xfrm>
            <a:off x="6823741" y="1237770"/>
            <a:ext cx="5083124" cy="53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8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BDA38-CAF6-D78B-CA00-FA8A102E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41E539F-8D62-7517-809B-19F25999DD14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B977C8-E264-EA8D-F0DB-0970709EFEF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319EDA-34BB-7C54-3D86-052EA7705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59"/>
          <a:stretch/>
        </p:blipFill>
        <p:spPr>
          <a:xfrm>
            <a:off x="2636594" y="1206629"/>
            <a:ext cx="6765712" cy="271788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9122B8-031B-6A10-B1DD-3952ACD7E2F7}"/>
              </a:ext>
            </a:extLst>
          </p:cNvPr>
          <p:cNvSpPr txBox="1"/>
          <p:nvPr/>
        </p:nvSpPr>
        <p:spPr>
          <a:xfrm>
            <a:off x="932602" y="4292427"/>
            <a:ext cx="103267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Neste código, enquanto a variável </a:t>
            </a:r>
            <a:r>
              <a:rPr lang="pt-BR" sz="2000" b="0" i="0" dirty="0">
                <a:solidFill>
                  <a:srgbClr val="8795A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contador</a:t>
            </a:r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inicializada com 0, for menor do que 5, as instruções das </a:t>
            </a:r>
            <a:r>
              <a:rPr lang="pt-BR" sz="20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linhas 3</a:t>
            </a:r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sz="20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serão executadas. Na </a:t>
            </a:r>
            <a:r>
              <a:rPr lang="pt-BR" sz="20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linha 4</a:t>
            </a:r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incrementamos o valor da variável </a:t>
            </a:r>
            <a:r>
              <a:rPr lang="pt-BR" sz="2000" b="0" i="0" dirty="0">
                <a:solidFill>
                  <a:srgbClr val="8795A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contador</a:t>
            </a:r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 forma que em algum momento seu valor igualará o número 5.</a:t>
            </a:r>
          </a:p>
          <a:p>
            <a:pPr algn="l"/>
            <a:endParaRPr lang="pt-BR" sz="2000" dirty="0">
              <a:solidFill>
                <a:srgbClr val="253A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isso for verificado na </a:t>
            </a:r>
            <a:r>
              <a:rPr lang="pt-BR" sz="20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linha 2</a:t>
            </a:r>
            <a:r>
              <a:rPr lang="pt-BR" sz="20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laço será interrompido. Sem esse código, a condição de parada não será atingida, gerando o que é chamado de loop infinito. </a:t>
            </a:r>
          </a:p>
        </p:txBody>
      </p:sp>
    </p:spTree>
    <p:extLst>
      <p:ext uri="{BB962C8B-B14F-4D97-AF65-F5344CB8AC3E}">
        <p14:creationId xmlns:p14="http://schemas.microsoft.com/office/powerpoint/2010/main" val="408944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590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Roboto mono</vt:lpstr>
      <vt:lpstr>Source Serif Pro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401</cp:revision>
  <dcterms:created xsi:type="dcterms:W3CDTF">2019-06-17T10:47:58Z</dcterms:created>
  <dcterms:modified xsi:type="dcterms:W3CDTF">2024-05-29T19:08:58Z</dcterms:modified>
</cp:coreProperties>
</file>