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7" r:id="rId2"/>
    <p:sldId id="422" r:id="rId3"/>
    <p:sldId id="415" r:id="rId4"/>
    <p:sldId id="416" r:id="rId5"/>
    <p:sldId id="417" r:id="rId6"/>
    <p:sldId id="418" r:id="rId7"/>
    <p:sldId id="419" r:id="rId8"/>
    <p:sldId id="420" r:id="rId9"/>
    <p:sldId id="42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CB819-9DFD-4A5D-B5D0-F226F7F05152}" v="9" dt="2024-03-05T14:11:28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4C3CB819-9DFD-4A5D-B5D0-F226F7F05152}"/>
    <pc:docChg chg="undo custSel addSld modSld sldOrd">
      <pc:chgData name="Nanda Fretes" userId="3251f339cb56ebd4" providerId="LiveId" clId="{4C3CB819-9DFD-4A5D-B5D0-F226F7F05152}" dt="2024-03-05T14:20:21.556" v="3625" actId="20577"/>
      <pc:docMkLst>
        <pc:docMk/>
      </pc:docMkLst>
      <pc:sldChg chg="modSp mod">
        <pc:chgData name="Nanda Fretes" userId="3251f339cb56ebd4" providerId="LiveId" clId="{4C3CB819-9DFD-4A5D-B5D0-F226F7F05152}" dt="2024-03-05T13:10:48.884" v="8" actId="207"/>
        <pc:sldMkLst>
          <pc:docMk/>
          <pc:sldMk cId="773313526" sldId="415"/>
        </pc:sldMkLst>
        <pc:spChg chg="mod">
          <ac:chgData name="Nanda Fretes" userId="3251f339cb56ebd4" providerId="LiveId" clId="{4C3CB819-9DFD-4A5D-B5D0-F226F7F05152}" dt="2024-03-05T13:10:48.884" v="8" actId="207"/>
          <ac:spMkLst>
            <pc:docMk/>
            <pc:sldMk cId="773313526" sldId="415"/>
            <ac:spMk id="4" creationId="{A4322200-2093-B7D2-91CB-B8A97B6CB2E8}"/>
          </ac:spMkLst>
        </pc:spChg>
      </pc:sldChg>
      <pc:sldChg chg="modSp mod">
        <pc:chgData name="Nanda Fretes" userId="3251f339cb56ebd4" providerId="LiveId" clId="{4C3CB819-9DFD-4A5D-B5D0-F226F7F05152}" dt="2024-03-05T13:53:54.726" v="1450" actId="207"/>
        <pc:sldMkLst>
          <pc:docMk/>
          <pc:sldMk cId="990448103" sldId="416"/>
        </pc:sldMkLst>
        <pc:spChg chg="mod">
          <ac:chgData name="Nanda Fretes" userId="3251f339cb56ebd4" providerId="LiveId" clId="{4C3CB819-9DFD-4A5D-B5D0-F226F7F05152}" dt="2024-03-05T13:53:54.726" v="1450" actId="207"/>
          <ac:spMkLst>
            <pc:docMk/>
            <pc:sldMk cId="990448103" sldId="416"/>
            <ac:spMk id="3" creationId="{D5D18ABA-F86A-B526-4E40-D5780136D7F4}"/>
          </ac:spMkLst>
        </pc:spChg>
      </pc:sldChg>
      <pc:sldChg chg="modSp add mod">
        <pc:chgData name="Nanda Fretes" userId="3251f339cb56ebd4" providerId="LiveId" clId="{4C3CB819-9DFD-4A5D-B5D0-F226F7F05152}" dt="2024-03-05T13:53:32.745" v="1448" actId="20577"/>
        <pc:sldMkLst>
          <pc:docMk/>
          <pc:sldMk cId="1735568830" sldId="417"/>
        </pc:sldMkLst>
        <pc:spChg chg="mod">
          <ac:chgData name="Nanda Fretes" userId="3251f339cb56ebd4" providerId="LiveId" clId="{4C3CB819-9DFD-4A5D-B5D0-F226F7F05152}" dt="2024-03-05T13:53:32.745" v="1448" actId="20577"/>
          <ac:spMkLst>
            <pc:docMk/>
            <pc:sldMk cId="1735568830" sldId="417"/>
            <ac:spMk id="3" creationId="{DE0DDDDD-FF5B-1724-378C-5F5984BC29A2}"/>
          </ac:spMkLst>
        </pc:spChg>
      </pc:sldChg>
      <pc:sldChg chg="add">
        <pc:chgData name="Nanda Fretes" userId="3251f339cb56ebd4" providerId="LiveId" clId="{4C3CB819-9DFD-4A5D-B5D0-F226F7F05152}" dt="2024-03-05T13:40:07.640" v="1331" actId="2890"/>
        <pc:sldMkLst>
          <pc:docMk/>
          <pc:sldMk cId="2832762873" sldId="418"/>
        </pc:sldMkLst>
      </pc:sldChg>
      <pc:sldChg chg="modSp add mod">
        <pc:chgData name="Nanda Fretes" userId="3251f339cb56ebd4" providerId="LiveId" clId="{4C3CB819-9DFD-4A5D-B5D0-F226F7F05152}" dt="2024-03-05T14:00:02.898" v="2302" actId="1076"/>
        <pc:sldMkLst>
          <pc:docMk/>
          <pc:sldMk cId="3401947042" sldId="419"/>
        </pc:sldMkLst>
        <pc:spChg chg="mod">
          <ac:chgData name="Nanda Fretes" userId="3251f339cb56ebd4" providerId="LiveId" clId="{4C3CB819-9DFD-4A5D-B5D0-F226F7F05152}" dt="2024-03-05T14:00:02.898" v="2302" actId="1076"/>
          <ac:spMkLst>
            <pc:docMk/>
            <pc:sldMk cId="3401947042" sldId="419"/>
            <ac:spMk id="3" creationId="{6FCDB608-C970-87C2-C1F2-7B53EDDE50BD}"/>
          </ac:spMkLst>
        </pc:spChg>
      </pc:sldChg>
      <pc:sldChg chg="modSp add mod">
        <pc:chgData name="Nanda Fretes" userId="3251f339cb56ebd4" providerId="LiveId" clId="{4C3CB819-9DFD-4A5D-B5D0-F226F7F05152}" dt="2024-03-05T14:12:24.083" v="3015" actId="20577"/>
        <pc:sldMkLst>
          <pc:docMk/>
          <pc:sldMk cId="449903792" sldId="420"/>
        </pc:sldMkLst>
        <pc:spChg chg="mod">
          <ac:chgData name="Nanda Fretes" userId="3251f339cb56ebd4" providerId="LiveId" clId="{4C3CB819-9DFD-4A5D-B5D0-F226F7F05152}" dt="2024-03-05T14:12:24.083" v="3015" actId="20577"/>
          <ac:spMkLst>
            <pc:docMk/>
            <pc:sldMk cId="449903792" sldId="420"/>
            <ac:spMk id="3" creationId="{A9D96E8A-D574-A7CE-BC2D-E9E3502238F5}"/>
          </ac:spMkLst>
        </pc:spChg>
      </pc:sldChg>
      <pc:sldChg chg="modSp add mod">
        <pc:chgData name="Nanda Fretes" userId="3251f339cb56ebd4" providerId="LiveId" clId="{4C3CB819-9DFD-4A5D-B5D0-F226F7F05152}" dt="2024-03-05T14:20:21.556" v="3625" actId="20577"/>
        <pc:sldMkLst>
          <pc:docMk/>
          <pc:sldMk cId="788644568" sldId="421"/>
        </pc:sldMkLst>
        <pc:spChg chg="mod">
          <ac:chgData name="Nanda Fretes" userId="3251f339cb56ebd4" providerId="LiveId" clId="{4C3CB819-9DFD-4A5D-B5D0-F226F7F05152}" dt="2024-03-05T14:20:21.556" v="3625" actId="20577"/>
          <ac:spMkLst>
            <pc:docMk/>
            <pc:sldMk cId="788644568" sldId="421"/>
            <ac:spMk id="3" creationId="{DEE134D8-0D79-A1BA-1E58-7EF782CA52A4}"/>
          </ac:spMkLst>
        </pc:spChg>
      </pc:sldChg>
      <pc:sldChg chg="modSp add mod ord">
        <pc:chgData name="Nanda Fretes" userId="3251f339cb56ebd4" providerId="LiveId" clId="{4C3CB819-9DFD-4A5D-B5D0-F226F7F05152}" dt="2024-03-05T14:18:48.972" v="3567" actId="1076"/>
        <pc:sldMkLst>
          <pc:docMk/>
          <pc:sldMk cId="3758654215" sldId="422"/>
        </pc:sldMkLst>
        <pc:spChg chg="mod">
          <ac:chgData name="Nanda Fretes" userId="3251f339cb56ebd4" providerId="LiveId" clId="{4C3CB819-9DFD-4A5D-B5D0-F226F7F05152}" dt="2024-03-05T14:18:48.972" v="3567" actId="1076"/>
          <ac:spMkLst>
            <pc:docMk/>
            <pc:sldMk cId="3758654215" sldId="422"/>
            <ac:spMk id="4" creationId="{013892E9-D540-6C1B-FCCF-9FD3D48E56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B6370-1125-3AEE-9C4C-3BDD3444C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4.400+ Fundo Em Aquarela fotos de stock, imagens e fotos royalty-free -  iStock">
            <a:extLst>
              <a:ext uri="{FF2B5EF4-FFF2-40B4-BE49-F238E27FC236}">
                <a16:creationId xmlns:a16="http://schemas.microsoft.com/office/drawing/2014/main" id="{CFDB34CE-7798-70E5-36C3-A360907A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97" y="681036"/>
            <a:ext cx="8856406" cy="59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2A7EC9-B928-CA8A-05FE-799B9AA1403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11E216-1F48-0F29-2793-BE57175AAD0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3892E9-D540-6C1B-FCCF-9FD3D48E5620}"/>
              </a:ext>
            </a:extLst>
          </p:cNvPr>
          <p:cNvSpPr txBox="1"/>
          <p:nvPr/>
        </p:nvSpPr>
        <p:spPr>
          <a:xfrm>
            <a:off x="838200" y="1601845"/>
            <a:ext cx="106169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Bommm</a:t>
            </a:r>
            <a:r>
              <a:rPr lang="pt-B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dia senhores,</a:t>
            </a:r>
          </a:p>
          <a:p>
            <a:pPr algn="ctr"/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hoje terminar os exercícios das aulas anteriores e as de hoje para enviar para o e-mail:</a:t>
            </a:r>
          </a:p>
          <a:p>
            <a:pPr algn="ctr"/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Fernanda.fretes@sp.senai.br</a:t>
            </a:r>
          </a:p>
        </p:txBody>
      </p:sp>
    </p:spTree>
    <p:extLst>
      <p:ext uri="{BB962C8B-B14F-4D97-AF65-F5344CB8AC3E}">
        <p14:creationId xmlns:p14="http://schemas.microsoft.com/office/powerpoint/2010/main" val="375865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FB30-2F99-3625-3206-965C3BEC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4.400+ Fundo Em Aquarela fotos de stock, imagens e fotos royalty-free -  iStock">
            <a:extLst>
              <a:ext uri="{FF2B5EF4-FFF2-40B4-BE49-F238E27FC236}">
                <a16:creationId xmlns:a16="http://schemas.microsoft.com/office/drawing/2014/main" id="{CA93ECB2-BD33-5070-C4A4-68D58D5E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97" y="681036"/>
            <a:ext cx="8856406" cy="59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138042D-D7FB-A4CE-14AC-B7366556733F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8A0C9-E488-BFD1-0B27-9494F98F35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22200-2093-B7D2-91CB-B8A97B6CB2E8}"/>
              </a:ext>
            </a:extLst>
          </p:cNvPr>
          <p:cNvSpPr txBox="1"/>
          <p:nvPr/>
        </p:nvSpPr>
        <p:spPr>
          <a:xfrm>
            <a:off x="3939557" y="2601333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7733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C263B-B36A-40F3-2460-8B32055F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2D1A5ED-F933-486D-C20C-AC028A9E567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B0FFD2-0E3E-B0FB-DBFA-9F0B4A4FE4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18ABA-F86A-B526-4E40-D5780136D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5505"/>
            <a:ext cx="10124768" cy="501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Faça um sistema de inventário onde: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Toda vez que o encarregado da empresa for fazer a contagem devem ser considerados todos os equipamentos disponíveis, que são: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Computadores;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Teclados;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Mouse;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Coletor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Monitores;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B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alanças;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Leitores óticos.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Assim q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ue o sistema for iniciado, deve mostrar a quantidade atual de cada um dos itens (na primeira vez de ser 10 para todos*)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0990D-5662-0221-CA2C-84C4C002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FF0E299-1E7A-CE97-415D-57C327C3BA53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19C865-415D-64AC-51A0-640189F7426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DDDDD-FF5B-1724-378C-5F5984BC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3283"/>
            <a:ext cx="10124768" cy="440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E depois deve ser 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exibido para cada item a possibilidade de Adicionar, Excluir ou Manter.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Se escolhido Adicionar, uma função deve ser chamada para o item selecionado pedindo que seja informada a quantidade que deverá ser Acrescida no item, somando essa nova quantidade.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Caso seja pedido para excluir, o usuário deve informar a quantidade que deve decrementada, e fazer a subtração desse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Em todas as novas interações o usuário poderá solicitar a visualização atual das quantidades dos itens.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0CA7E-1866-E10B-315D-6608BB1DA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0D12D9B-D42B-B5C1-E028-F9565DA12CF1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4DE54F-9C62-4CB7-3C64-4C3525E4388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E718C-20AD-2E58-204E-6E684315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7171"/>
            <a:ext cx="10124768" cy="409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E depois deve ser 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exibido para cada item a possibilidade de Adicionar, Excluir ou Manter.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Se escolhido Adicionar, uma função deve ser chamada para o item selecionado pedindo que seja informada a quantidade que deverá ser Acrescida no item, somando essa nova quantidade.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Caso seja pedido para excluir, o usuário deve informar a quantidade que deve decrementada, e fazer a subtração desse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6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08FAD-3BAD-4CFF-151E-70595B9D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6E96BAF-69B3-BCF5-E6B5-EE97DDEFED5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85DED7-B29E-F91A-5DED-9BA7BEEDE22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DB608-C970-87C2-C1F2-7B53EDDE5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26999"/>
            <a:ext cx="10124768" cy="581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Estacionamento</a:t>
            </a:r>
            <a:endParaRPr lang="pt-BR" altLang="pt-BR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Um estacionamento conta com 30 vagas para carros e 15 para motos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Crie um sistema onde possibilite os clientes estacionarem seus veículos, sabendo da quantidade de vagas disponíveis, de cada tipo.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Assim que um novo cliente chega ao estacionamento uma vaga deixa de ficar disponível.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O estacionamento cobra um preço único de 12,00. permita que o usuário possa visualizar o total do faturamento até o momento, caso seja selecionado essa funcionalidade.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Os clientes podem deixar o estacionamento a qualquer momento, deixando uma vaga disponível de acordo com seu tipo de veículo.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4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EC4EB-23ED-6F7A-A950-44E66D01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AA5143C-793B-412C-38E4-D070774717EA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7DD31D-B4D7-3C07-AB36-E61BEA721B2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96E8A-D574-A7CE-BC2D-E9E350223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220" y="864131"/>
            <a:ext cx="11127658" cy="550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Livraria</a:t>
            </a:r>
            <a:endParaRPr lang="pt-BR" altLang="pt-BR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Uma livraria conta com os títulos: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Python – use a cabeça = 10 livros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Introdução ao Python =3 livros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Harry 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Potter e a pedra filosofal = 2 livros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Harry Potter e 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o Enigma do príncipe = 4 livros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Harry P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otter e as relíquias da morte = 15 livros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Crie um sistema onde o usuário possa visualizar os livros e as quantidades disponíveis para empréstimo.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Permita que um aluno possa fazer o empréstimo de um título, reduzindo uma quantidade dele. Exiba o nome do livro, e uma mensagem “Boa leitura” ao fim da solicitação de </a:t>
            </a:r>
            <a:r>
              <a:rPr lang="pt-BR" altLang="pt-BR" sz="2000" dirty="0" err="1">
                <a:solidFill>
                  <a:srgbClr val="0D0D0D"/>
                </a:solidFill>
                <a:cs typeface="Arial" panose="020B0604020202020204" pitchFamily="34" charset="0"/>
              </a:rPr>
              <a:t>emprestimo</a:t>
            </a:r>
            <a:endParaRPr lang="pt-BR" altLang="pt-BR" sz="2000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Possa fazer a devolu</a:t>
            </a:r>
            <a:r>
              <a:rPr lang="pt-BR" altLang="pt-BR" sz="2000" dirty="0">
                <a:solidFill>
                  <a:srgbClr val="0D0D0D"/>
                </a:solidFill>
                <a:cs typeface="Arial" panose="020B0604020202020204" pitchFamily="34" charset="0"/>
              </a:rPr>
              <a:t>ção do título.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D61B-2FF7-231A-77FA-CA4F7E33D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8D8635-B09D-D987-E3D1-7A510C9C67A1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5F1EF8-32B7-066F-5708-142DE816BBF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134D8-0D79-A1BA-1E58-7EF782CA5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220" y="556357"/>
            <a:ext cx="11127658" cy="6125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Pesquisa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Faça uma pesquisa das principais linguagens compiladas ainda usadas, e quais são suas características, e qual o comportamento dela no mercado.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>
                <a:solidFill>
                  <a:srgbClr val="FF0000"/>
                </a:solidFill>
                <a:cs typeface="Arial" panose="020B0604020202020204" pitchFamily="34" charset="0"/>
              </a:rPr>
              <a:t>E também das principais linguagens interpretada com suas características.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Destaque as diferenças entre eles.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>
                <a:solidFill>
                  <a:srgbClr val="FF0000"/>
                </a:solidFill>
                <a:cs typeface="Arial" panose="020B0604020202020204" pitchFamily="34" charset="0"/>
              </a:rPr>
              <a:t>Faça uma apresentação e envie por </a:t>
            </a:r>
            <a:r>
              <a:rPr lang="pt-BR" altLang="pt-BR" sz="3200" dirty="0" err="1">
                <a:solidFill>
                  <a:srgbClr val="FF0000"/>
                </a:solidFill>
                <a:cs typeface="Arial" panose="020B0604020202020204" pitchFamily="34" charset="0"/>
              </a:rPr>
              <a:t>email</a:t>
            </a:r>
            <a:r>
              <a:rPr lang="pt-BR" altLang="pt-BR" sz="3200">
                <a:solidFill>
                  <a:srgbClr val="FF0000"/>
                </a:solidFill>
                <a:cs typeface="Arial" panose="020B0604020202020204" pitchFamily="34" charset="0"/>
              </a:rPr>
              <a:t>.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44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586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403</cp:revision>
  <dcterms:created xsi:type="dcterms:W3CDTF">2019-06-17T10:47:58Z</dcterms:created>
  <dcterms:modified xsi:type="dcterms:W3CDTF">2024-03-05T14:20:22Z</dcterms:modified>
</cp:coreProperties>
</file>