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97" r:id="rId2"/>
    <p:sldId id="470" r:id="rId3"/>
    <p:sldId id="471" r:id="rId4"/>
    <p:sldId id="444" r:id="rId5"/>
    <p:sldId id="472" r:id="rId6"/>
    <p:sldId id="482" r:id="rId7"/>
    <p:sldId id="474" r:id="rId8"/>
    <p:sldId id="475" r:id="rId9"/>
    <p:sldId id="415" r:id="rId10"/>
    <p:sldId id="416" r:id="rId11"/>
    <p:sldId id="417" r:id="rId12"/>
    <p:sldId id="420" r:id="rId13"/>
    <p:sldId id="421" r:id="rId14"/>
    <p:sldId id="424" r:id="rId15"/>
    <p:sldId id="423" r:id="rId16"/>
    <p:sldId id="425" r:id="rId17"/>
    <p:sldId id="426" r:id="rId18"/>
    <p:sldId id="427" r:id="rId19"/>
    <p:sldId id="428" r:id="rId20"/>
    <p:sldId id="483" r:id="rId21"/>
    <p:sldId id="485" r:id="rId22"/>
    <p:sldId id="487" r:id="rId23"/>
    <p:sldId id="488" r:id="rId24"/>
    <p:sldId id="489" r:id="rId25"/>
    <p:sldId id="490" r:id="rId26"/>
    <p:sldId id="491" r:id="rId27"/>
    <p:sldId id="476" r:id="rId28"/>
    <p:sldId id="477" r:id="rId29"/>
    <p:sldId id="479" r:id="rId30"/>
    <p:sldId id="478" r:id="rId31"/>
    <p:sldId id="480" r:id="rId32"/>
    <p:sldId id="481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E3896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1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B63AB28C-855B-4D68-9191-318CBE119757}"/>
    <pc:docChg chg="custSel modSld">
      <pc:chgData name="Nanda Fretes" userId="3251f339cb56ebd4" providerId="LiveId" clId="{B63AB28C-855B-4D68-9191-318CBE119757}" dt="2024-06-05T11:47:53.178" v="6" actId="478"/>
      <pc:docMkLst>
        <pc:docMk/>
      </pc:docMkLst>
      <pc:sldChg chg="delSp mod">
        <pc:chgData name="Nanda Fretes" userId="3251f339cb56ebd4" providerId="LiveId" clId="{B63AB28C-855B-4D68-9191-318CBE119757}" dt="2024-06-05T11:47:27.939" v="2" actId="478"/>
        <pc:sldMkLst>
          <pc:docMk/>
          <pc:sldMk cId="3903664360" sldId="444"/>
        </pc:sldMkLst>
        <pc:spChg chg="del">
          <ac:chgData name="Nanda Fretes" userId="3251f339cb56ebd4" providerId="LiveId" clId="{B63AB28C-855B-4D68-9191-318CBE119757}" dt="2024-06-05T11:47:27.939" v="2" actId="478"/>
          <ac:spMkLst>
            <pc:docMk/>
            <pc:sldMk cId="3903664360" sldId="444"/>
            <ac:spMk id="4" creationId="{76A38A66-85BD-B969-1B4F-908AC92AB422}"/>
          </ac:spMkLst>
        </pc:spChg>
      </pc:sldChg>
      <pc:sldChg chg="delSp mod">
        <pc:chgData name="Nanda Fretes" userId="3251f339cb56ebd4" providerId="LiveId" clId="{B63AB28C-855B-4D68-9191-318CBE119757}" dt="2024-06-05T11:47:18.576" v="0" actId="478"/>
        <pc:sldMkLst>
          <pc:docMk/>
          <pc:sldMk cId="1030286220" sldId="470"/>
        </pc:sldMkLst>
        <pc:spChg chg="del">
          <ac:chgData name="Nanda Fretes" userId="3251f339cb56ebd4" providerId="LiveId" clId="{B63AB28C-855B-4D68-9191-318CBE119757}" dt="2024-06-05T11:47:18.576" v="0" actId="478"/>
          <ac:spMkLst>
            <pc:docMk/>
            <pc:sldMk cId="1030286220" sldId="470"/>
            <ac:spMk id="4" creationId="{3FD53214-25D2-5C6D-E67E-AAE4F0C5B502}"/>
          </ac:spMkLst>
        </pc:spChg>
      </pc:sldChg>
      <pc:sldChg chg="delSp mod">
        <pc:chgData name="Nanda Fretes" userId="3251f339cb56ebd4" providerId="LiveId" clId="{B63AB28C-855B-4D68-9191-318CBE119757}" dt="2024-06-05T11:47:22.808" v="1" actId="478"/>
        <pc:sldMkLst>
          <pc:docMk/>
          <pc:sldMk cId="993352541" sldId="471"/>
        </pc:sldMkLst>
        <pc:spChg chg="del">
          <ac:chgData name="Nanda Fretes" userId="3251f339cb56ebd4" providerId="LiveId" clId="{B63AB28C-855B-4D68-9191-318CBE119757}" dt="2024-06-05T11:47:22.808" v="1" actId="478"/>
          <ac:spMkLst>
            <pc:docMk/>
            <pc:sldMk cId="993352541" sldId="471"/>
            <ac:spMk id="4" creationId="{D8C57C9A-F7B5-823B-4B7C-9A98A602F185}"/>
          </ac:spMkLst>
        </pc:spChg>
      </pc:sldChg>
      <pc:sldChg chg="delSp mod">
        <pc:chgData name="Nanda Fretes" userId="3251f339cb56ebd4" providerId="LiveId" clId="{B63AB28C-855B-4D68-9191-318CBE119757}" dt="2024-06-05T11:47:35.273" v="3" actId="478"/>
        <pc:sldMkLst>
          <pc:docMk/>
          <pc:sldMk cId="268426927" sldId="472"/>
        </pc:sldMkLst>
        <pc:spChg chg="del">
          <ac:chgData name="Nanda Fretes" userId="3251f339cb56ebd4" providerId="LiveId" clId="{B63AB28C-855B-4D68-9191-318CBE119757}" dt="2024-06-05T11:47:35.273" v="3" actId="478"/>
          <ac:spMkLst>
            <pc:docMk/>
            <pc:sldMk cId="268426927" sldId="472"/>
            <ac:spMk id="4" creationId="{57C45521-AE66-4226-9352-9A3000662B2C}"/>
          </ac:spMkLst>
        </pc:spChg>
      </pc:sldChg>
      <pc:sldChg chg="delSp mod">
        <pc:chgData name="Nanda Fretes" userId="3251f339cb56ebd4" providerId="LiveId" clId="{B63AB28C-855B-4D68-9191-318CBE119757}" dt="2024-06-05T11:47:47.976" v="5" actId="478"/>
        <pc:sldMkLst>
          <pc:docMk/>
          <pc:sldMk cId="3666117646" sldId="474"/>
        </pc:sldMkLst>
        <pc:spChg chg="del">
          <ac:chgData name="Nanda Fretes" userId="3251f339cb56ebd4" providerId="LiveId" clId="{B63AB28C-855B-4D68-9191-318CBE119757}" dt="2024-06-05T11:47:47.976" v="5" actId="478"/>
          <ac:spMkLst>
            <pc:docMk/>
            <pc:sldMk cId="3666117646" sldId="474"/>
            <ac:spMk id="4" creationId="{C0C0616F-2422-748C-2AE8-BBBFF740C841}"/>
          </ac:spMkLst>
        </pc:spChg>
      </pc:sldChg>
      <pc:sldChg chg="delSp mod">
        <pc:chgData name="Nanda Fretes" userId="3251f339cb56ebd4" providerId="LiveId" clId="{B63AB28C-855B-4D68-9191-318CBE119757}" dt="2024-06-05T11:47:53.178" v="6" actId="478"/>
        <pc:sldMkLst>
          <pc:docMk/>
          <pc:sldMk cId="890195512" sldId="475"/>
        </pc:sldMkLst>
        <pc:spChg chg="del">
          <ac:chgData name="Nanda Fretes" userId="3251f339cb56ebd4" providerId="LiveId" clId="{B63AB28C-855B-4D68-9191-318CBE119757}" dt="2024-06-05T11:47:53.178" v="6" actId="478"/>
          <ac:spMkLst>
            <pc:docMk/>
            <pc:sldMk cId="890195512" sldId="475"/>
            <ac:spMk id="4" creationId="{7DC1FD27-71DC-EE20-F334-CCAE861EA06A}"/>
          </ac:spMkLst>
        </pc:spChg>
      </pc:sldChg>
      <pc:sldChg chg="delSp mod">
        <pc:chgData name="Nanda Fretes" userId="3251f339cb56ebd4" providerId="LiveId" clId="{B63AB28C-855B-4D68-9191-318CBE119757}" dt="2024-06-05T11:47:41.363" v="4" actId="478"/>
        <pc:sldMkLst>
          <pc:docMk/>
          <pc:sldMk cId="3705593017" sldId="482"/>
        </pc:sldMkLst>
        <pc:spChg chg="del">
          <ac:chgData name="Nanda Fretes" userId="3251f339cb56ebd4" providerId="LiveId" clId="{B63AB28C-855B-4D68-9191-318CBE119757}" dt="2024-06-05T11:47:41.363" v="4" actId="478"/>
          <ac:spMkLst>
            <pc:docMk/>
            <pc:sldMk cId="3705593017" sldId="482"/>
            <ac:spMk id="4" creationId="{C16D5972-592A-21DF-B98C-2126C89F1CED}"/>
          </ac:spMkLst>
        </pc:spChg>
      </pc:sldChg>
    </pc:docChg>
  </pc:docChgLst>
  <pc:docChgLst>
    <pc:chgData name="Nanda Fretes" userId="3251f339cb56ebd4" providerId="LiveId" clId="{A86E3119-6CB1-4833-89AF-136115808D68}"/>
    <pc:docChg chg="undo custSel addSld delSld modSld sldOrd">
      <pc:chgData name="Nanda Fretes" userId="3251f339cb56ebd4" providerId="LiveId" clId="{A86E3119-6CB1-4833-89AF-136115808D68}" dt="2024-03-12T17:50:06.409" v="1155" actId="5793"/>
      <pc:docMkLst>
        <pc:docMk/>
      </pc:docMkLst>
      <pc:sldChg chg="modSp mod">
        <pc:chgData name="Nanda Fretes" userId="3251f339cb56ebd4" providerId="LiveId" clId="{A86E3119-6CB1-4833-89AF-136115808D68}" dt="2024-02-27T16:33:55.418" v="399" actId="207"/>
        <pc:sldMkLst>
          <pc:docMk/>
          <pc:sldMk cId="993352541" sldId="471"/>
        </pc:sldMkLst>
        <pc:spChg chg="mod">
          <ac:chgData name="Nanda Fretes" userId="3251f339cb56ebd4" providerId="LiveId" clId="{A86E3119-6CB1-4833-89AF-136115808D68}" dt="2024-02-27T16:33:55.418" v="399" actId="207"/>
          <ac:spMkLst>
            <pc:docMk/>
            <pc:sldMk cId="993352541" sldId="471"/>
            <ac:spMk id="8" creationId="{2FCAA92C-82F4-5D67-ABC4-D3D1FBA784B9}"/>
          </ac:spMkLst>
        </pc:spChg>
      </pc:sldChg>
      <pc:sldChg chg="del">
        <pc:chgData name="Nanda Fretes" userId="3251f339cb56ebd4" providerId="LiveId" clId="{A86E3119-6CB1-4833-89AF-136115808D68}" dt="2024-02-27T16:59:10.451" v="400" actId="47"/>
        <pc:sldMkLst>
          <pc:docMk/>
          <pc:sldMk cId="2250949285" sldId="473"/>
        </pc:sldMkLst>
      </pc:sldChg>
      <pc:sldChg chg="addSp delSp modSp add mod delAnim">
        <pc:chgData name="Nanda Fretes" userId="3251f339cb56ebd4" providerId="LiveId" clId="{A86E3119-6CB1-4833-89AF-136115808D68}" dt="2024-02-27T01:53:14.642" v="17" actId="1076"/>
        <pc:sldMkLst>
          <pc:docMk/>
          <pc:sldMk cId="1887951478" sldId="480"/>
        </pc:sldMkLst>
        <pc:spChg chg="del mod">
          <ac:chgData name="Nanda Fretes" userId="3251f339cb56ebd4" providerId="LiveId" clId="{A86E3119-6CB1-4833-89AF-136115808D68}" dt="2024-02-27T01:52:08.366" v="4" actId="478"/>
          <ac:spMkLst>
            <pc:docMk/>
            <pc:sldMk cId="1887951478" sldId="480"/>
            <ac:spMk id="2" creationId="{33731700-C1BB-DA12-D29F-2935C1131198}"/>
          </ac:spMkLst>
        </pc:spChg>
        <pc:spChg chg="del">
          <ac:chgData name="Nanda Fretes" userId="3251f339cb56ebd4" providerId="LiveId" clId="{A86E3119-6CB1-4833-89AF-136115808D68}" dt="2024-02-27T01:51:56.095" v="1" actId="478"/>
          <ac:spMkLst>
            <pc:docMk/>
            <pc:sldMk cId="1887951478" sldId="480"/>
            <ac:spMk id="3" creationId="{715F0FCD-53F0-E605-DE33-E90BDE0A5366}"/>
          </ac:spMkLst>
        </pc:spChg>
        <pc:spChg chg="add mod">
          <ac:chgData name="Nanda Fretes" userId="3251f339cb56ebd4" providerId="LiveId" clId="{A86E3119-6CB1-4833-89AF-136115808D68}" dt="2024-02-27T01:53:04.249" v="14" actId="14100"/>
          <ac:spMkLst>
            <pc:docMk/>
            <pc:sldMk cId="1887951478" sldId="480"/>
            <ac:spMk id="4" creationId="{E026A503-1742-302F-5408-CE03B5DC7F5F}"/>
          </ac:spMkLst>
        </pc:spChg>
        <pc:spChg chg="add mod">
          <ac:chgData name="Nanda Fretes" userId="3251f339cb56ebd4" providerId="LiveId" clId="{A86E3119-6CB1-4833-89AF-136115808D68}" dt="2024-02-27T01:53:14.642" v="17" actId="1076"/>
          <ac:spMkLst>
            <pc:docMk/>
            <pc:sldMk cId="1887951478" sldId="480"/>
            <ac:spMk id="5" creationId="{39009920-882C-465D-F4FE-6525DB109E14}"/>
          </ac:spMkLst>
        </pc:spChg>
        <pc:picChg chg="add mod">
          <ac:chgData name="Nanda Fretes" userId="3251f339cb56ebd4" providerId="LiveId" clId="{A86E3119-6CB1-4833-89AF-136115808D68}" dt="2024-02-27T01:53:10.247" v="16" actId="14100"/>
          <ac:picMkLst>
            <pc:docMk/>
            <pc:sldMk cId="1887951478" sldId="480"/>
            <ac:picMk id="1025" creationId="{89C55939-D993-5FD9-12B4-99028AEF8D3D}"/>
          </ac:picMkLst>
        </pc:picChg>
      </pc:sldChg>
      <pc:sldChg chg="delSp modSp add mod">
        <pc:chgData name="Nanda Fretes" userId="3251f339cb56ebd4" providerId="LiveId" clId="{A86E3119-6CB1-4833-89AF-136115808D68}" dt="2024-02-27T01:58:45.742" v="398" actId="5793"/>
        <pc:sldMkLst>
          <pc:docMk/>
          <pc:sldMk cId="2181422336" sldId="481"/>
        </pc:sldMkLst>
        <pc:spChg chg="mod">
          <ac:chgData name="Nanda Fretes" userId="3251f339cb56ebd4" providerId="LiveId" clId="{A86E3119-6CB1-4833-89AF-136115808D68}" dt="2024-02-27T01:58:45.742" v="398" actId="5793"/>
          <ac:spMkLst>
            <pc:docMk/>
            <pc:sldMk cId="2181422336" sldId="481"/>
            <ac:spMk id="4" creationId="{5CE977DD-7724-6D03-6DC7-E37E8492A383}"/>
          </ac:spMkLst>
        </pc:spChg>
        <pc:spChg chg="del mod">
          <ac:chgData name="Nanda Fretes" userId="3251f339cb56ebd4" providerId="LiveId" clId="{A86E3119-6CB1-4833-89AF-136115808D68}" dt="2024-02-27T01:55:25.824" v="49"/>
          <ac:spMkLst>
            <pc:docMk/>
            <pc:sldMk cId="2181422336" sldId="481"/>
            <ac:spMk id="5" creationId="{3A92C41B-5B38-7C94-A182-F0AF5AE97862}"/>
          </ac:spMkLst>
        </pc:spChg>
        <pc:picChg chg="del">
          <ac:chgData name="Nanda Fretes" userId="3251f339cb56ebd4" providerId="LiveId" clId="{A86E3119-6CB1-4833-89AF-136115808D68}" dt="2024-02-27T01:55:21.018" v="46" actId="478"/>
          <ac:picMkLst>
            <pc:docMk/>
            <pc:sldMk cId="2181422336" sldId="481"/>
            <ac:picMk id="1025" creationId="{FF1DEBCD-DA98-6B63-4380-0C50193E787E}"/>
          </ac:picMkLst>
        </pc:picChg>
      </pc:sldChg>
      <pc:sldChg chg="addSp delSp modSp add mod">
        <pc:chgData name="Nanda Fretes" userId="3251f339cb56ebd4" providerId="LiveId" clId="{A86E3119-6CB1-4833-89AF-136115808D68}" dt="2024-02-27T17:01:20.797" v="417" actId="1076"/>
        <pc:sldMkLst>
          <pc:docMk/>
          <pc:sldMk cId="3705593017" sldId="482"/>
        </pc:sldMkLst>
        <pc:spChg chg="del">
          <ac:chgData name="Nanda Fretes" userId="3251f339cb56ebd4" providerId="LiveId" clId="{A86E3119-6CB1-4833-89AF-136115808D68}" dt="2024-02-27T16:59:18.379" v="402" actId="478"/>
          <ac:spMkLst>
            <pc:docMk/>
            <pc:sldMk cId="3705593017" sldId="482"/>
            <ac:spMk id="8" creationId="{8B3B409F-73D5-0FBF-3C9D-2B20BE0D02F8}"/>
          </ac:spMkLst>
        </pc:spChg>
        <pc:spChg chg="add mod">
          <ac:chgData name="Nanda Fretes" userId="3251f339cb56ebd4" providerId="LiveId" clId="{A86E3119-6CB1-4833-89AF-136115808D68}" dt="2024-02-27T17:01:09.637" v="415" actId="1582"/>
          <ac:spMkLst>
            <pc:docMk/>
            <pc:sldMk cId="3705593017" sldId="482"/>
            <ac:spMk id="11" creationId="{9C805E44-D126-2701-A108-37B3A9B92123}"/>
          </ac:spMkLst>
        </pc:spChg>
        <pc:spChg chg="add mod">
          <ac:chgData name="Nanda Fretes" userId="3251f339cb56ebd4" providerId="LiveId" clId="{A86E3119-6CB1-4833-89AF-136115808D68}" dt="2024-02-27T17:01:20.797" v="417" actId="1076"/>
          <ac:spMkLst>
            <pc:docMk/>
            <pc:sldMk cId="3705593017" sldId="482"/>
            <ac:spMk id="12" creationId="{D9DE6E76-A6DB-01A3-BE5B-4D87938E2D91}"/>
          </ac:spMkLst>
        </pc:spChg>
        <pc:picChg chg="add mod">
          <ac:chgData name="Nanda Fretes" userId="3251f339cb56ebd4" providerId="LiveId" clId="{A86E3119-6CB1-4833-89AF-136115808D68}" dt="2024-02-27T17:00:41.674" v="409" actId="1076"/>
          <ac:picMkLst>
            <pc:docMk/>
            <pc:sldMk cId="3705593017" sldId="482"/>
            <ac:picMk id="7" creationId="{A4605A72-6AD3-F052-2A01-8C70AACC70B9}"/>
          </ac:picMkLst>
        </pc:picChg>
        <pc:picChg chg="add mod">
          <ac:chgData name="Nanda Fretes" userId="3251f339cb56ebd4" providerId="LiveId" clId="{A86E3119-6CB1-4833-89AF-136115808D68}" dt="2024-02-27T17:00:48.511" v="411" actId="14100"/>
          <ac:picMkLst>
            <pc:docMk/>
            <pc:sldMk cId="3705593017" sldId="482"/>
            <ac:picMk id="10" creationId="{75BFEF91-8D00-2840-EA27-B34F91FBA7A1}"/>
          </ac:picMkLst>
        </pc:picChg>
      </pc:sldChg>
      <pc:sldChg chg="add del">
        <pc:chgData name="Nanda Fretes" userId="3251f339cb56ebd4" providerId="LiveId" clId="{A86E3119-6CB1-4833-89AF-136115808D68}" dt="2024-02-27T17:40:04.453" v="419" actId="2890"/>
        <pc:sldMkLst>
          <pc:docMk/>
          <pc:sldMk cId="3935137407" sldId="483"/>
        </pc:sldMkLst>
      </pc:sldChg>
      <pc:sldChg chg="addSp delSp modSp add mod ord">
        <pc:chgData name="Nanda Fretes" userId="3251f339cb56ebd4" providerId="LiveId" clId="{A86E3119-6CB1-4833-89AF-136115808D68}" dt="2024-02-27T17:49:24.666" v="734" actId="1076"/>
        <pc:sldMkLst>
          <pc:docMk/>
          <pc:sldMk cId="4038858535" sldId="483"/>
        </pc:sldMkLst>
        <pc:spChg chg="mod">
          <ac:chgData name="Nanda Fretes" userId="3251f339cb56ebd4" providerId="LiveId" clId="{A86E3119-6CB1-4833-89AF-136115808D68}" dt="2024-02-27T17:47:04.052" v="729" actId="20577"/>
          <ac:spMkLst>
            <pc:docMk/>
            <pc:sldMk cId="4038858535" sldId="483"/>
            <ac:spMk id="2" creationId="{1E55901D-855F-FF08-F862-D9F322976134}"/>
          </ac:spMkLst>
        </pc:spChg>
        <pc:picChg chg="del">
          <ac:chgData name="Nanda Fretes" userId="3251f339cb56ebd4" providerId="LiveId" clId="{A86E3119-6CB1-4833-89AF-136115808D68}" dt="2024-02-27T17:49:15.657" v="730" actId="478"/>
          <ac:picMkLst>
            <pc:docMk/>
            <pc:sldMk cId="4038858535" sldId="483"/>
            <ac:picMk id="4" creationId="{6EBCFF74-1273-E2B4-98C2-BFF4873507CC}"/>
          </ac:picMkLst>
        </pc:picChg>
        <pc:picChg chg="add mod">
          <ac:chgData name="Nanda Fretes" userId="3251f339cb56ebd4" providerId="LiveId" clId="{A86E3119-6CB1-4833-89AF-136115808D68}" dt="2024-02-27T17:49:24.666" v="734" actId="1076"/>
          <ac:picMkLst>
            <pc:docMk/>
            <pc:sldMk cId="4038858535" sldId="483"/>
            <ac:picMk id="5" creationId="{BAB942D4-96BF-6453-7C55-C867EBA5EC72}"/>
          </ac:picMkLst>
        </pc:picChg>
      </pc:sldChg>
      <pc:sldChg chg="add del">
        <pc:chgData name="Nanda Fretes" userId="3251f339cb56ebd4" providerId="LiveId" clId="{A86E3119-6CB1-4833-89AF-136115808D68}" dt="2024-03-12T17:08:27.121" v="938" actId="47"/>
        <pc:sldMkLst>
          <pc:docMk/>
          <pc:sldMk cId="4152031691" sldId="484"/>
        </pc:sldMkLst>
      </pc:sldChg>
      <pc:sldChg chg="addSp delSp modSp add mod">
        <pc:chgData name="Nanda Fretes" userId="3251f339cb56ebd4" providerId="LiveId" clId="{A86E3119-6CB1-4833-89AF-136115808D68}" dt="2024-02-27T18:05:05.080" v="931" actId="255"/>
        <pc:sldMkLst>
          <pc:docMk/>
          <pc:sldMk cId="2861151803" sldId="485"/>
        </pc:sldMkLst>
        <pc:spChg chg="mod">
          <ac:chgData name="Nanda Fretes" userId="3251f339cb56ebd4" providerId="LiveId" clId="{A86E3119-6CB1-4833-89AF-136115808D68}" dt="2024-02-27T18:05:05.080" v="931" actId="255"/>
          <ac:spMkLst>
            <pc:docMk/>
            <pc:sldMk cId="2861151803" sldId="485"/>
            <ac:spMk id="2" creationId="{4DD60DCC-3310-2154-80DB-FF19778E5AC5}"/>
          </ac:spMkLst>
        </pc:spChg>
        <pc:picChg chg="add mod">
          <ac:chgData name="Nanda Fretes" userId="3251f339cb56ebd4" providerId="LiveId" clId="{A86E3119-6CB1-4833-89AF-136115808D68}" dt="2024-02-27T18:04:49.422" v="928" actId="1076"/>
          <ac:picMkLst>
            <pc:docMk/>
            <pc:sldMk cId="2861151803" sldId="485"/>
            <ac:picMk id="4" creationId="{1FCCCC0E-4EFC-C2BB-67BE-F9D445F5292A}"/>
          </ac:picMkLst>
        </pc:picChg>
        <pc:picChg chg="del">
          <ac:chgData name="Nanda Fretes" userId="3251f339cb56ebd4" providerId="LiveId" clId="{A86E3119-6CB1-4833-89AF-136115808D68}" dt="2024-02-27T17:57:50.647" v="738" actId="478"/>
          <ac:picMkLst>
            <pc:docMk/>
            <pc:sldMk cId="2861151803" sldId="485"/>
            <ac:picMk id="8" creationId="{0AF23675-6245-9122-C06A-08D152F77AE9}"/>
          </ac:picMkLst>
        </pc:picChg>
        <pc:picChg chg="del">
          <ac:chgData name="Nanda Fretes" userId="3251f339cb56ebd4" providerId="LiveId" clId="{A86E3119-6CB1-4833-89AF-136115808D68}" dt="2024-02-27T17:57:48.549" v="737" actId="478"/>
          <ac:picMkLst>
            <pc:docMk/>
            <pc:sldMk cId="2861151803" sldId="485"/>
            <ac:picMk id="11" creationId="{016476B0-79B1-00C4-9061-CA07C5D3A275}"/>
          </ac:picMkLst>
        </pc:picChg>
      </pc:sldChg>
      <pc:sldChg chg="add del">
        <pc:chgData name="Nanda Fretes" userId="3251f339cb56ebd4" providerId="LiveId" clId="{A86E3119-6CB1-4833-89AF-136115808D68}" dt="2024-02-27T17:59:13.783" v="802" actId="47"/>
        <pc:sldMkLst>
          <pc:docMk/>
          <pc:sldMk cId="3866302987" sldId="486"/>
        </pc:sldMkLst>
      </pc:sldChg>
      <pc:sldChg chg="addSp delSp modSp add mod">
        <pc:chgData name="Nanda Fretes" userId="3251f339cb56ebd4" providerId="LiveId" clId="{A86E3119-6CB1-4833-89AF-136115808D68}" dt="2024-02-27T18:05:45.911" v="937" actId="1076"/>
        <pc:sldMkLst>
          <pc:docMk/>
          <pc:sldMk cId="946608673" sldId="487"/>
        </pc:sldMkLst>
        <pc:spChg chg="mod">
          <ac:chgData name="Nanda Fretes" userId="3251f339cb56ebd4" providerId="LiveId" clId="{A86E3119-6CB1-4833-89AF-136115808D68}" dt="2024-02-27T18:05:40.231" v="936" actId="20577"/>
          <ac:spMkLst>
            <pc:docMk/>
            <pc:sldMk cId="946608673" sldId="487"/>
            <ac:spMk id="2" creationId="{AEBB1F53-9F29-A167-3322-82DB74B72B0D}"/>
          </ac:spMkLst>
        </pc:spChg>
        <pc:spChg chg="add">
          <ac:chgData name="Nanda Fretes" userId="3251f339cb56ebd4" providerId="LiveId" clId="{A86E3119-6CB1-4833-89AF-136115808D68}" dt="2024-02-27T18:01:07.734" v="873"/>
          <ac:spMkLst>
            <pc:docMk/>
            <pc:sldMk cId="946608673" sldId="487"/>
            <ac:spMk id="3" creationId="{052F3E6D-B23E-F06C-F67D-C2FE2A2170B9}"/>
          </ac:spMkLst>
        </pc:spChg>
        <pc:picChg chg="del mod">
          <ac:chgData name="Nanda Fretes" userId="3251f339cb56ebd4" providerId="LiveId" clId="{A86E3119-6CB1-4833-89AF-136115808D68}" dt="2024-02-27T18:01:07.254" v="872" actId="478"/>
          <ac:picMkLst>
            <pc:docMk/>
            <pc:sldMk cId="946608673" sldId="487"/>
            <ac:picMk id="4" creationId="{1FB528E4-7049-6059-F37E-97515C83BA5D}"/>
          </ac:picMkLst>
        </pc:picChg>
        <pc:picChg chg="add mod">
          <ac:chgData name="Nanda Fretes" userId="3251f339cb56ebd4" providerId="LiveId" clId="{A86E3119-6CB1-4833-89AF-136115808D68}" dt="2024-02-27T18:05:45.911" v="937" actId="1076"/>
          <ac:picMkLst>
            <pc:docMk/>
            <pc:sldMk cId="946608673" sldId="487"/>
            <ac:picMk id="7" creationId="{0A3E1D0B-6976-1A17-A66D-7AC4A24B78AD}"/>
          </ac:picMkLst>
        </pc:picChg>
      </pc:sldChg>
      <pc:sldChg chg="addSp delSp modSp add mod">
        <pc:chgData name="Nanda Fretes" userId="3251f339cb56ebd4" providerId="LiveId" clId="{A86E3119-6CB1-4833-89AF-136115808D68}" dt="2024-03-12T17:37:03.292" v="1061" actId="20577"/>
        <pc:sldMkLst>
          <pc:docMk/>
          <pc:sldMk cId="1675355464" sldId="488"/>
        </pc:sldMkLst>
        <pc:spChg chg="mod">
          <ac:chgData name="Nanda Fretes" userId="3251f339cb56ebd4" providerId="LiveId" clId="{A86E3119-6CB1-4833-89AF-136115808D68}" dt="2024-03-12T17:37:03.292" v="1061" actId="20577"/>
          <ac:spMkLst>
            <pc:docMk/>
            <pc:sldMk cId="1675355464" sldId="488"/>
            <ac:spMk id="2" creationId="{AEBB1F53-9F29-A167-3322-82DB74B72B0D}"/>
          </ac:spMkLst>
        </pc:spChg>
        <pc:picChg chg="add mod modCrop">
          <ac:chgData name="Nanda Fretes" userId="3251f339cb56ebd4" providerId="LiveId" clId="{A86E3119-6CB1-4833-89AF-136115808D68}" dt="2024-03-12T17:37:00.235" v="1060" actId="732"/>
          <ac:picMkLst>
            <pc:docMk/>
            <pc:sldMk cId="1675355464" sldId="488"/>
            <ac:picMk id="4" creationId="{40300914-0B9E-6B50-4328-54376FCD38C0}"/>
          </ac:picMkLst>
        </pc:picChg>
        <pc:picChg chg="del">
          <ac:chgData name="Nanda Fretes" userId="3251f339cb56ebd4" providerId="LiveId" clId="{A86E3119-6CB1-4833-89AF-136115808D68}" dt="2024-03-12T17:35:13.694" v="944" actId="478"/>
          <ac:picMkLst>
            <pc:docMk/>
            <pc:sldMk cId="1675355464" sldId="488"/>
            <ac:picMk id="7" creationId="{0A3E1D0B-6976-1A17-A66D-7AC4A24B78AD}"/>
          </ac:picMkLst>
        </pc:picChg>
        <pc:picChg chg="add mod">
          <ac:chgData name="Nanda Fretes" userId="3251f339cb56ebd4" providerId="LiveId" clId="{A86E3119-6CB1-4833-89AF-136115808D68}" dt="2024-03-12T17:36:51.025" v="1059" actId="1076"/>
          <ac:picMkLst>
            <pc:docMk/>
            <pc:sldMk cId="1675355464" sldId="488"/>
            <ac:picMk id="8" creationId="{B5C13766-F026-988F-80B8-7D9858D14DE2}"/>
          </ac:picMkLst>
        </pc:picChg>
      </pc:sldChg>
      <pc:sldChg chg="add del">
        <pc:chgData name="Nanda Fretes" userId="3251f339cb56ebd4" providerId="LiveId" clId="{A86E3119-6CB1-4833-89AF-136115808D68}" dt="2024-03-12T17:32:32.428" v="939" actId="47"/>
        <pc:sldMkLst>
          <pc:docMk/>
          <pc:sldMk cId="3887145340" sldId="488"/>
        </pc:sldMkLst>
      </pc:sldChg>
      <pc:sldChg chg="add del">
        <pc:chgData name="Nanda Fretes" userId="3251f339cb56ebd4" providerId="LiveId" clId="{A86E3119-6CB1-4833-89AF-136115808D68}" dt="2024-03-12T17:32:45.678" v="940" actId="47"/>
        <pc:sldMkLst>
          <pc:docMk/>
          <pc:sldMk cId="1463004428" sldId="489"/>
        </pc:sldMkLst>
      </pc:sldChg>
      <pc:sldChg chg="add">
        <pc:chgData name="Nanda Fretes" userId="3251f339cb56ebd4" providerId="LiveId" clId="{A86E3119-6CB1-4833-89AF-136115808D68}" dt="2024-03-12T17:37:09.838" v="1062" actId="2890"/>
        <pc:sldMkLst>
          <pc:docMk/>
          <pc:sldMk cId="1599240152" sldId="489"/>
        </pc:sldMkLst>
      </pc:sldChg>
      <pc:sldChg chg="add">
        <pc:chgData name="Nanda Fretes" userId="3251f339cb56ebd4" providerId="LiveId" clId="{A86E3119-6CB1-4833-89AF-136115808D68}" dt="2024-03-12T17:39:05.005" v="1063" actId="2890"/>
        <pc:sldMkLst>
          <pc:docMk/>
          <pc:sldMk cId="1896045074" sldId="490"/>
        </pc:sldMkLst>
      </pc:sldChg>
      <pc:sldChg chg="add del">
        <pc:chgData name="Nanda Fretes" userId="3251f339cb56ebd4" providerId="LiveId" clId="{A86E3119-6CB1-4833-89AF-136115808D68}" dt="2024-03-12T17:32:47.783" v="941" actId="47"/>
        <pc:sldMkLst>
          <pc:docMk/>
          <pc:sldMk cId="1951251491" sldId="490"/>
        </pc:sldMkLst>
      </pc:sldChg>
      <pc:sldChg chg="addSp delSp modSp add mod">
        <pc:chgData name="Nanda Fretes" userId="3251f339cb56ebd4" providerId="LiveId" clId="{A86E3119-6CB1-4833-89AF-136115808D68}" dt="2024-03-12T17:50:06.409" v="1155" actId="5793"/>
        <pc:sldMkLst>
          <pc:docMk/>
          <pc:sldMk cId="1652909321" sldId="491"/>
        </pc:sldMkLst>
        <pc:spChg chg="mod">
          <ac:chgData name="Nanda Fretes" userId="3251f339cb56ebd4" providerId="LiveId" clId="{A86E3119-6CB1-4833-89AF-136115808D68}" dt="2024-03-12T17:50:06.409" v="1155" actId="5793"/>
          <ac:spMkLst>
            <pc:docMk/>
            <pc:sldMk cId="1652909321" sldId="491"/>
            <ac:spMk id="2" creationId="{AEBB1F53-9F29-A167-3322-82DB74B72B0D}"/>
          </ac:spMkLst>
        </pc:spChg>
        <pc:spChg chg="add mod">
          <ac:chgData name="Nanda Fretes" userId="3251f339cb56ebd4" providerId="LiveId" clId="{A86E3119-6CB1-4833-89AF-136115808D68}" dt="2024-03-12T17:43:07.971" v="1070" actId="1076"/>
          <ac:spMkLst>
            <pc:docMk/>
            <pc:sldMk cId="1652909321" sldId="491"/>
            <ac:spMk id="3" creationId="{0CA163E9-E42C-E4F4-5E24-F02D62AA3329}"/>
          </ac:spMkLst>
        </pc:spChg>
        <pc:picChg chg="del">
          <ac:chgData name="Nanda Fretes" userId="3251f339cb56ebd4" providerId="LiveId" clId="{A86E3119-6CB1-4833-89AF-136115808D68}" dt="2024-03-12T17:42:59.734" v="1065" actId="478"/>
          <ac:picMkLst>
            <pc:docMk/>
            <pc:sldMk cId="1652909321" sldId="491"/>
            <ac:picMk id="4" creationId="{40300914-0B9E-6B50-4328-54376FCD38C0}"/>
          </ac:picMkLst>
        </pc:picChg>
        <pc:picChg chg="add mod">
          <ac:chgData name="Nanda Fretes" userId="3251f339cb56ebd4" providerId="LiveId" clId="{A86E3119-6CB1-4833-89AF-136115808D68}" dt="2024-03-12T17:44:55.906" v="1075" actId="1076"/>
          <ac:picMkLst>
            <pc:docMk/>
            <pc:sldMk cId="1652909321" sldId="491"/>
            <ac:picMk id="7" creationId="{9D886490-B247-474C-224A-4ACACD400878}"/>
          </ac:picMkLst>
        </pc:picChg>
        <pc:picChg chg="del">
          <ac:chgData name="Nanda Fretes" userId="3251f339cb56ebd4" providerId="LiveId" clId="{A86E3119-6CB1-4833-89AF-136115808D68}" dt="2024-03-12T17:43:00.943" v="1066" actId="478"/>
          <ac:picMkLst>
            <pc:docMk/>
            <pc:sldMk cId="1652909321" sldId="491"/>
            <ac:picMk id="8" creationId="{B5C13766-F026-988F-80B8-7D9858D14DE2}"/>
          </ac:picMkLst>
        </pc:picChg>
      </pc:sldChg>
      <pc:sldChg chg="add del">
        <pc:chgData name="Nanda Fretes" userId="3251f339cb56ebd4" providerId="LiveId" clId="{A86E3119-6CB1-4833-89AF-136115808D68}" dt="2024-03-12T17:32:49.921" v="942" actId="47"/>
        <pc:sldMkLst>
          <pc:docMk/>
          <pc:sldMk cId="2272227275" sldId="4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05/06/2024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05/06/2024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Lógica de Programação e Algoritmos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C263B-B36A-40F3-2460-8B32055F9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2D1A5ED-F933-486D-C20C-AC028A9E567C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0B0FFD2-0E3E-B0FB-DBFA-9F0B4A4FE4F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18ABA-F86A-B526-4E40-D5780136D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9877" y="1188896"/>
            <a:ext cx="10968037" cy="5325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Além dos tipos de dados Primitivos, como </a:t>
            </a:r>
            <a:r>
              <a:rPr lang="pt-BR" sz="3200" b="0" i="0" dirty="0" err="1">
                <a:effectLst/>
              </a:rPr>
              <a:t>Int</a:t>
            </a:r>
            <a:r>
              <a:rPr lang="pt-BR" sz="3200" b="0" i="0" dirty="0">
                <a:effectLst/>
              </a:rPr>
              <a:t> </a:t>
            </a:r>
            <a:r>
              <a:rPr lang="pt-BR" sz="3200" b="0" i="0" dirty="0" err="1">
                <a:effectLst/>
              </a:rPr>
              <a:t>float</a:t>
            </a:r>
            <a:r>
              <a:rPr lang="pt-BR" sz="3200" b="0" i="0" dirty="0">
                <a:effectLst/>
              </a:rPr>
              <a:t>, </a:t>
            </a:r>
            <a:r>
              <a:rPr lang="pt-BR" sz="3200" b="0" i="0" dirty="0" err="1">
                <a:effectLst/>
              </a:rPr>
              <a:t>String</a:t>
            </a:r>
            <a:r>
              <a:rPr lang="pt-BR" sz="3200" b="0" i="0" dirty="0">
                <a:effectLst/>
              </a:rPr>
              <a:t> e </a:t>
            </a:r>
            <a:r>
              <a:rPr lang="pt-BR" sz="3200" b="0" i="0" dirty="0" err="1">
                <a:effectLst/>
              </a:rPr>
              <a:t>boolean</a:t>
            </a:r>
            <a:r>
              <a:rPr lang="pt-BR" sz="3200" dirty="0"/>
              <a:t>, temos ainda o tipo </a:t>
            </a:r>
            <a:r>
              <a:rPr lang="pt-BR" sz="3200" dirty="0">
                <a:solidFill>
                  <a:srgbClr val="FF0000"/>
                </a:solidFill>
              </a:rPr>
              <a:t>de dados compostos</a:t>
            </a:r>
            <a:r>
              <a:rPr lang="pt-BR" sz="3200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dirty="0"/>
              <a:t>Que são :</a:t>
            </a:r>
          </a:p>
          <a:p>
            <a:pPr>
              <a:lnSpc>
                <a:spcPct val="100000"/>
              </a:lnSpc>
            </a:pPr>
            <a:r>
              <a:rPr lang="pt-BR" sz="3200" b="0" i="0" dirty="0">
                <a:effectLst/>
              </a:rPr>
              <a:t>Listas</a:t>
            </a:r>
          </a:p>
          <a:p>
            <a:pPr>
              <a:lnSpc>
                <a:spcPct val="100000"/>
              </a:lnSpc>
            </a:pPr>
            <a:r>
              <a:rPr lang="pt-BR" sz="3200" dirty="0"/>
              <a:t>Tuplas </a:t>
            </a:r>
          </a:p>
          <a:p>
            <a:pPr>
              <a:lnSpc>
                <a:spcPct val="100000"/>
              </a:lnSpc>
            </a:pPr>
            <a:r>
              <a:rPr lang="pt-BR" sz="3200" b="0" i="0" dirty="0">
                <a:effectLst/>
              </a:rPr>
              <a:t>Dicionários </a:t>
            </a:r>
            <a:endParaRPr lang="pt-BR" sz="3200" dirty="0"/>
          </a:p>
          <a:p>
            <a:pPr>
              <a:lnSpc>
                <a:spcPct val="100000"/>
              </a:lnSpc>
            </a:pPr>
            <a:r>
              <a:rPr lang="pt-BR" sz="3200" b="0" i="0" dirty="0">
                <a:effectLst/>
              </a:rPr>
              <a:t>Conjuntos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044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782F3-8F58-AA72-EA71-BBD2554E5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FA2A0D4-CCC3-4D46-2056-1853B6908B2C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7761CB6-1F65-1A67-C5F3-685EA8F5083C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886A57-C38A-1118-7C11-B5E08428D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7"/>
          <a:stretch/>
        </p:blipFill>
        <p:spPr>
          <a:xfrm>
            <a:off x="1426187" y="1317522"/>
            <a:ext cx="8100762" cy="52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7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57366-BD0B-C3D0-F63E-2C6EA1C9B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294CD01-2BC7-E05E-3484-7C0517383DC9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A77C60-CFB2-4FE4-973E-064EF540B24A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049014D-33C2-E691-1AE1-3103E14588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981" y="1180309"/>
            <a:ext cx="10968037" cy="38477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É uma coleção de elementos.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dirty="0"/>
              <a:t>Cada elemento tem uma posição dentro da lista, o que chamamos de índice.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3AA6D7-E088-5DFF-3B01-EAD4D15FE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8" y="3754983"/>
            <a:ext cx="7856901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1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23A9F-1196-DB17-2A51-4BB10A192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DFB92A2-E1F6-566E-FBAA-DC67B2D97E7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1270F53-D487-C46A-04B0-A74BE0569ED8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0A869C1-6F6F-4910-321E-6838CBE2A1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981" y="787187"/>
            <a:ext cx="10968037" cy="483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000" b="0" i="0" dirty="0">
                <a:effectLst/>
              </a:rPr>
              <a:t>Dentro dessa lista, consigo colocar uma cadeia de valores desejados para uma futura manipulação.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000" b="0" i="0" dirty="0">
                <a:effectLst/>
              </a:rPr>
              <a:t>A lista é declarada colocando o nome da variável seguido de colchetes. E posso colocar todos os tipos de variáveis como itens.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4400" b="1" i="0" dirty="0">
                <a:solidFill>
                  <a:srgbClr val="FF0000"/>
                </a:solidFill>
                <a:effectLst/>
              </a:rPr>
              <a:t>Lista = []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D29140-06D4-59A3-7361-A2869664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108" y="4537974"/>
            <a:ext cx="8172729" cy="197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6B840-A167-6745-155E-49FEEE766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3000901-CE2F-8C23-AC0E-36EA4E3135C3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69BD3A-78C5-8DC9-D665-D5828EF6CFB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E4F849C-A844-B410-8DD6-A396DFC77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5763" y="871538"/>
            <a:ext cx="5031735" cy="55097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Se eu quiser achar um dos valores que está dentro da lista</a:t>
            </a:r>
            <a:r>
              <a:rPr lang="pt-BR" sz="3200" dirty="0"/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dirty="0"/>
              <a:t>Eu uso o “Indice” onde o item está inserido, com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dirty="0"/>
              <a:t>lista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[posição]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FAA2B32-96DC-79EC-2180-3BF09F67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777" y="1707583"/>
            <a:ext cx="6072745" cy="115360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06B34F-750D-95FD-C072-F204D252DF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00"/>
          <a:stretch/>
        </p:blipFill>
        <p:spPr>
          <a:xfrm>
            <a:off x="6140054" y="3357720"/>
            <a:ext cx="5472033" cy="14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7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9E35D-CC45-CD2A-EAAD-8A2B506F3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B96EC2E-0CED-3A9A-E1C9-0817E3D59AF8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C89836C-28A6-34B5-1B8D-247C9D22D03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712AE69-7F88-AE17-E31D-5907B135E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471" y="1018019"/>
            <a:ext cx="10968037" cy="30475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Alterando um item dentro da lista: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Se eu quiser achar um dos valores que está dentro da lista, eu uso o índice</a:t>
            </a:r>
            <a:r>
              <a:rPr lang="pt-BR" sz="3200" dirty="0"/>
              <a:t> dela.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CF24A7-5449-5EB6-7A88-21BF8C117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57"/>
          <a:stretch/>
        </p:blipFill>
        <p:spPr>
          <a:xfrm>
            <a:off x="454666" y="3429000"/>
            <a:ext cx="6545902" cy="18070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B60A4CF-1DDB-755D-2BFE-733446FE9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919" y="4530785"/>
            <a:ext cx="6839653" cy="19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4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9D883-5E3B-928C-B456-05E5CE25F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BC44497-60AD-0C8D-9AAD-583B1C2A0AAD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20E0FD-6717-C130-769F-4F03A202758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75FEBFC-F0A0-D309-B45E-FC3B1FE5F8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50192" y="1356911"/>
            <a:ext cx="5503607" cy="403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Adicionando um item no fim da lista: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Para adiciona</a:t>
            </a:r>
            <a:r>
              <a:rPr lang="pt-BR" sz="3200" dirty="0"/>
              <a:t>r um elemento ao fim da lista posso fazer um </a:t>
            </a:r>
            <a:r>
              <a:rPr lang="pt-BR" sz="3200" dirty="0" err="1">
                <a:solidFill>
                  <a:schemeClr val="accent2">
                    <a:lumMod val="75000"/>
                  </a:schemeClr>
                </a:solidFill>
              </a:rPr>
              <a:t>append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BE72E7-1820-D089-1EDA-A5D6A40F7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24"/>
          <a:stretch/>
        </p:blipFill>
        <p:spPr>
          <a:xfrm>
            <a:off x="612567" y="1090055"/>
            <a:ext cx="4411718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3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91CD7-115D-DE16-8938-28EF76C8B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0690653-EF89-719A-17B5-6B22F0411C5E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05FBC5-B0CC-185E-2861-612EDAA6E8E2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E09A34B-C987-B568-7FA4-1B36C0BDB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8256" y="1599620"/>
            <a:ext cx="5503607" cy="403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Limpando todos os itens de uma lista: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Para excluir todos os itens de uma lista usamos o comando </a:t>
            </a:r>
            <a:r>
              <a:rPr lang="pt-BR" sz="3200" b="0" i="0" dirty="0" err="1">
                <a:solidFill>
                  <a:schemeClr val="accent2">
                    <a:lumMod val="75000"/>
                  </a:schemeClr>
                </a:solidFill>
                <a:effectLst/>
              </a:rPr>
              <a:t>Clear</a:t>
            </a:r>
            <a:r>
              <a:rPr lang="pt-BR" sz="32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()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081CB1-201B-B3D4-CD58-8ACCE6335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56" y="2072663"/>
            <a:ext cx="4572396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7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51187-F6A4-A0BA-CFB2-5B95EB58A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B719CF4-0C9E-4F15-3A83-6C68262B0A66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0F01F8-3D00-5FC5-2949-386A2B0B987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4132237-FA90-0595-DFB5-AEFC54618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71534" y="1412806"/>
            <a:ext cx="5503607" cy="403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copiando todos os itens de uma lista: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Para copiar uma lista para uma outra variável, usamos o comando </a:t>
            </a:r>
            <a:r>
              <a:rPr lang="pt-BR" sz="32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copy()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9594EA-85E6-55E6-B008-F796FE4E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8" y="1086378"/>
            <a:ext cx="4480948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3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CB7E6-8484-35E7-BCA5-2EF72DAB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99CED1-1964-6480-91EF-D579D70DF624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D30AAC1-2441-B491-3CAE-8E26C94B3E5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F4F0C54-35DA-EFE6-B58C-3BBDE1FE2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19362" y="892594"/>
            <a:ext cx="4955779" cy="501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Fazendo uma inclusão em uma posição da lista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effectLst/>
              </a:rPr>
              <a:t>Para localizar um item pelo seu valor, usamos o comando </a:t>
            </a:r>
            <a:r>
              <a:rPr lang="pt-BR" sz="32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index, que mostra em qual posição esse valor se encontra. </a:t>
            </a:r>
            <a:endParaRPr lang="pt-B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CD4CE3E-2B97-F1B5-97EB-C5F58DA29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5" y="1303581"/>
            <a:ext cx="5486875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2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06E20-E22C-2504-9EF4-23A9A3A0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ção à Informática">
            <a:extLst>
              <a:ext uri="{FF2B5EF4-FFF2-40B4-BE49-F238E27FC236}">
                <a16:creationId xmlns:a16="http://schemas.microsoft.com/office/drawing/2014/main" id="{113EAC37-C18B-137A-9F64-B21997E37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22" y="4568465"/>
            <a:ext cx="4442178" cy="174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BB4E72D-85B7-22EC-BA43-9EA269CDB95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420052B-A940-E871-946F-01432AA96DE4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E3DCDB5-1C44-ABE6-72AA-AC1B47D6AF9A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12FC7B-A543-5911-8101-28880AAC9F42}"/>
              </a:ext>
            </a:extLst>
          </p:cNvPr>
          <p:cNvSpPr txBox="1"/>
          <p:nvPr/>
        </p:nvSpPr>
        <p:spPr>
          <a:xfrm>
            <a:off x="474729" y="2091530"/>
            <a:ext cx="114031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Funções são blocos de construção fundamentais em muitas linguagens de programação. </a:t>
            </a: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 permitem que conseguimos executar uma série de comandos a fim de fazer o processamento de alguma ação que desejemos, e geremos um resultado.</a:t>
            </a:r>
          </a:p>
        </p:txBody>
      </p:sp>
    </p:spTree>
    <p:extLst>
      <p:ext uri="{BB962C8B-B14F-4D97-AF65-F5344CB8AC3E}">
        <p14:creationId xmlns:p14="http://schemas.microsoft.com/office/powerpoint/2010/main" val="1030286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0DF94-FAAE-38AA-BEBB-8169E221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2D41386-661A-030C-072F-4A03D5C19B2E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1C0A488-22AD-A6DA-70AF-96049F079A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55901D-855F-FF08-F862-D9F3229761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981" y="929493"/>
            <a:ext cx="10968037" cy="34168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000" b="0" i="0" dirty="0">
                <a:effectLst/>
              </a:rPr>
              <a:t>Assim como as listas as tu</a:t>
            </a:r>
            <a:r>
              <a:rPr lang="pt-BR" sz="3000" dirty="0"/>
              <a:t>plas são uma coleção de elementos, porém ela é imitável.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000" dirty="0"/>
              <a:t>Ou seja, uma vez que inserido, eles não podem ser modificado. </a:t>
            </a:r>
            <a:endParaRPr lang="pt-BR" sz="32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4400" b="1" i="0" dirty="0">
                <a:solidFill>
                  <a:srgbClr val="FF0000"/>
                </a:solidFill>
                <a:effectLst/>
              </a:rPr>
              <a:t>Tupla = </a:t>
            </a:r>
            <a:r>
              <a:rPr lang="pt-BR" sz="4400" b="1" dirty="0">
                <a:solidFill>
                  <a:srgbClr val="FF0000"/>
                </a:solidFill>
              </a:rPr>
              <a:t>()</a:t>
            </a: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B942D4-96BF-6453-7C55-C867EBA5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73" y="4565675"/>
            <a:ext cx="9684549" cy="16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58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9621B-3E0D-0479-39AC-1AF4880CD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D803496-2B4A-B147-9D9C-FAA3300476FE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50567B-147B-AA25-D66B-EB3BEEF3003B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DD60DCC-3310-2154-80DB-FF19778E5A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232" y="4127978"/>
            <a:ext cx="9960327" cy="25550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Posição nas tuplas</a:t>
            </a:r>
            <a:r>
              <a:rPr lang="pt-BR" sz="24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0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0" i="0" dirty="0">
                <a:effectLst/>
              </a:rPr>
              <a:t>Se eu quiser achar um dos valores que está dentro da tupla, e</a:t>
            </a:r>
            <a:r>
              <a:rPr lang="pt-BR" sz="2400" dirty="0"/>
              <a:t>u uso o “Indice” onde o item está inserido, com tupla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[posição]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44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CCCC0E-4EFC-C2BB-67BE-F9D445F52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1018019"/>
            <a:ext cx="8055038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51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BB1F53-9F29-A167-3322-82DB74B72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952" y="4736951"/>
            <a:ext cx="10515599" cy="1139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Contando quantas vezes aparece um item dentro da tupla.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No caso o número 3. </a:t>
            </a:r>
            <a:endParaRPr lang="pt-BR" sz="2400" b="0" i="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3E1D0B-6976-1A17-A66D-7AC4A24B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1" y="1178488"/>
            <a:ext cx="9732067" cy="355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0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BB1F53-9F29-A167-3322-82DB74B72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630" y="1246499"/>
            <a:ext cx="10515599" cy="1139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0" i="0" dirty="0">
                <a:solidFill>
                  <a:schemeClr val="bg2">
                    <a:lumMod val="25000"/>
                  </a:schemeClr>
                </a:solidFill>
              </a:rPr>
              <a:t>As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 tuplas são imitáveis, e não recebem edições nem nos elementos e nem na estrutura.</a:t>
            </a:r>
            <a:endParaRPr lang="pt-BR" sz="2400" b="0" i="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300914-0B9E-6B50-4328-54376FCD3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19"/>
          <a:stretch/>
        </p:blipFill>
        <p:spPr>
          <a:xfrm>
            <a:off x="660630" y="2701393"/>
            <a:ext cx="5748427" cy="14183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C13766-F026-988F-80B8-7D9858D14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13" y="4715898"/>
            <a:ext cx="10791581" cy="141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55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BB1F53-9F29-A167-3322-82DB74B72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630" y="1246499"/>
            <a:ext cx="10515599" cy="1139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0" i="0" dirty="0">
                <a:solidFill>
                  <a:schemeClr val="bg2">
                    <a:lumMod val="25000"/>
                  </a:schemeClr>
                </a:solidFill>
              </a:rPr>
              <a:t>As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 tuplas são imitáveis, e não recebem edições nem nos elementos e nem na estrutura.</a:t>
            </a:r>
            <a:endParaRPr lang="pt-BR" sz="2400" b="0" i="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300914-0B9E-6B50-4328-54376FCD3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19"/>
          <a:stretch/>
        </p:blipFill>
        <p:spPr>
          <a:xfrm>
            <a:off x="660630" y="2701393"/>
            <a:ext cx="5748427" cy="14183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C13766-F026-988F-80B8-7D9858D14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13" y="4715898"/>
            <a:ext cx="10791581" cy="141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40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BB1F53-9F29-A167-3322-82DB74B72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630" y="1246499"/>
            <a:ext cx="10515599" cy="1139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0" i="0" dirty="0">
                <a:solidFill>
                  <a:schemeClr val="bg2">
                    <a:lumMod val="25000"/>
                  </a:schemeClr>
                </a:solidFill>
              </a:rPr>
              <a:t>As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 tuplas são imitáveis, e não recebem edições nem nos elementos e nem na estrutura.</a:t>
            </a:r>
            <a:endParaRPr lang="pt-BR" sz="2400" b="0" i="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300914-0B9E-6B50-4328-54376FCD3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19"/>
          <a:stretch/>
        </p:blipFill>
        <p:spPr>
          <a:xfrm>
            <a:off x="660630" y="2701393"/>
            <a:ext cx="5748427" cy="14183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C13766-F026-988F-80B8-7D9858D14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13" y="4715898"/>
            <a:ext cx="10791581" cy="141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45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BB1F53-9F29-A167-3322-82DB74B72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0463" y="1255508"/>
            <a:ext cx="10515599" cy="7699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0" i="0" dirty="0">
                <a:solidFill>
                  <a:schemeClr val="bg2">
                    <a:lumMod val="25000"/>
                  </a:schemeClr>
                </a:solidFill>
              </a:rPr>
              <a:t>Também posso varrer minha tupla e ver alguns comandos básicos.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886490-B247-474C-224A-4ACACD400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94" y="2210130"/>
            <a:ext cx="9621169" cy="43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09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A975C-F33E-3D2A-942C-36F17A60C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ED5AB09-CC06-8D53-21BB-CEE2F96B06D8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9C1790-2411-4EEC-B49D-AD6CEDECBEA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DDFF15-E8BD-54A3-5564-85FCD89440D5}"/>
              </a:ext>
            </a:extLst>
          </p:cNvPr>
          <p:cNvSpPr txBox="1">
            <a:spLocks/>
          </p:cNvSpPr>
          <p:nvPr/>
        </p:nvSpPr>
        <p:spPr>
          <a:xfrm>
            <a:off x="651387" y="1331127"/>
            <a:ext cx="11265310" cy="15693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Função para imprimir a média de uma lista de números. Crie uma função chamada media() que recebe uma lista de números como argumento e retorna a sua média.</a:t>
            </a:r>
          </a:p>
        </p:txBody>
      </p:sp>
    </p:spTree>
    <p:extLst>
      <p:ext uri="{BB962C8B-B14F-4D97-AF65-F5344CB8AC3E}">
        <p14:creationId xmlns:p14="http://schemas.microsoft.com/office/powerpoint/2010/main" val="794303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36DDC-776A-6753-5B59-A9EA6F986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1EB9D40-C16D-54B6-D033-C425CBA18858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6738C4-9EA3-B119-EC72-8562593D534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C29E2E-B3F9-8783-4A3C-FCB40C4E842C}"/>
              </a:ext>
            </a:extLst>
          </p:cNvPr>
          <p:cNvSpPr txBox="1">
            <a:spLocks/>
          </p:cNvSpPr>
          <p:nvPr/>
        </p:nvSpPr>
        <p:spPr>
          <a:xfrm>
            <a:off x="651387" y="1331127"/>
            <a:ext cx="11265310" cy="15693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Função para imprimir a média de uma lista de números. Crie uma função chamada media() que recebe uma lista de números como argumento e retorna a sua média.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F2409B24-968A-916C-9047-92D55B201AA8}"/>
              </a:ext>
            </a:extLst>
          </p:cNvPr>
          <p:cNvSpPr txBox="1">
            <a:spLocks/>
          </p:cNvSpPr>
          <p:nvPr/>
        </p:nvSpPr>
        <p:spPr>
          <a:xfrm>
            <a:off x="1026242" y="2900515"/>
            <a:ext cx="10515600" cy="37411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000" dirty="0" err="1">
                <a:solidFill>
                  <a:srgbClr val="374151"/>
                </a:solidFill>
                <a:latin typeface="Söhne"/>
              </a:rPr>
              <a:t>def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 media(</a:t>
            </a:r>
            <a:r>
              <a:rPr lang="pt-BR" sz="2000" dirty="0" err="1">
                <a:solidFill>
                  <a:srgbClr val="374151"/>
                </a:solidFill>
                <a:latin typeface="Söhne"/>
              </a:rPr>
              <a:t>numeros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):</a:t>
            </a:r>
          </a:p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374151"/>
                </a:solidFill>
                <a:latin typeface="Söhne"/>
              </a:rPr>
              <a:t>    soma = 0</a:t>
            </a:r>
          </a:p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374151"/>
                </a:solidFill>
                <a:latin typeface="Söhne"/>
              </a:rPr>
              <a:t>    for numero in </a:t>
            </a:r>
            <a:r>
              <a:rPr lang="pt-BR" sz="2000" dirty="0" err="1">
                <a:solidFill>
                  <a:srgbClr val="374151"/>
                </a:solidFill>
                <a:latin typeface="Söhne"/>
              </a:rPr>
              <a:t>numeros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374151"/>
                </a:solidFill>
                <a:latin typeface="Söhne"/>
              </a:rPr>
              <a:t>        soma += numero</a:t>
            </a:r>
          </a:p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374151"/>
                </a:solidFill>
                <a:latin typeface="Söhne"/>
              </a:rPr>
              <a:t>    </a:t>
            </a:r>
            <a:r>
              <a:rPr lang="pt-BR" sz="2000" dirty="0" err="1">
                <a:solidFill>
                  <a:srgbClr val="374151"/>
                </a:solidFill>
                <a:latin typeface="Söhne"/>
              </a:rPr>
              <a:t>return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 soma / </a:t>
            </a:r>
            <a:r>
              <a:rPr lang="pt-BR" sz="2000" dirty="0" err="1">
                <a:solidFill>
                  <a:srgbClr val="374151"/>
                </a:solidFill>
                <a:latin typeface="Söhne"/>
              </a:rPr>
              <a:t>len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(</a:t>
            </a:r>
            <a:r>
              <a:rPr lang="pt-BR" sz="2000" dirty="0" err="1">
                <a:solidFill>
                  <a:srgbClr val="374151"/>
                </a:solidFill>
                <a:latin typeface="Söhne"/>
              </a:rPr>
              <a:t>numeros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)</a:t>
            </a:r>
          </a:p>
          <a:p>
            <a:pPr algn="l">
              <a:spcBef>
                <a:spcPts val="0"/>
              </a:spcBef>
            </a:pPr>
            <a:endParaRPr lang="pt-BR" sz="2000" dirty="0">
              <a:solidFill>
                <a:srgbClr val="374151"/>
              </a:solidFill>
              <a:latin typeface="Söhne"/>
            </a:endParaRPr>
          </a:p>
          <a:p>
            <a:pPr algn="l">
              <a:spcBef>
                <a:spcPts val="0"/>
              </a:spcBef>
            </a:pPr>
            <a:r>
              <a:rPr lang="pt-BR" sz="2000" dirty="0" err="1">
                <a:solidFill>
                  <a:srgbClr val="374151"/>
                </a:solidFill>
                <a:latin typeface="Söhne"/>
              </a:rPr>
              <a:t>numeros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 = [10, 20, 30]</a:t>
            </a:r>
          </a:p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374151"/>
                </a:solidFill>
                <a:latin typeface="Söhne"/>
              </a:rPr>
              <a:t>print(media(</a:t>
            </a:r>
            <a:r>
              <a:rPr lang="pt-BR" sz="2000" dirty="0" err="1">
                <a:solidFill>
                  <a:srgbClr val="374151"/>
                </a:solidFill>
                <a:latin typeface="Söhne"/>
              </a:rPr>
              <a:t>numeros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))</a:t>
            </a:r>
            <a:endParaRPr lang="pt-BR" sz="32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927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BEC12-9CD5-7110-A03A-BFA48076A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9C7F08E-E033-0BA4-5FBC-4929F9FC3050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670326D-D93D-24D6-03CE-357C00A65C4A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2988EAED-C50B-369E-BE7A-4D594DC51355}"/>
              </a:ext>
            </a:extLst>
          </p:cNvPr>
          <p:cNvSpPr txBox="1">
            <a:spLocks/>
          </p:cNvSpPr>
          <p:nvPr/>
        </p:nvSpPr>
        <p:spPr>
          <a:xfrm>
            <a:off x="582561" y="1203382"/>
            <a:ext cx="11265310" cy="15693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Função para Calcular Fatorial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Crie uma função chamada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calcular_fatorial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que receba um número inteiro como parâmetro e retorne o fatorial desse número. Exiba o resultado ao final.</a:t>
            </a:r>
            <a:endParaRPr lang="pt-BR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3917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A80D-489B-ED8E-A08F-043FFC500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828907C-7A26-30C1-5DE8-FE99E3E80E8B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F42C35D-1675-8436-F016-5BEC2DDDDF57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44611600-7C43-C630-D052-0124094B232B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CAA92C-82F4-5D67-ABC4-D3D1FBA784B9}"/>
              </a:ext>
            </a:extLst>
          </p:cNvPr>
          <p:cNvSpPr txBox="1"/>
          <p:nvPr/>
        </p:nvSpPr>
        <p:spPr>
          <a:xfrm>
            <a:off x="761999" y="1691147"/>
            <a:ext cx="107909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Python, funções são definidas usando a palavra-chave </a:t>
            </a:r>
            <a:r>
              <a:rPr lang="pt-BR" sz="3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pt-BR" sz="3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seguida por um nome identificador para a função e uma lista de parâmetros entre parênteses. </a:t>
            </a:r>
          </a:p>
          <a:p>
            <a:pPr algn="l"/>
            <a:r>
              <a:rPr lang="pt-BR" sz="3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corpo da função é um conjunto de instruções que são executadas quando a função é chamada.</a:t>
            </a:r>
          </a:p>
          <a:p>
            <a:pPr algn="l"/>
            <a:endParaRPr lang="pt-BR" sz="300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pt-BR" sz="3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nome_da_funcao</a:t>
            </a:r>
            <a:r>
              <a:rPr lang="pt-BR" sz="3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(parametro1, parametro2, ...):</a:t>
            </a:r>
          </a:p>
          <a:p>
            <a:pPr algn="l"/>
            <a:r>
              <a:rPr lang="pt-BR" sz="3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# Corpo da função</a:t>
            </a:r>
          </a:p>
          <a:p>
            <a:pPr algn="l"/>
            <a:r>
              <a:rPr lang="pt-BR" sz="3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3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instrucoes</a:t>
            </a:r>
            <a:endParaRPr lang="pt-BR" sz="3000" b="0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52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F1F67-E762-2187-5393-5E52614C9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40A14C-FC62-BA66-9FA0-F38DE81C873D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3DFADAC-4C39-0B67-5E84-29EDE39EEA9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1C7C7E3E-6F82-6347-76D4-418A2D47221F}"/>
              </a:ext>
            </a:extLst>
          </p:cNvPr>
          <p:cNvSpPr txBox="1">
            <a:spLocks/>
          </p:cNvSpPr>
          <p:nvPr/>
        </p:nvSpPr>
        <p:spPr>
          <a:xfrm>
            <a:off x="582561" y="1203382"/>
            <a:ext cx="11265310" cy="15693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Função para Calcular Fatorial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Crie uma função chamada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calcular_fatorial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que receba um número inteiro como parâmetro e retorne o fatorial desse número. Exiba o resultado ao final.</a:t>
            </a:r>
            <a:endParaRPr lang="pt-BR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BA5A034E-E761-D5AA-12AE-1C15143B8039}"/>
              </a:ext>
            </a:extLst>
          </p:cNvPr>
          <p:cNvSpPr txBox="1">
            <a:spLocks/>
          </p:cNvSpPr>
          <p:nvPr/>
        </p:nvSpPr>
        <p:spPr>
          <a:xfrm>
            <a:off x="957416" y="2880926"/>
            <a:ext cx="10515600" cy="363302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000" dirty="0"/>
              <a:t># Função para calcular o fatorial de um número</a:t>
            </a:r>
          </a:p>
          <a:p>
            <a:pPr algn="l">
              <a:spcBef>
                <a:spcPts val="0"/>
              </a:spcBef>
            </a:pPr>
            <a:r>
              <a:rPr lang="pt-BR" sz="2000" dirty="0" err="1"/>
              <a:t>def</a:t>
            </a:r>
            <a:r>
              <a:rPr lang="pt-BR" sz="2000" dirty="0"/>
              <a:t> </a:t>
            </a:r>
            <a:r>
              <a:rPr lang="pt-BR" sz="2000" dirty="0" err="1"/>
              <a:t>calcular_fatorial</a:t>
            </a:r>
            <a:r>
              <a:rPr lang="pt-BR" sz="2000" dirty="0"/>
              <a:t>(n):</a:t>
            </a:r>
          </a:p>
          <a:p>
            <a:pPr algn="l">
              <a:spcBef>
                <a:spcPts val="0"/>
              </a:spcBef>
            </a:pPr>
            <a:r>
              <a:rPr lang="pt-BR" sz="2000" dirty="0"/>
              <a:t>    fatorial = 1</a:t>
            </a:r>
          </a:p>
          <a:p>
            <a:pPr algn="l">
              <a:spcBef>
                <a:spcPts val="0"/>
              </a:spcBef>
            </a:pPr>
            <a:r>
              <a:rPr lang="pt-BR" sz="2000" dirty="0"/>
              <a:t>    for i in range(1, n + 1):</a:t>
            </a:r>
          </a:p>
          <a:p>
            <a:pPr algn="l">
              <a:spcBef>
                <a:spcPts val="0"/>
              </a:spcBef>
            </a:pPr>
            <a:r>
              <a:rPr lang="pt-BR" sz="2000" dirty="0"/>
              <a:t>        fatorial *= i</a:t>
            </a:r>
          </a:p>
          <a:p>
            <a:pPr algn="l">
              <a:spcBef>
                <a:spcPts val="0"/>
              </a:spcBef>
            </a:pPr>
            <a:r>
              <a:rPr lang="pt-BR" sz="2000" dirty="0"/>
              <a:t>    </a:t>
            </a:r>
            <a:r>
              <a:rPr lang="pt-BR" sz="2000" dirty="0" err="1"/>
              <a:t>return</a:t>
            </a:r>
            <a:r>
              <a:rPr lang="pt-BR" sz="2000" dirty="0"/>
              <a:t> fatorial</a:t>
            </a:r>
          </a:p>
          <a:p>
            <a:pPr algn="l">
              <a:spcBef>
                <a:spcPts val="0"/>
              </a:spcBef>
            </a:pPr>
            <a:endParaRPr lang="pt-BR" sz="2000" dirty="0"/>
          </a:p>
          <a:p>
            <a:pPr algn="l">
              <a:spcBef>
                <a:spcPts val="0"/>
              </a:spcBef>
            </a:pPr>
            <a:r>
              <a:rPr lang="pt-BR" sz="2000" dirty="0"/>
              <a:t># Solicitando um número do usuário</a:t>
            </a:r>
          </a:p>
          <a:p>
            <a:pPr algn="l">
              <a:spcBef>
                <a:spcPts val="0"/>
              </a:spcBef>
            </a:pPr>
            <a:r>
              <a:rPr lang="pt-BR" sz="2000" dirty="0"/>
              <a:t>numero = </a:t>
            </a:r>
            <a:r>
              <a:rPr lang="pt-BR" sz="2000" dirty="0" err="1"/>
              <a:t>int</a:t>
            </a:r>
            <a:r>
              <a:rPr lang="pt-BR" sz="2000" dirty="0"/>
              <a:t>(input("Digite um número para calcular o fatorial: "))</a:t>
            </a:r>
          </a:p>
          <a:p>
            <a:pPr algn="l">
              <a:spcBef>
                <a:spcPts val="0"/>
              </a:spcBef>
            </a:pPr>
            <a:endParaRPr lang="pt-BR" sz="2000" dirty="0"/>
          </a:p>
          <a:p>
            <a:pPr algn="l">
              <a:spcBef>
                <a:spcPts val="0"/>
              </a:spcBef>
            </a:pPr>
            <a:r>
              <a:rPr lang="pt-BR" sz="2000" dirty="0"/>
              <a:t># Calculando e imprimindo o fatorial</a:t>
            </a:r>
          </a:p>
          <a:p>
            <a:pPr algn="l">
              <a:spcBef>
                <a:spcPts val="0"/>
              </a:spcBef>
            </a:pPr>
            <a:r>
              <a:rPr lang="pt-BR" sz="2000" dirty="0"/>
              <a:t>resultado = </a:t>
            </a:r>
            <a:r>
              <a:rPr lang="pt-BR" sz="2000" dirty="0" err="1"/>
              <a:t>calcular_fatorial</a:t>
            </a:r>
            <a:r>
              <a:rPr lang="pt-BR" sz="2000" dirty="0"/>
              <a:t>(numero)</a:t>
            </a:r>
          </a:p>
          <a:p>
            <a:pPr algn="l">
              <a:spcBef>
                <a:spcPts val="0"/>
              </a:spcBef>
            </a:pPr>
            <a:r>
              <a:rPr lang="pt-BR" sz="2000" dirty="0"/>
              <a:t>print(</a:t>
            </a:r>
            <a:r>
              <a:rPr lang="pt-BR" sz="2000" dirty="0" err="1"/>
              <a:t>f"O</a:t>
            </a:r>
            <a:r>
              <a:rPr lang="pt-BR" sz="2000" dirty="0"/>
              <a:t> fatorial de {numero} é {resultado}.")</a:t>
            </a:r>
          </a:p>
        </p:txBody>
      </p:sp>
    </p:spTree>
    <p:extLst>
      <p:ext uri="{BB962C8B-B14F-4D97-AF65-F5344CB8AC3E}">
        <p14:creationId xmlns:p14="http://schemas.microsoft.com/office/powerpoint/2010/main" val="35743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1771D-E633-301E-9620-F2E3A54D9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335E155-D258-4E5C-4A34-8ABDC2283E4B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1E9CA66-085A-5F8C-E8C3-4C51139EB75B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26A503-1742-302F-5408-CE03B5DC7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64" y="1435454"/>
            <a:ext cx="1041973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Calculadora de IMC. Crie uma função que calcule o Índice de Massa Corporal (IMC) de uma pessoa. A fórmula do IMC é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m 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9C55939-D993-5FD9-12B4-99028AEF8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555" y="2727325"/>
            <a:ext cx="2728720" cy="11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9009920-882C-465D-F4FE-6525DB109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63" y="4318267"/>
            <a:ext cx="75093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Solicite ao usuário o peso e a altura.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Chame a função para calcular o IMC.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Mostre o IMC calculado.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51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3A3DD-FBC6-3C3C-1BA9-49AF62608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74B2134-887D-181A-A2CA-59AEAAA520AC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A90240-B94E-9062-EA66-134570E64FB2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E977DD-7724-6D03-6DC7-E37E8492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64" y="758525"/>
            <a:ext cx="10419736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Monte uma calculadora em uma função, onde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Sejam solicitado 2 valores ao usuário;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Permitir informar qual operação quer efetuar entre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Soma,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subtração,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multiplicação,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divisão,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exponenciação,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percentual,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fatorial,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mostrar elementos de Fibonacci</a:t>
            </a:r>
            <a:r>
              <a:rPr lang="pt-BR" altLang="pt-BR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Exibir </a:t>
            </a:r>
            <a:r>
              <a:rPr lang="pt-BR" altLang="pt-B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resultado ao usuário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2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15BD-22E4-BAA2-BB50-A94E826F6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704B61E-E072-DADB-3B3F-67E91BF7351D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4C39AB8-68B5-EB27-A64E-17C14204F881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31FD7AD-455C-3420-CBFE-C13DC051E748}"/>
              </a:ext>
            </a:extLst>
          </p:cNvPr>
          <p:cNvSpPr txBox="1">
            <a:spLocks/>
          </p:cNvSpPr>
          <p:nvPr/>
        </p:nvSpPr>
        <p:spPr>
          <a:xfrm>
            <a:off x="6560421" y="2534094"/>
            <a:ext cx="4675753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28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8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8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Habitualmente esses blocos são planejados, etapa por etapa, nomeados e chamados nos momentos mais oportunos.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 que são Funções no JavaScript">
            <a:extLst>
              <a:ext uri="{FF2B5EF4-FFF2-40B4-BE49-F238E27FC236}">
                <a16:creationId xmlns:a16="http://schemas.microsoft.com/office/drawing/2014/main" id="{6DE959D5-236F-411C-5870-31105E653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9" y="1522731"/>
            <a:ext cx="5742036" cy="43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66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4C19E-75C8-828D-8FCA-FF6C4932D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3A883A4-74EB-866F-4631-55F1B2EE86F5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515CF37-3BD4-90E8-E23F-0EA5A1D3B1A8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C08B543-69FE-669B-B6BC-995BAF7DCC65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A76F0D1-CFF2-2836-5F67-0CA9159A78A3}"/>
              </a:ext>
            </a:extLst>
          </p:cNvPr>
          <p:cNvSpPr txBox="1"/>
          <p:nvPr/>
        </p:nvSpPr>
        <p:spPr>
          <a:xfrm>
            <a:off x="1115961" y="2589985"/>
            <a:ext cx="107909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pt-BR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calcular_media</a:t>
            </a:r>
            <a:r>
              <a:rPr lang="pt-BR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(nota1, nota2):</a:t>
            </a:r>
          </a:p>
          <a:p>
            <a:pPr algn="l"/>
            <a:r>
              <a:rPr lang="pt-BR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media = (nota1 + nota2) / 2</a:t>
            </a:r>
          </a:p>
          <a:p>
            <a:pPr algn="l"/>
            <a:r>
              <a:rPr lang="pt-BR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32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media</a:t>
            </a:r>
          </a:p>
        </p:txBody>
      </p:sp>
    </p:spTree>
    <p:extLst>
      <p:ext uri="{BB962C8B-B14F-4D97-AF65-F5344CB8AC3E}">
        <p14:creationId xmlns:p14="http://schemas.microsoft.com/office/powerpoint/2010/main" val="26842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A7099-FF9A-5A37-4882-E4743D7ED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6BB556E-D0CE-9542-B266-348F318BEEEC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9A910361-BD8D-D861-5F2E-F0E81CDD2C2E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E6183D5-D3C6-CB53-FEDA-C2048442A74B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605A72-6AD3-F052-2A01-8C70AACC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06" y="993044"/>
            <a:ext cx="5258099" cy="48719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5BFEF91-8D00-2840-EA27-B34F91FB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236" y="4149213"/>
            <a:ext cx="7362734" cy="262604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C805E44-D126-2701-A108-37B3A9B92123}"/>
              </a:ext>
            </a:extLst>
          </p:cNvPr>
          <p:cNvSpPr/>
          <p:nvPr/>
        </p:nvSpPr>
        <p:spPr>
          <a:xfrm>
            <a:off x="4924999" y="5494873"/>
            <a:ext cx="3294769" cy="2471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9DE6E76-A6DB-01A3-BE5B-4D87938E2D91}"/>
              </a:ext>
            </a:extLst>
          </p:cNvPr>
          <p:cNvSpPr/>
          <p:nvPr/>
        </p:nvSpPr>
        <p:spPr>
          <a:xfrm>
            <a:off x="4924998" y="6157402"/>
            <a:ext cx="3294769" cy="2471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59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8B67B-0331-56F4-3575-1533E6699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FAD1063-4C57-798B-76E5-FDC77E8AA8F8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0B007B8-4533-A267-58C9-A469A2E3339D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D75CB300-DF21-10DB-51D1-393BBA2275B7}"/>
              </a:ext>
            </a:extLst>
          </p:cNvPr>
          <p:cNvSpPr txBox="1">
            <a:spLocks/>
          </p:cNvSpPr>
          <p:nvPr/>
        </p:nvSpPr>
        <p:spPr>
          <a:xfrm>
            <a:off x="385763" y="581055"/>
            <a:ext cx="9589065" cy="2183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FB57E10B-4FCF-C156-F1D0-D1D30117E16A}"/>
              </a:ext>
            </a:extLst>
          </p:cNvPr>
          <p:cNvSpPr txBox="1">
            <a:spLocks/>
          </p:cNvSpPr>
          <p:nvPr/>
        </p:nvSpPr>
        <p:spPr>
          <a:xfrm>
            <a:off x="838200" y="1547437"/>
            <a:ext cx="11265310" cy="15693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Função para imprimir o dobro de um número. Crie uma função chamada dobro() que recebe um número como argumento e retorna o seu dobro.</a:t>
            </a:r>
          </a:p>
        </p:txBody>
      </p:sp>
    </p:spTree>
    <p:extLst>
      <p:ext uri="{BB962C8B-B14F-4D97-AF65-F5344CB8AC3E}">
        <p14:creationId xmlns:p14="http://schemas.microsoft.com/office/powerpoint/2010/main" val="366611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13992-E1E3-7746-3969-D46431C15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23B5ED3-8EA2-CB8A-D1EC-A61527D62B9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BC46E2E-BF4F-F319-EE1B-EFF4EFB6E5C0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0DEE36A-658A-9427-53D6-062B21F29DDD}"/>
              </a:ext>
            </a:extLst>
          </p:cNvPr>
          <p:cNvSpPr txBox="1">
            <a:spLocks/>
          </p:cNvSpPr>
          <p:nvPr/>
        </p:nvSpPr>
        <p:spPr>
          <a:xfrm>
            <a:off x="385763" y="581055"/>
            <a:ext cx="9589065" cy="2183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7072271F-10B5-79B8-DFF3-333BFBF65CD7}"/>
              </a:ext>
            </a:extLst>
          </p:cNvPr>
          <p:cNvSpPr txBox="1">
            <a:spLocks/>
          </p:cNvSpPr>
          <p:nvPr/>
        </p:nvSpPr>
        <p:spPr>
          <a:xfrm>
            <a:off x="838200" y="1547437"/>
            <a:ext cx="11265310" cy="15693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1)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Função para imprimir o dobro de um número. Crie uma função chamada dobro() que recebe um número como argumento e retorna o seu dobro.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D1C602E3-7A6D-D63E-1AA8-ABEE8C5B1E9B}"/>
              </a:ext>
            </a:extLst>
          </p:cNvPr>
          <p:cNvSpPr txBox="1">
            <a:spLocks/>
          </p:cNvSpPr>
          <p:nvPr/>
        </p:nvSpPr>
        <p:spPr>
          <a:xfrm>
            <a:off x="1213055" y="3224981"/>
            <a:ext cx="10515600" cy="363302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000" dirty="0" err="1">
                <a:solidFill>
                  <a:srgbClr val="374151"/>
                </a:solidFill>
                <a:latin typeface="Söhne"/>
              </a:rPr>
              <a:t>def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 dobro(numero):</a:t>
            </a:r>
          </a:p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374151"/>
                </a:solidFill>
                <a:latin typeface="Söhne"/>
              </a:rPr>
              <a:t>    </a:t>
            </a:r>
            <a:r>
              <a:rPr lang="pt-BR" sz="2000" dirty="0" err="1">
                <a:solidFill>
                  <a:srgbClr val="374151"/>
                </a:solidFill>
                <a:latin typeface="Söhne"/>
              </a:rPr>
              <a:t>return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 numero * 2</a:t>
            </a:r>
          </a:p>
          <a:p>
            <a:pPr algn="l">
              <a:spcBef>
                <a:spcPts val="0"/>
              </a:spcBef>
            </a:pPr>
            <a:endParaRPr lang="pt-BR" sz="2000" dirty="0">
              <a:solidFill>
                <a:srgbClr val="374151"/>
              </a:solidFill>
              <a:latin typeface="Söhne"/>
            </a:endParaRPr>
          </a:p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374151"/>
                </a:solidFill>
                <a:latin typeface="Söhne"/>
              </a:rPr>
              <a:t>numero = </a:t>
            </a:r>
            <a:r>
              <a:rPr lang="pt-BR" sz="2000" dirty="0" err="1">
                <a:solidFill>
                  <a:srgbClr val="374151"/>
                </a:solidFill>
                <a:latin typeface="Söhne"/>
              </a:rPr>
              <a:t>float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(input("Digite um número: "))</a:t>
            </a:r>
          </a:p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374151"/>
                </a:solidFill>
                <a:latin typeface="Söhne"/>
              </a:rPr>
              <a:t>print(dobro(numero))</a:t>
            </a:r>
            <a:endParaRPr lang="pt-BR" sz="32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019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FFB30-2F99-3625-3206-965C3BEC3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4.400+ Fundo Em Aquarela fotos de stock, imagens e fotos royalty-free -  iStock">
            <a:extLst>
              <a:ext uri="{FF2B5EF4-FFF2-40B4-BE49-F238E27FC236}">
                <a16:creationId xmlns:a16="http://schemas.microsoft.com/office/drawing/2014/main" id="{CA93ECB2-BD33-5070-C4A4-68D58D5E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97" y="681036"/>
            <a:ext cx="8856406" cy="59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138042D-D7FB-A4CE-14AC-B7366556733F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DB8A0C9-E488-BFD1-0B27-9494F98F356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322200-2093-B7D2-91CB-B8A97B6CB2E8}"/>
              </a:ext>
            </a:extLst>
          </p:cNvPr>
          <p:cNvSpPr txBox="1"/>
          <p:nvPr/>
        </p:nvSpPr>
        <p:spPr>
          <a:xfrm>
            <a:off x="1412666" y="2601333"/>
            <a:ext cx="8135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773313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3359</TotalTime>
  <Words>1172</Words>
  <Application>Microsoft Office PowerPoint</Application>
  <PresentationFormat>Widescreen</PresentationFormat>
  <Paragraphs>183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Söhne</vt:lpstr>
      <vt:lpstr>Tema do Office</vt:lpstr>
      <vt:lpstr>Lógica de Programação e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405</cp:revision>
  <dcterms:created xsi:type="dcterms:W3CDTF">2019-06-17T10:47:58Z</dcterms:created>
  <dcterms:modified xsi:type="dcterms:W3CDTF">2024-06-05T11:47:54Z</dcterms:modified>
</cp:coreProperties>
</file>