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7" r:id="rId2"/>
    <p:sldId id="415" r:id="rId3"/>
    <p:sldId id="416" r:id="rId4"/>
    <p:sldId id="417" r:id="rId5"/>
    <p:sldId id="420" r:id="rId6"/>
    <p:sldId id="421" r:id="rId7"/>
    <p:sldId id="424" r:id="rId8"/>
    <p:sldId id="423" r:id="rId9"/>
    <p:sldId id="425" r:id="rId10"/>
    <p:sldId id="426" r:id="rId11"/>
    <p:sldId id="427" r:id="rId12"/>
    <p:sldId id="428" r:id="rId13"/>
    <p:sldId id="483" r:id="rId14"/>
    <p:sldId id="485" r:id="rId15"/>
    <p:sldId id="487" r:id="rId16"/>
    <p:sldId id="488" r:id="rId17"/>
    <p:sldId id="489" r:id="rId18"/>
    <p:sldId id="490" r:id="rId19"/>
    <p:sldId id="491" r:id="rId20"/>
    <p:sldId id="493" r:id="rId21"/>
    <p:sldId id="492" r:id="rId22"/>
    <p:sldId id="494" r:id="rId23"/>
    <p:sldId id="496" r:id="rId24"/>
    <p:sldId id="49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6DBF2C40-4AD5-4CE5-9F13-29F74A540F2F}"/>
    <pc:docChg chg="undo custSel addSld delSld modSld">
      <pc:chgData name="Nanda Fretes" userId="3251f339cb56ebd4" providerId="LiveId" clId="{6DBF2C40-4AD5-4CE5-9F13-29F74A540F2F}" dt="2024-03-12T18:03:17.571" v="62" actId="47"/>
      <pc:docMkLst>
        <pc:docMk/>
      </pc:docMkLst>
      <pc:sldChg chg="del">
        <pc:chgData name="Nanda Fretes" userId="3251f339cb56ebd4" providerId="LiveId" clId="{6DBF2C40-4AD5-4CE5-9F13-29F74A540F2F}" dt="2024-03-12T17:51:16.876" v="2" actId="47"/>
        <pc:sldMkLst>
          <pc:docMk/>
          <pc:sldMk cId="3903664360" sldId="444"/>
        </pc:sldMkLst>
      </pc:sldChg>
      <pc:sldChg chg="del">
        <pc:chgData name="Nanda Fretes" userId="3251f339cb56ebd4" providerId="LiveId" clId="{6DBF2C40-4AD5-4CE5-9F13-29F74A540F2F}" dt="2024-03-12T17:51:15.675" v="0" actId="47"/>
        <pc:sldMkLst>
          <pc:docMk/>
          <pc:sldMk cId="1030286220" sldId="470"/>
        </pc:sldMkLst>
      </pc:sldChg>
      <pc:sldChg chg="del">
        <pc:chgData name="Nanda Fretes" userId="3251f339cb56ebd4" providerId="LiveId" clId="{6DBF2C40-4AD5-4CE5-9F13-29F74A540F2F}" dt="2024-03-12T17:51:16.232" v="1" actId="47"/>
        <pc:sldMkLst>
          <pc:docMk/>
          <pc:sldMk cId="993352541" sldId="471"/>
        </pc:sldMkLst>
      </pc:sldChg>
      <pc:sldChg chg="del">
        <pc:chgData name="Nanda Fretes" userId="3251f339cb56ebd4" providerId="LiveId" clId="{6DBF2C40-4AD5-4CE5-9F13-29F74A540F2F}" dt="2024-03-12T17:51:17.567" v="3" actId="47"/>
        <pc:sldMkLst>
          <pc:docMk/>
          <pc:sldMk cId="268426927" sldId="472"/>
        </pc:sldMkLst>
      </pc:sldChg>
      <pc:sldChg chg="del">
        <pc:chgData name="Nanda Fretes" userId="3251f339cb56ebd4" providerId="LiveId" clId="{6DBF2C40-4AD5-4CE5-9F13-29F74A540F2F}" dt="2024-03-12T17:51:20.430" v="5" actId="47"/>
        <pc:sldMkLst>
          <pc:docMk/>
          <pc:sldMk cId="3666117646" sldId="474"/>
        </pc:sldMkLst>
      </pc:sldChg>
      <pc:sldChg chg="del">
        <pc:chgData name="Nanda Fretes" userId="3251f339cb56ebd4" providerId="LiveId" clId="{6DBF2C40-4AD5-4CE5-9F13-29F74A540F2F}" dt="2024-03-12T17:51:21.318" v="6" actId="47"/>
        <pc:sldMkLst>
          <pc:docMk/>
          <pc:sldMk cId="890195512" sldId="475"/>
        </pc:sldMkLst>
      </pc:sldChg>
      <pc:sldChg chg="del">
        <pc:chgData name="Nanda Fretes" userId="3251f339cb56ebd4" providerId="LiveId" clId="{6DBF2C40-4AD5-4CE5-9F13-29F74A540F2F}" dt="2024-03-12T17:51:27.758" v="7" actId="47"/>
        <pc:sldMkLst>
          <pc:docMk/>
          <pc:sldMk cId="794303964" sldId="476"/>
        </pc:sldMkLst>
      </pc:sldChg>
      <pc:sldChg chg="del">
        <pc:chgData name="Nanda Fretes" userId="3251f339cb56ebd4" providerId="LiveId" clId="{6DBF2C40-4AD5-4CE5-9F13-29F74A540F2F}" dt="2024-03-12T17:51:28.155" v="8" actId="47"/>
        <pc:sldMkLst>
          <pc:docMk/>
          <pc:sldMk cId="109270813" sldId="477"/>
        </pc:sldMkLst>
      </pc:sldChg>
      <pc:sldChg chg="del">
        <pc:chgData name="Nanda Fretes" userId="3251f339cb56ebd4" providerId="LiveId" clId="{6DBF2C40-4AD5-4CE5-9F13-29F74A540F2F}" dt="2024-03-12T17:51:29.330" v="10" actId="47"/>
        <pc:sldMkLst>
          <pc:docMk/>
          <pc:sldMk cId="3574326830" sldId="478"/>
        </pc:sldMkLst>
      </pc:sldChg>
      <pc:sldChg chg="del">
        <pc:chgData name="Nanda Fretes" userId="3251f339cb56ebd4" providerId="LiveId" clId="{6DBF2C40-4AD5-4CE5-9F13-29F74A540F2F}" dt="2024-03-12T17:51:28.760" v="9" actId="47"/>
        <pc:sldMkLst>
          <pc:docMk/>
          <pc:sldMk cId="1939179789" sldId="479"/>
        </pc:sldMkLst>
      </pc:sldChg>
      <pc:sldChg chg="del">
        <pc:chgData name="Nanda Fretes" userId="3251f339cb56ebd4" providerId="LiveId" clId="{6DBF2C40-4AD5-4CE5-9F13-29F74A540F2F}" dt="2024-03-12T17:51:29.931" v="11" actId="47"/>
        <pc:sldMkLst>
          <pc:docMk/>
          <pc:sldMk cId="1887951478" sldId="480"/>
        </pc:sldMkLst>
      </pc:sldChg>
      <pc:sldChg chg="del">
        <pc:chgData name="Nanda Fretes" userId="3251f339cb56ebd4" providerId="LiveId" clId="{6DBF2C40-4AD5-4CE5-9F13-29F74A540F2F}" dt="2024-03-12T17:51:30.642" v="12" actId="47"/>
        <pc:sldMkLst>
          <pc:docMk/>
          <pc:sldMk cId="2181422336" sldId="481"/>
        </pc:sldMkLst>
      </pc:sldChg>
      <pc:sldChg chg="del">
        <pc:chgData name="Nanda Fretes" userId="3251f339cb56ebd4" providerId="LiveId" clId="{6DBF2C40-4AD5-4CE5-9F13-29F74A540F2F}" dt="2024-03-12T17:51:18.226" v="4" actId="47"/>
        <pc:sldMkLst>
          <pc:docMk/>
          <pc:sldMk cId="3705593017" sldId="482"/>
        </pc:sldMkLst>
      </pc:sldChg>
      <pc:sldChg chg="delSp modSp add mod">
        <pc:chgData name="Nanda Fretes" userId="3251f339cb56ebd4" providerId="LiveId" clId="{6DBF2C40-4AD5-4CE5-9F13-29F74A540F2F}" dt="2024-03-12T17:57:59.668" v="27" actId="255"/>
        <pc:sldMkLst>
          <pc:docMk/>
          <pc:sldMk cId="1378795219" sldId="492"/>
        </pc:sldMkLst>
        <pc:spChg chg="mod">
          <ac:chgData name="Nanda Fretes" userId="3251f339cb56ebd4" providerId="LiveId" clId="{6DBF2C40-4AD5-4CE5-9F13-29F74A540F2F}" dt="2024-03-12T17:57:59.668" v="27" actId="255"/>
          <ac:spMkLst>
            <pc:docMk/>
            <pc:sldMk cId="1378795219" sldId="492"/>
            <ac:spMk id="2" creationId="{AEBB1F53-9F29-A167-3322-82DB74B72B0D}"/>
          </ac:spMkLst>
        </pc:spChg>
        <pc:picChg chg="del">
          <ac:chgData name="Nanda Fretes" userId="3251f339cb56ebd4" providerId="LiveId" clId="{6DBF2C40-4AD5-4CE5-9F13-29F74A540F2F}" dt="2024-03-12T17:51:38.180" v="14" actId="478"/>
          <ac:picMkLst>
            <pc:docMk/>
            <pc:sldMk cId="1378795219" sldId="492"/>
            <ac:picMk id="7" creationId="{9D886490-B247-474C-224A-4ACACD400878}"/>
          </ac:picMkLst>
        </pc:picChg>
      </pc:sldChg>
      <pc:sldChg chg="addSp delSp modSp add mod">
        <pc:chgData name="Nanda Fretes" userId="3251f339cb56ebd4" providerId="LiveId" clId="{6DBF2C40-4AD5-4CE5-9F13-29F74A540F2F}" dt="2024-03-12T17:55:50.955" v="25" actId="1076"/>
        <pc:sldMkLst>
          <pc:docMk/>
          <pc:sldMk cId="4038714839" sldId="493"/>
        </pc:sldMkLst>
        <pc:spChg chg="del">
          <ac:chgData name="Nanda Fretes" userId="3251f339cb56ebd4" providerId="LiveId" clId="{6DBF2C40-4AD5-4CE5-9F13-29F74A540F2F}" dt="2024-03-12T17:55:34.805" v="20" actId="478"/>
          <ac:spMkLst>
            <pc:docMk/>
            <pc:sldMk cId="4038714839" sldId="493"/>
            <ac:spMk id="2" creationId="{AEBB1F53-9F29-A167-3322-82DB74B72B0D}"/>
          </ac:spMkLst>
        </pc:spChg>
        <pc:spChg chg="add del mod">
          <ac:chgData name="Nanda Fretes" userId="3251f339cb56ebd4" providerId="LiveId" clId="{6DBF2C40-4AD5-4CE5-9F13-29F74A540F2F}" dt="2024-03-12T17:55:42.640" v="21" actId="478"/>
          <ac:spMkLst>
            <pc:docMk/>
            <pc:sldMk cId="4038714839" sldId="493"/>
            <ac:spMk id="3" creationId="{A6463DE5-5118-3CCD-B75D-76F3229FA7C9}"/>
          </ac:spMkLst>
        </pc:spChg>
        <pc:picChg chg="del">
          <ac:chgData name="Nanda Fretes" userId="3251f339cb56ebd4" providerId="LiveId" clId="{6DBF2C40-4AD5-4CE5-9F13-29F74A540F2F}" dt="2024-03-12T17:55:28.019" v="18" actId="478"/>
          <ac:picMkLst>
            <pc:docMk/>
            <pc:sldMk cId="4038714839" sldId="493"/>
            <ac:picMk id="7" creationId="{9D886490-B247-474C-224A-4ACACD400878}"/>
          </ac:picMkLst>
        </pc:picChg>
        <pc:picChg chg="add mod">
          <ac:chgData name="Nanda Fretes" userId="3251f339cb56ebd4" providerId="LiveId" clId="{6DBF2C40-4AD5-4CE5-9F13-29F74A540F2F}" dt="2024-03-12T17:55:50.955" v="25" actId="1076"/>
          <ac:picMkLst>
            <pc:docMk/>
            <pc:sldMk cId="4038714839" sldId="493"/>
            <ac:picMk id="2050" creationId="{D4D1D3A9-9344-2A4B-72B1-A75AC2AF4ABC}"/>
          </ac:picMkLst>
        </pc:picChg>
      </pc:sldChg>
      <pc:sldChg chg="modSp add mod">
        <pc:chgData name="Nanda Fretes" userId="3251f339cb56ebd4" providerId="LiveId" clId="{6DBF2C40-4AD5-4CE5-9F13-29F74A540F2F}" dt="2024-03-12T17:58:27.890" v="33" actId="255"/>
        <pc:sldMkLst>
          <pc:docMk/>
          <pc:sldMk cId="1327933936" sldId="494"/>
        </pc:sldMkLst>
        <pc:spChg chg="mod">
          <ac:chgData name="Nanda Fretes" userId="3251f339cb56ebd4" providerId="LiveId" clId="{6DBF2C40-4AD5-4CE5-9F13-29F74A540F2F}" dt="2024-03-12T17:58:27.890" v="33" actId="255"/>
          <ac:spMkLst>
            <pc:docMk/>
            <pc:sldMk cId="1327933936" sldId="494"/>
            <ac:spMk id="2" creationId="{AEBB1F53-9F29-A167-3322-82DB74B72B0D}"/>
          </ac:spMkLst>
        </pc:spChg>
      </pc:sldChg>
      <pc:sldChg chg="add">
        <pc:chgData name="Nanda Fretes" userId="3251f339cb56ebd4" providerId="LiveId" clId="{6DBF2C40-4AD5-4CE5-9F13-29F74A540F2F}" dt="2024-03-12T17:58:34.486" v="34" actId="2890"/>
        <pc:sldMkLst>
          <pc:docMk/>
          <pc:sldMk cId="142102880" sldId="495"/>
        </pc:sldMkLst>
      </pc:sldChg>
      <pc:sldChg chg="modSp add mod">
        <pc:chgData name="Nanda Fretes" userId="3251f339cb56ebd4" providerId="LiveId" clId="{6DBF2C40-4AD5-4CE5-9F13-29F74A540F2F}" dt="2024-03-12T17:59:55.773" v="48" actId="255"/>
        <pc:sldMkLst>
          <pc:docMk/>
          <pc:sldMk cId="2037005064" sldId="496"/>
        </pc:sldMkLst>
        <pc:spChg chg="mod">
          <ac:chgData name="Nanda Fretes" userId="3251f339cb56ebd4" providerId="LiveId" clId="{6DBF2C40-4AD5-4CE5-9F13-29F74A540F2F}" dt="2024-03-12T17:59:55.773" v="48" actId="255"/>
          <ac:spMkLst>
            <pc:docMk/>
            <pc:sldMk cId="2037005064" sldId="496"/>
            <ac:spMk id="2" creationId="{AEBB1F53-9F29-A167-3322-82DB74B72B0D}"/>
          </ac:spMkLst>
        </pc:spChg>
      </pc:sldChg>
      <pc:sldChg chg="add del">
        <pc:chgData name="Nanda Fretes" userId="3251f339cb56ebd4" providerId="LiveId" clId="{6DBF2C40-4AD5-4CE5-9F13-29F74A540F2F}" dt="2024-03-12T18:03:17.571" v="62" actId="47"/>
        <pc:sldMkLst>
          <pc:docMk/>
          <pc:sldMk cId="2675668839" sldId="497"/>
        </pc:sldMkLst>
      </pc:sldChg>
      <pc:sldChg chg="new del">
        <pc:chgData name="Nanda Fretes" userId="3251f339cb56ebd4" providerId="LiveId" clId="{6DBF2C40-4AD5-4CE5-9F13-29F74A540F2F}" dt="2024-03-12T18:02:29.801" v="51" actId="47"/>
        <pc:sldMkLst>
          <pc:docMk/>
          <pc:sldMk cId="1342516991" sldId="498"/>
        </pc:sldMkLst>
      </pc:sldChg>
      <pc:sldChg chg="addSp delSp modSp add mod">
        <pc:chgData name="Nanda Fretes" userId="3251f339cb56ebd4" providerId="LiveId" clId="{6DBF2C40-4AD5-4CE5-9F13-29F74A540F2F}" dt="2024-03-12T18:03:07.590" v="61" actId="14100"/>
        <pc:sldMkLst>
          <pc:docMk/>
          <pc:sldMk cId="1347330773" sldId="498"/>
        </pc:sldMkLst>
        <pc:spChg chg="del">
          <ac:chgData name="Nanda Fretes" userId="3251f339cb56ebd4" providerId="LiveId" clId="{6DBF2C40-4AD5-4CE5-9F13-29F74A540F2F}" dt="2024-03-12T18:02:40.612" v="53" actId="478"/>
          <ac:spMkLst>
            <pc:docMk/>
            <pc:sldMk cId="1347330773" sldId="498"/>
            <ac:spMk id="2" creationId="{AEBB1F53-9F29-A167-3322-82DB74B72B0D}"/>
          </ac:spMkLst>
        </pc:spChg>
        <pc:spChg chg="add del mod">
          <ac:chgData name="Nanda Fretes" userId="3251f339cb56ebd4" providerId="LiveId" clId="{6DBF2C40-4AD5-4CE5-9F13-29F74A540F2F}" dt="2024-03-12T18:02:48.953" v="56" actId="478"/>
          <ac:spMkLst>
            <pc:docMk/>
            <pc:sldMk cId="1347330773" sldId="498"/>
            <ac:spMk id="3" creationId="{B6C9E524-C6FC-8BC7-6486-F8CBF98AA66F}"/>
          </ac:spMkLst>
        </pc:spChg>
        <pc:spChg chg="add del">
          <ac:chgData name="Nanda Fretes" userId="3251f339cb56ebd4" providerId="LiveId" clId="{6DBF2C40-4AD5-4CE5-9F13-29F74A540F2F}" dt="2024-03-12T18:02:46.298" v="55" actId="22"/>
          <ac:spMkLst>
            <pc:docMk/>
            <pc:sldMk cId="1347330773" sldId="498"/>
            <ac:spMk id="5" creationId="{5852DE46-C275-0057-9D40-CCD7D03E1A1E}"/>
          </ac:spMkLst>
        </pc:spChg>
        <pc:spChg chg="add mod">
          <ac:chgData name="Nanda Fretes" userId="3251f339cb56ebd4" providerId="LiveId" clId="{6DBF2C40-4AD5-4CE5-9F13-29F74A540F2F}" dt="2024-03-12T18:03:07.590" v="61" actId="14100"/>
          <ac:spMkLst>
            <pc:docMk/>
            <pc:sldMk cId="1347330773" sldId="498"/>
            <ac:spMk id="8" creationId="{7DAF9C0F-F1B5-4196-11C4-3CC8A190236B}"/>
          </ac:spMkLst>
        </pc:spChg>
      </pc:sldChg>
    </pc:docChg>
  </pc:docChgLst>
  <pc:docChgLst>
    <pc:chgData name="Nanda Fretes" userId="3251f339cb56ebd4" providerId="LiveId" clId="{C292BD31-9B82-4F8C-B196-AA9F53FCAB00}"/>
    <pc:docChg chg="delSld">
      <pc:chgData name="Nanda Fretes" userId="3251f339cb56ebd4" providerId="LiveId" clId="{C292BD31-9B82-4F8C-B196-AA9F53FCAB00}" dt="2024-06-05T11:52:53.325" v="0" actId="47"/>
      <pc:docMkLst>
        <pc:docMk/>
      </pc:docMkLst>
      <pc:sldChg chg="del">
        <pc:chgData name="Nanda Fretes" userId="3251f339cb56ebd4" providerId="LiveId" clId="{C292BD31-9B82-4F8C-B196-AA9F53FCAB00}" dt="2024-06-05T11:52:53.325" v="0" actId="47"/>
        <pc:sldMkLst>
          <pc:docMk/>
          <pc:sldMk cId="142102880" sldId="4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91CD7-115D-DE16-8938-28EF76C8B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0690653-EF89-719A-17B5-6B22F0411C5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05FBC5-B0CC-185E-2861-612EDAA6E8E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E09A34B-C987-B568-7FA4-1B36C0BDB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256" y="1599620"/>
            <a:ext cx="5503607" cy="403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Limpando todos os itens de uma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excluir todos os itens de uma lista usamos o comando </a:t>
            </a:r>
            <a:r>
              <a:rPr lang="pt-BR" sz="3200" b="0" i="0" dirty="0" err="1">
                <a:solidFill>
                  <a:schemeClr val="accent2">
                    <a:lumMod val="75000"/>
                  </a:schemeClr>
                </a:solidFill>
                <a:effectLst/>
              </a:rPr>
              <a:t>Clear</a:t>
            </a:r>
            <a:r>
              <a:rPr lang="pt-BR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()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81CB1-201B-B3D4-CD58-8ACCE633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56" y="2072663"/>
            <a:ext cx="457239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51187-F6A4-A0BA-CFB2-5B95EB58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719CF4-0C9E-4F15-3A83-6C68262B0A66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0F01F8-3D00-5FC5-2949-386A2B0B987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4132237-FA90-0595-DFB5-AEFC54618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71534" y="1412806"/>
            <a:ext cx="5503607" cy="403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copiando todos os itens de uma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copiar uma lista para uma outra variável, usamos o comando </a:t>
            </a:r>
            <a:r>
              <a:rPr lang="pt-BR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copy()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9594EA-85E6-55E6-B008-F796FE4E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" y="1086378"/>
            <a:ext cx="4480948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B7E6-8484-35E7-BCA5-2EF72DAB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99CED1-1964-6480-91EF-D579D70DF624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30AAC1-2441-B491-3CAE-8E26C94B3E5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4F0C54-35DA-EFE6-B58C-3BBDE1FE2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9362" y="892594"/>
            <a:ext cx="4955779" cy="501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Fazendo uma inclusão em uma posição da 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localizar um item pelo seu valor, usamos o comando </a:t>
            </a:r>
            <a:r>
              <a:rPr lang="pt-BR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index, que mostra em qual posição esse valor se encontra. 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D4CE3E-2B97-F1B5-97EB-C5F58DA2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5" y="1303581"/>
            <a:ext cx="548687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0DF94-FAAE-38AA-BEBB-8169E221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2D41386-661A-030C-072F-4A03D5C19B2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C0A488-22AD-A6DA-70AF-96049F079A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5901D-855F-FF08-F862-D9F322976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81" y="929493"/>
            <a:ext cx="10968037" cy="34168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b="0" i="0" dirty="0">
                <a:effectLst/>
              </a:rPr>
              <a:t>Assim como as listas as tu</a:t>
            </a:r>
            <a:r>
              <a:rPr lang="pt-BR" sz="3000" dirty="0"/>
              <a:t>plas são uma coleção de elementos, porém ela é imitável.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dirty="0"/>
              <a:t>Ou seja, uma vez que inserido, eles não podem ser modificado. </a:t>
            </a:r>
            <a:endParaRPr lang="pt-BR" sz="32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400" b="1" i="0" dirty="0">
                <a:solidFill>
                  <a:srgbClr val="FF0000"/>
                </a:solidFill>
                <a:effectLst/>
              </a:rPr>
              <a:t>Tupla = </a:t>
            </a:r>
            <a:r>
              <a:rPr lang="pt-BR" sz="4400" b="1" dirty="0">
                <a:solidFill>
                  <a:srgbClr val="FF0000"/>
                </a:solidFill>
              </a:rPr>
              <a:t>()</a:t>
            </a: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942D4-96BF-6453-7C55-C867EBA5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73" y="4565675"/>
            <a:ext cx="9684549" cy="16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5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9621B-3E0D-0479-39AC-1AF4880C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D803496-2B4A-B147-9D9C-FAA3300476F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50567B-147B-AA25-D66B-EB3BEEF3003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D60DCC-3310-2154-80DB-FF19778E5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232" y="4127978"/>
            <a:ext cx="9960327" cy="255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Posição nas tuplas</a:t>
            </a:r>
            <a:r>
              <a:rPr lang="pt-BR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effectLst/>
              </a:rPr>
              <a:t>Se eu quiser achar um dos valores que está dentro da tupla, e</a:t>
            </a:r>
            <a:r>
              <a:rPr lang="pt-BR" sz="2400" dirty="0"/>
              <a:t>u uso o “Indice” onde o item está inserido, com tupla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[posição]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CCCC0E-4EFC-C2BB-67BE-F9D445F5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018019"/>
            <a:ext cx="805503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4736951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Contando quantas vezes aparece um item dentro da tupla.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No caso o número 3. 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3E1D0B-6976-1A17-A66D-7AC4A24B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1" y="1178488"/>
            <a:ext cx="9732067" cy="35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630" y="1246499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 tuplas são imitáveis, e não recebem edições nem nos elementos e nem na estrutura.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00914-0B9E-6B50-4328-54376FCD3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9"/>
          <a:stretch/>
        </p:blipFill>
        <p:spPr>
          <a:xfrm>
            <a:off x="660630" y="2701393"/>
            <a:ext cx="5748427" cy="1418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13766-F026-988F-80B8-7D9858D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13" y="4715898"/>
            <a:ext cx="10791581" cy="14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630" y="1246499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 tuplas são imitáveis, e não recebem edições nem nos elementos e nem na estrutura.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00914-0B9E-6B50-4328-54376FCD3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9"/>
          <a:stretch/>
        </p:blipFill>
        <p:spPr>
          <a:xfrm>
            <a:off x="660630" y="2701393"/>
            <a:ext cx="5748427" cy="1418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13766-F026-988F-80B8-7D9858D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13" y="4715898"/>
            <a:ext cx="10791581" cy="14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630" y="1246499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 tuplas são imitáveis, e não recebem edições nem nos elementos e nem na estrutura.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00914-0B9E-6B50-4328-54376FCD3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9"/>
          <a:stretch/>
        </p:blipFill>
        <p:spPr>
          <a:xfrm>
            <a:off x="660630" y="2701393"/>
            <a:ext cx="5748427" cy="1418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13766-F026-988F-80B8-7D9858D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13" y="4715898"/>
            <a:ext cx="10791581" cy="14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0463" y="1255508"/>
            <a:ext cx="10515599" cy="7699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Também posso varrer minha tupla e ver alguns comandos básicos.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886490-B247-474C-224A-4ACACD40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4" y="2210130"/>
            <a:ext cx="9621169" cy="43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FFB30-2F99-3625-3206-965C3BEC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4.400+ Fundo Em Aquarela fotos de stock, imagens e fotos royalty-free -  iStock">
            <a:extLst>
              <a:ext uri="{FF2B5EF4-FFF2-40B4-BE49-F238E27FC236}">
                <a16:creationId xmlns:a16="http://schemas.microsoft.com/office/drawing/2014/main" id="{CA93ECB2-BD33-5070-C4A4-68D58D5E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97" y="681036"/>
            <a:ext cx="8856406" cy="59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138042D-D7FB-A4CE-14AC-B7366556733F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8A0C9-E488-BFD1-0B27-9494F98F356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22200-2093-B7D2-91CB-B8A97B6CB2E8}"/>
              </a:ext>
            </a:extLst>
          </p:cNvPr>
          <p:cNvSpPr txBox="1"/>
          <p:nvPr/>
        </p:nvSpPr>
        <p:spPr>
          <a:xfrm>
            <a:off x="1412666" y="2601333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77331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050" name="Picture 2" descr="Questões de Matemática para o Saeb - 8º e 9º ano">
            <a:extLst>
              <a:ext uri="{FF2B5EF4-FFF2-40B4-BE49-F238E27FC236}">
                <a16:creationId xmlns:a16="http://schemas.microsoft.com/office/drawing/2014/main" id="{D4D1D3A9-9344-2A4B-72B1-A75AC2AF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06" y="1018019"/>
            <a:ext cx="6419388" cy="53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1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00307"/>
            <a:ext cx="10515599" cy="26166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Crie uma lista com 5 nomes de cidades.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Adicione uma nova cidade no final da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Insira uma cidade no índice 2 da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Remova a cidade do índice 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Imprima a lista resultante.</a:t>
            </a:r>
          </a:p>
        </p:txBody>
      </p:sp>
    </p:spTree>
    <p:extLst>
      <p:ext uri="{BB962C8B-B14F-4D97-AF65-F5344CB8AC3E}">
        <p14:creationId xmlns:p14="http://schemas.microsoft.com/office/powerpoint/2010/main" val="137879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421905"/>
            <a:ext cx="10515599" cy="21734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Crie uma lista com 5 números inteiros.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Imprima o primeiro e o último elemento da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Imprima os elementos do segundo ao quarto.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Imprima todos os elementos da lista em ordem reversa.</a:t>
            </a:r>
          </a:p>
        </p:txBody>
      </p:sp>
    </p:spTree>
    <p:extLst>
      <p:ext uri="{BB962C8B-B14F-4D97-AF65-F5344CB8AC3E}">
        <p14:creationId xmlns:p14="http://schemas.microsoft.com/office/powerpoint/2010/main" val="132793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865104"/>
            <a:ext cx="10515599" cy="1287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Crie uma lista com 10 números inteiros.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Utilize um loop para imprimir cada número da lista.</a:t>
            </a:r>
          </a:p>
        </p:txBody>
      </p:sp>
    </p:spTree>
    <p:extLst>
      <p:ext uri="{BB962C8B-B14F-4D97-AF65-F5344CB8AC3E}">
        <p14:creationId xmlns:p14="http://schemas.microsoft.com/office/powerpoint/2010/main" val="203700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AF9C0F-F1B5-4196-11C4-3CC8A190236B}"/>
              </a:ext>
            </a:extLst>
          </p:cNvPr>
          <p:cNvSpPr txBox="1"/>
          <p:nvPr/>
        </p:nvSpPr>
        <p:spPr>
          <a:xfrm>
            <a:off x="929149" y="1671935"/>
            <a:ext cx="10623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uma tupla com algumas palavras.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um loop para imprimir cada palavra da tupla em uma linha separada.</a:t>
            </a:r>
          </a:p>
        </p:txBody>
      </p:sp>
    </p:spTree>
    <p:extLst>
      <p:ext uri="{BB962C8B-B14F-4D97-AF65-F5344CB8AC3E}">
        <p14:creationId xmlns:p14="http://schemas.microsoft.com/office/powerpoint/2010/main" val="134733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C263B-B36A-40F3-2460-8B32055F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2D1A5ED-F933-486D-C20C-AC028A9E567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B0FFD2-0E3E-B0FB-DBFA-9F0B4A4FE4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18ABA-F86A-B526-4E40-D5780136D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877" y="1188896"/>
            <a:ext cx="10968037" cy="5325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Além dos tipos de dados Primitivos, como </a:t>
            </a:r>
            <a:r>
              <a:rPr lang="pt-BR" sz="3200" b="0" i="0" dirty="0" err="1">
                <a:effectLst/>
              </a:rPr>
              <a:t>Int</a:t>
            </a:r>
            <a:r>
              <a:rPr lang="pt-BR" sz="3200" b="0" i="0" dirty="0">
                <a:effectLst/>
              </a:rPr>
              <a:t> </a:t>
            </a:r>
            <a:r>
              <a:rPr lang="pt-BR" sz="3200" b="0" i="0" dirty="0" err="1">
                <a:effectLst/>
              </a:rPr>
              <a:t>float</a:t>
            </a:r>
            <a:r>
              <a:rPr lang="pt-BR" sz="3200" b="0" i="0" dirty="0">
                <a:effectLst/>
              </a:rPr>
              <a:t>, </a:t>
            </a:r>
            <a:r>
              <a:rPr lang="pt-BR" sz="3200" b="0" i="0" dirty="0" err="1">
                <a:effectLst/>
              </a:rPr>
              <a:t>String</a:t>
            </a:r>
            <a:r>
              <a:rPr lang="pt-BR" sz="3200" b="0" i="0" dirty="0">
                <a:effectLst/>
              </a:rPr>
              <a:t> e </a:t>
            </a:r>
            <a:r>
              <a:rPr lang="pt-BR" sz="3200" b="0" i="0" dirty="0" err="1">
                <a:effectLst/>
              </a:rPr>
              <a:t>boolean</a:t>
            </a:r>
            <a:r>
              <a:rPr lang="pt-BR" sz="3200" dirty="0"/>
              <a:t>, temos ainda o tipo </a:t>
            </a:r>
            <a:r>
              <a:rPr lang="pt-BR" sz="3200" dirty="0">
                <a:solidFill>
                  <a:srgbClr val="FF0000"/>
                </a:solidFill>
              </a:rPr>
              <a:t>de dados compostos</a:t>
            </a:r>
            <a:r>
              <a:rPr lang="pt-BR" sz="3200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Que são :</a:t>
            </a:r>
          </a:p>
          <a:p>
            <a:pPr>
              <a:lnSpc>
                <a:spcPct val="100000"/>
              </a:lnSpc>
            </a:pPr>
            <a:r>
              <a:rPr lang="pt-BR" sz="3200" b="0" i="0" dirty="0">
                <a:effectLst/>
              </a:rPr>
              <a:t>Listas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Tuplas </a:t>
            </a:r>
          </a:p>
          <a:p>
            <a:pPr>
              <a:lnSpc>
                <a:spcPct val="100000"/>
              </a:lnSpc>
            </a:pPr>
            <a:r>
              <a:rPr lang="pt-BR" sz="3200" b="0" i="0" dirty="0">
                <a:effectLst/>
              </a:rPr>
              <a:t>Dicionários </a:t>
            </a:r>
            <a:endParaRPr lang="pt-BR" sz="3200" dirty="0"/>
          </a:p>
          <a:p>
            <a:pPr>
              <a:lnSpc>
                <a:spcPct val="100000"/>
              </a:lnSpc>
            </a:pPr>
            <a:r>
              <a:rPr lang="pt-BR" sz="3200" b="0" i="0" dirty="0">
                <a:effectLst/>
              </a:rPr>
              <a:t>Conjuntos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44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782F3-8F58-AA72-EA71-BBD2554E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FA2A0D4-CCC3-4D46-2056-1853B6908B2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761CB6-1F65-1A67-C5F3-685EA8F5083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886A57-C38A-1118-7C11-B5E08428D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"/>
          <a:stretch/>
        </p:blipFill>
        <p:spPr>
          <a:xfrm>
            <a:off x="1426187" y="1317522"/>
            <a:ext cx="8100762" cy="52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57366-BD0B-C3D0-F63E-2C6EA1C9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294CD01-2BC7-E05E-3484-7C0517383DC9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A77C60-CFB2-4FE4-973E-064EF540B24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49014D-33C2-E691-1AE1-3103E1458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81" y="1180309"/>
            <a:ext cx="10968037" cy="38477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É uma coleção de elementos.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Cada elemento tem uma posição dentro da lista, o que chamamos de índice.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3AA6D7-E088-5DFF-3B01-EAD4D15F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8" y="3754983"/>
            <a:ext cx="785690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23A9F-1196-DB17-2A51-4BB10A192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DFB92A2-E1F6-566E-FBAA-DC67B2D97E7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270F53-D487-C46A-04B0-A74BE0569ED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A869C1-6F6F-4910-321E-6838CBE2A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81" y="787187"/>
            <a:ext cx="10968037" cy="483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b="0" i="0" dirty="0">
                <a:effectLst/>
              </a:rPr>
              <a:t>Dentro dessa lista, consigo colocar uma cadeia de valores desejados para uma futura manipulação.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b="0" i="0" dirty="0">
                <a:effectLst/>
              </a:rPr>
              <a:t>A lista é declarada colocando o nome da variável seguido de colchetes. E posso colocar todos os tipos de variáveis como itens.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400" b="1" i="0" dirty="0">
                <a:solidFill>
                  <a:srgbClr val="FF0000"/>
                </a:solidFill>
                <a:effectLst/>
              </a:rPr>
              <a:t>Lista = []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D29140-06D4-59A3-7361-A2869664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08" y="4537974"/>
            <a:ext cx="8172729" cy="19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6B840-A167-6745-155E-49FEEE76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000901-CE2F-8C23-AC0E-36EA4E3135C3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69BD3A-78C5-8DC9-D665-D5828EF6CFB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4F849C-A844-B410-8DD6-A396DFC77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763" y="871538"/>
            <a:ext cx="5031735" cy="550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Se eu quiser achar um dos valores que está dentro da lista</a:t>
            </a:r>
            <a:r>
              <a:rPr lang="pt-BR" sz="3200" dirty="0"/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Eu uso o “Indice” onde o item está inserido, com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lista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[posição]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AA2B32-96DC-79EC-2180-3BF09F67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77" y="1707583"/>
            <a:ext cx="6072745" cy="11536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06B34F-750D-95FD-C072-F204D252D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00"/>
          <a:stretch/>
        </p:blipFill>
        <p:spPr>
          <a:xfrm>
            <a:off x="6140054" y="3357720"/>
            <a:ext cx="5472033" cy="1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E35D-CC45-CD2A-EAAD-8A2B506F3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B96EC2E-0CED-3A9A-E1C9-0817E3D59AF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89836C-28A6-34B5-1B8D-247C9D22D03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712AE69-7F88-AE17-E31D-5907B135E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471" y="1018019"/>
            <a:ext cx="10968037" cy="30475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Alterando um item dentro da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Se eu quiser achar um dos valores que está dentro da lista, eu uso o índice</a:t>
            </a:r>
            <a:r>
              <a:rPr lang="pt-BR" sz="3200" dirty="0"/>
              <a:t> dela.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F24A7-5449-5EB6-7A88-21BF8C117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57"/>
          <a:stretch/>
        </p:blipFill>
        <p:spPr>
          <a:xfrm>
            <a:off x="454666" y="3429000"/>
            <a:ext cx="6545902" cy="18070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60A4CF-1DDB-755D-2BFE-733446FE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19" y="4530785"/>
            <a:ext cx="6839653" cy="19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D883-5E3B-928C-B456-05E5CE25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BC44497-60AD-0C8D-9AAD-583B1C2A0AAD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0E0FD-6717-C130-769F-4F03A202758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5FEBFC-F0A0-D309-B45E-FC3B1FE5F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0192" y="1356911"/>
            <a:ext cx="5503607" cy="403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um item no fim da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adiciona</a:t>
            </a:r>
            <a:r>
              <a:rPr lang="pt-BR" sz="3200" dirty="0"/>
              <a:t>r um elemento ao fim da lista posso fazer um </a:t>
            </a:r>
            <a:r>
              <a:rPr lang="pt-BR" sz="3200" dirty="0" err="1">
                <a:solidFill>
                  <a:schemeClr val="accent2">
                    <a:lumMod val="75000"/>
                  </a:schemeClr>
                </a:solidFill>
              </a:rPr>
              <a:t>append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BE72E7-1820-D089-1EDA-A5D6A40F7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4"/>
          <a:stretch/>
        </p:blipFill>
        <p:spPr>
          <a:xfrm>
            <a:off x="612567" y="1090055"/>
            <a:ext cx="4411718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30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683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406</cp:revision>
  <dcterms:created xsi:type="dcterms:W3CDTF">2019-06-17T10:47:58Z</dcterms:created>
  <dcterms:modified xsi:type="dcterms:W3CDTF">2024-06-05T11:53:02Z</dcterms:modified>
</cp:coreProperties>
</file>