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97" r:id="rId2"/>
    <p:sldId id="498" r:id="rId3"/>
    <p:sldId id="499" r:id="rId4"/>
    <p:sldId id="500" r:id="rId5"/>
    <p:sldId id="501" r:id="rId6"/>
    <p:sldId id="502" r:id="rId7"/>
    <p:sldId id="505" r:id="rId8"/>
    <p:sldId id="533" r:id="rId9"/>
    <p:sldId id="506" r:id="rId10"/>
    <p:sldId id="509" r:id="rId11"/>
    <p:sldId id="507" r:id="rId12"/>
    <p:sldId id="508" r:id="rId13"/>
    <p:sldId id="510" r:id="rId14"/>
    <p:sldId id="511" r:id="rId15"/>
    <p:sldId id="512" r:id="rId16"/>
    <p:sldId id="516" r:id="rId17"/>
    <p:sldId id="515" r:id="rId18"/>
    <p:sldId id="517" r:id="rId19"/>
    <p:sldId id="518" r:id="rId20"/>
    <p:sldId id="519" r:id="rId21"/>
    <p:sldId id="520" r:id="rId22"/>
    <p:sldId id="521" r:id="rId23"/>
    <p:sldId id="535" r:id="rId24"/>
    <p:sldId id="522" r:id="rId25"/>
    <p:sldId id="524" r:id="rId26"/>
    <p:sldId id="527" r:id="rId27"/>
    <p:sldId id="528" r:id="rId28"/>
    <p:sldId id="526" r:id="rId29"/>
    <p:sldId id="529" r:id="rId30"/>
    <p:sldId id="530" r:id="rId31"/>
    <p:sldId id="532" r:id="rId32"/>
    <p:sldId id="531" r:id="rId33"/>
    <p:sldId id="537" r:id="rId34"/>
    <p:sldId id="534" r:id="rId35"/>
    <p:sldId id="536" r:id="rId36"/>
    <p:sldId id="538" r:id="rId37"/>
    <p:sldId id="539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E3896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48B0C6-9508-4201-B3D1-426A5173DA57}" v="19" dt="2024-03-26T13:01:03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71" autoAdjust="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CF48B0C6-9508-4201-B3D1-426A5173DA57}"/>
    <pc:docChg chg="undo custSel addSld delSld modSld sldOrd">
      <pc:chgData name="Nanda Fretes" userId="3251f339cb56ebd4" providerId="LiveId" clId="{CF48B0C6-9508-4201-B3D1-426A5173DA57}" dt="2024-03-26T17:14:40.300" v="3623" actId="1076"/>
      <pc:docMkLst>
        <pc:docMk/>
      </pc:docMkLst>
      <pc:sldChg chg="del">
        <pc:chgData name="Nanda Fretes" userId="3251f339cb56ebd4" providerId="LiveId" clId="{CF48B0C6-9508-4201-B3D1-426A5173DA57}" dt="2024-03-18T16:39:52.889" v="0" actId="47"/>
        <pc:sldMkLst>
          <pc:docMk/>
          <pc:sldMk cId="773313526" sldId="415"/>
        </pc:sldMkLst>
      </pc:sldChg>
      <pc:sldChg chg="del">
        <pc:chgData name="Nanda Fretes" userId="3251f339cb56ebd4" providerId="LiveId" clId="{CF48B0C6-9508-4201-B3D1-426A5173DA57}" dt="2024-03-18T16:39:53.485" v="1" actId="47"/>
        <pc:sldMkLst>
          <pc:docMk/>
          <pc:sldMk cId="990448103" sldId="416"/>
        </pc:sldMkLst>
      </pc:sldChg>
      <pc:sldChg chg="del">
        <pc:chgData name="Nanda Fretes" userId="3251f339cb56ebd4" providerId="LiveId" clId="{CF48B0C6-9508-4201-B3D1-426A5173DA57}" dt="2024-03-18T16:39:53.693" v="2" actId="47"/>
        <pc:sldMkLst>
          <pc:docMk/>
          <pc:sldMk cId="1909278192" sldId="417"/>
        </pc:sldMkLst>
      </pc:sldChg>
      <pc:sldChg chg="del">
        <pc:chgData name="Nanda Fretes" userId="3251f339cb56ebd4" providerId="LiveId" clId="{CF48B0C6-9508-4201-B3D1-426A5173DA57}" dt="2024-03-18T16:39:53.857" v="3" actId="47"/>
        <pc:sldMkLst>
          <pc:docMk/>
          <pc:sldMk cId="2540518866" sldId="420"/>
        </pc:sldMkLst>
      </pc:sldChg>
      <pc:sldChg chg="del">
        <pc:chgData name="Nanda Fretes" userId="3251f339cb56ebd4" providerId="LiveId" clId="{CF48B0C6-9508-4201-B3D1-426A5173DA57}" dt="2024-03-18T16:39:54.063" v="4" actId="47"/>
        <pc:sldMkLst>
          <pc:docMk/>
          <pc:sldMk cId="42559879" sldId="421"/>
        </pc:sldMkLst>
      </pc:sldChg>
      <pc:sldChg chg="del">
        <pc:chgData name="Nanda Fretes" userId="3251f339cb56ebd4" providerId="LiveId" clId="{CF48B0C6-9508-4201-B3D1-426A5173DA57}" dt="2024-03-18T16:39:54.423" v="6" actId="47"/>
        <pc:sldMkLst>
          <pc:docMk/>
          <pc:sldMk cId="3581742996" sldId="423"/>
        </pc:sldMkLst>
      </pc:sldChg>
      <pc:sldChg chg="del">
        <pc:chgData name="Nanda Fretes" userId="3251f339cb56ebd4" providerId="LiveId" clId="{CF48B0C6-9508-4201-B3D1-426A5173DA57}" dt="2024-03-18T16:39:54.252" v="5" actId="47"/>
        <pc:sldMkLst>
          <pc:docMk/>
          <pc:sldMk cId="3964277207" sldId="424"/>
        </pc:sldMkLst>
      </pc:sldChg>
      <pc:sldChg chg="del">
        <pc:chgData name="Nanda Fretes" userId="3251f339cb56ebd4" providerId="LiveId" clId="{CF48B0C6-9508-4201-B3D1-426A5173DA57}" dt="2024-03-18T16:39:54.597" v="7" actId="47"/>
        <pc:sldMkLst>
          <pc:docMk/>
          <pc:sldMk cId="2314430338" sldId="425"/>
        </pc:sldMkLst>
      </pc:sldChg>
      <pc:sldChg chg="del">
        <pc:chgData name="Nanda Fretes" userId="3251f339cb56ebd4" providerId="LiveId" clId="{CF48B0C6-9508-4201-B3D1-426A5173DA57}" dt="2024-03-18T16:39:54.785" v="8" actId="47"/>
        <pc:sldMkLst>
          <pc:docMk/>
          <pc:sldMk cId="415327185" sldId="426"/>
        </pc:sldMkLst>
      </pc:sldChg>
      <pc:sldChg chg="del">
        <pc:chgData name="Nanda Fretes" userId="3251f339cb56ebd4" providerId="LiveId" clId="{CF48B0C6-9508-4201-B3D1-426A5173DA57}" dt="2024-03-18T16:39:54.929" v="9" actId="47"/>
        <pc:sldMkLst>
          <pc:docMk/>
          <pc:sldMk cId="587630043" sldId="427"/>
        </pc:sldMkLst>
      </pc:sldChg>
      <pc:sldChg chg="del">
        <pc:chgData name="Nanda Fretes" userId="3251f339cb56ebd4" providerId="LiveId" clId="{CF48B0C6-9508-4201-B3D1-426A5173DA57}" dt="2024-03-18T16:39:55.167" v="10" actId="47"/>
        <pc:sldMkLst>
          <pc:docMk/>
          <pc:sldMk cId="4168720802" sldId="428"/>
        </pc:sldMkLst>
      </pc:sldChg>
      <pc:sldChg chg="del">
        <pc:chgData name="Nanda Fretes" userId="3251f339cb56ebd4" providerId="LiveId" clId="{CF48B0C6-9508-4201-B3D1-426A5173DA57}" dt="2024-03-18T16:39:55.351" v="11" actId="47"/>
        <pc:sldMkLst>
          <pc:docMk/>
          <pc:sldMk cId="4038858535" sldId="483"/>
        </pc:sldMkLst>
      </pc:sldChg>
      <pc:sldChg chg="del">
        <pc:chgData name="Nanda Fretes" userId="3251f339cb56ebd4" providerId="LiveId" clId="{CF48B0C6-9508-4201-B3D1-426A5173DA57}" dt="2024-03-18T16:39:55.549" v="12" actId="47"/>
        <pc:sldMkLst>
          <pc:docMk/>
          <pc:sldMk cId="2861151803" sldId="485"/>
        </pc:sldMkLst>
      </pc:sldChg>
      <pc:sldChg chg="del">
        <pc:chgData name="Nanda Fretes" userId="3251f339cb56ebd4" providerId="LiveId" clId="{CF48B0C6-9508-4201-B3D1-426A5173DA57}" dt="2024-03-18T16:39:55.782" v="13" actId="47"/>
        <pc:sldMkLst>
          <pc:docMk/>
          <pc:sldMk cId="946608673" sldId="487"/>
        </pc:sldMkLst>
      </pc:sldChg>
      <pc:sldChg chg="del">
        <pc:chgData name="Nanda Fretes" userId="3251f339cb56ebd4" providerId="LiveId" clId="{CF48B0C6-9508-4201-B3D1-426A5173DA57}" dt="2024-03-18T16:39:56.006" v="14" actId="47"/>
        <pc:sldMkLst>
          <pc:docMk/>
          <pc:sldMk cId="1675355464" sldId="488"/>
        </pc:sldMkLst>
      </pc:sldChg>
      <pc:sldChg chg="del">
        <pc:chgData name="Nanda Fretes" userId="3251f339cb56ebd4" providerId="LiveId" clId="{CF48B0C6-9508-4201-B3D1-426A5173DA57}" dt="2024-03-18T16:39:56.235" v="15" actId="47"/>
        <pc:sldMkLst>
          <pc:docMk/>
          <pc:sldMk cId="1599240152" sldId="489"/>
        </pc:sldMkLst>
      </pc:sldChg>
      <pc:sldChg chg="del">
        <pc:chgData name="Nanda Fretes" userId="3251f339cb56ebd4" providerId="LiveId" clId="{CF48B0C6-9508-4201-B3D1-426A5173DA57}" dt="2024-03-18T16:39:56.457" v="16" actId="47"/>
        <pc:sldMkLst>
          <pc:docMk/>
          <pc:sldMk cId="1896045074" sldId="490"/>
        </pc:sldMkLst>
      </pc:sldChg>
      <pc:sldChg chg="del">
        <pc:chgData name="Nanda Fretes" userId="3251f339cb56ebd4" providerId="LiveId" clId="{CF48B0C6-9508-4201-B3D1-426A5173DA57}" dt="2024-03-18T16:39:56.659" v="17" actId="47"/>
        <pc:sldMkLst>
          <pc:docMk/>
          <pc:sldMk cId="1652909321" sldId="491"/>
        </pc:sldMkLst>
      </pc:sldChg>
      <pc:sldChg chg="del">
        <pc:chgData name="Nanda Fretes" userId="3251f339cb56ebd4" providerId="LiveId" clId="{CF48B0C6-9508-4201-B3D1-426A5173DA57}" dt="2024-03-18T16:39:57.139" v="19" actId="47"/>
        <pc:sldMkLst>
          <pc:docMk/>
          <pc:sldMk cId="1378795219" sldId="492"/>
        </pc:sldMkLst>
      </pc:sldChg>
      <pc:sldChg chg="del">
        <pc:chgData name="Nanda Fretes" userId="3251f339cb56ebd4" providerId="LiveId" clId="{CF48B0C6-9508-4201-B3D1-426A5173DA57}" dt="2024-03-18T16:39:56.872" v="18" actId="47"/>
        <pc:sldMkLst>
          <pc:docMk/>
          <pc:sldMk cId="4038714839" sldId="493"/>
        </pc:sldMkLst>
      </pc:sldChg>
      <pc:sldChg chg="del">
        <pc:chgData name="Nanda Fretes" userId="3251f339cb56ebd4" providerId="LiveId" clId="{CF48B0C6-9508-4201-B3D1-426A5173DA57}" dt="2024-03-18T16:39:57.370" v="20" actId="47"/>
        <pc:sldMkLst>
          <pc:docMk/>
          <pc:sldMk cId="1327933936" sldId="494"/>
        </pc:sldMkLst>
      </pc:sldChg>
      <pc:sldChg chg="del">
        <pc:chgData name="Nanda Fretes" userId="3251f339cb56ebd4" providerId="LiveId" clId="{CF48B0C6-9508-4201-B3D1-426A5173DA57}" dt="2024-03-18T16:39:57.620" v="21" actId="47"/>
        <pc:sldMkLst>
          <pc:docMk/>
          <pc:sldMk cId="142102880" sldId="495"/>
        </pc:sldMkLst>
      </pc:sldChg>
      <pc:sldChg chg="del">
        <pc:chgData name="Nanda Fretes" userId="3251f339cb56ebd4" providerId="LiveId" clId="{CF48B0C6-9508-4201-B3D1-426A5173DA57}" dt="2024-03-18T16:39:58.368" v="22" actId="47"/>
        <pc:sldMkLst>
          <pc:docMk/>
          <pc:sldMk cId="2037005064" sldId="496"/>
        </pc:sldMkLst>
      </pc:sldChg>
      <pc:sldChg chg="addSp modSp mod">
        <pc:chgData name="Nanda Fretes" userId="3251f339cb56ebd4" providerId="LiveId" clId="{CF48B0C6-9508-4201-B3D1-426A5173DA57}" dt="2024-03-18T16:42:16.691" v="52" actId="1076"/>
        <pc:sldMkLst>
          <pc:docMk/>
          <pc:sldMk cId="1347330773" sldId="498"/>
        </pc:sldMkLst>
        <pc:spChg chg="mod">
          <ac:chgData name="Nanda Fretes" userId="3251f339cb56ebd4" providerId="LiveId" clId="{CF48B0C6-9508-4201-B3D1-426A5173DA57}" dt="2024-03-18T16:42:16.691" v="52" actId="1076"/>
          <ac:spMkLst>
            <pc:docMk/>
            <pc:sldMk cId="1347330773" sldId="498"/>
            <ac:spMk id="8" creationId="{7DAF9C0F-F1B5-4196-11C4-3CC8A190236B}"/>
          </ac:spMkLst>
        </pc:spChg>
        <pc:picChg chg="add mod">
          <ac:chgData name="Nanda Fretes" userId="3251f339cb56ebd4" providerId="LiveId" clId="{CF48B0C6-9508-4201-B3D1-426A5173DA57}" dt="2024-03-18T16:41:44.597" v="44" actId="1076"/>
          <ac:picMkLst>
            <pc:docMk/>
            <pc:sldMk cId="1347330773" sldId="498"/>
            <ac:picMk id="1026" creationId="{1EE63E40-2AE0-6759-65C3-43680EDEE79E}"/>
          </ac:picMkLst>
        </pc:picChg>
      </pc:sldChg>
      <pc:sldChg chg="addSp delSp modSp add mod">
        <pc:chgData name="Nanda Fretes" userId="3251f339cb56ebd4" providerId="LiveId" clId="{CF48B0C6-9508-4201-B3D1-426A5173DA57}" dt="2024-03-26T11:58:25.157" v="2482" actId="113"/>
        <pc:sldMkLst>
          <pc:docMk/>
          <pc:sldMk cId="3782683965" sldId="499"/>
        </pc:sldMkLst>
        <pc:spChg chg="add mod">
          <ac:chgData name="Nanda Fretes" userId="3251f339cb56ebd4" providerId="LiveId" clId="{CF48B0C6-9508-4201-B3D1-426A5173DA57}" dt="2024-03-26T11:58:25.157" v="2482" actId="113"/>
          <ac:spMkLst>
            <pc:docMk/>
            <pc:sldMk cId="3782683965" sldId="499"/>
            <ac:spMk id="3" creationId="{9619B70B-3DE0-51E2-C4F1-FD4AAEA6AF03}"/>
          </ac:spMkLst>
        </pc:spChg>
        <pc:spChg chg="del">
          <ac:chgData name="Nanda Fretes" userId="3251f339cb56ebd4" providerId="LiveId" clId="{CF48B0C6-9508-4201-B3D1-426A5173DA57}" dt="2024-03-18T16:46:46.164" v="55" actId="478"/>
          <ac:spMkLst>
            <pc:docMk/>
            <pc:sldMk cId="3782683965" sldId="499"/>
            <ac:spMk id="8" creationId="{7DAF9C0F-F1B5-4196-11C4-3CC8A190236B}"/>
          </ac:spMkLst>
        </pc:spChg>
        <pc:picChg chg="del">
          <ac:chgData name="Nanda Fretes" userId="3251f339cb56ebd4" providerId="LiveId" clId="{CF48B0C6-9508-4201-B3D1-426A5173DA57}" dt="2024-03-18T16:46:42.977" v="54" actId="478"/>
          <ac:picMkLst>
            <pc:docMk/>
            <pc:sldMk cId="3782683965" sldId="499"/>
            <ac:picMk id="1026" creationId="{1EE63E40-2AE0-6759-65C3-43680EDEE79E}"/>
          </ac:picMkLst>
        </pc:picChg>
      </pc:sldChg>
      <pc:sldChg chg="addSp modSp add mod">
        <pc:chgData name="Nanda Fretes" userId="3251f339cb56ebd4" providerId="LiveId" clId="{CF48B0C6-9508-4201-B3D1-426A5173DA57}" dt="2024-03-18T16:52:49.514" v="76" actId="1076"/>
        <pc:sldMkLst>
          <pc:docMk/>
          <pc:sldMk cId="2513933183" sldId="500"/>
        </pc:sldMkLst>
        <pc:spChg chg="mod">
          <ac:chgData name="Nanda Fretes" userId="3251f339cb56ebd4" providerId="LiveId" clId="{CF48B0C6-9508-4201-B3D1-426A5173DA57}" dt="2024-03-18T16:52:49.514" v="76" actId="1076"/>
          <ac:spMkLst>
            <pc:docMk/>
            <pc:sldMk cId="2513933183" sldId="500"/>
            <ac:spMk id="3" creationId="{9619B70B-3DE0-51E2-C4F1-FD4AAEA6AF03}"/>
          </ac:spMkLst>
        </pc:spChg>
        <pc:picChg chg="add mod">
          <ac:chgData name="Nanda Fretes" userId="3251f339cb56ebd4" providerId="LiveId" clId="{CF48B0C6-9508-4201-B3D1-426A5173DA57}" dt="2024-03-18T16:52:46.243" v="75" actId="1076"/>
          <ac:picMkLst>
            <pc:docMk/>
            <pc:sldMk cId="2513933183" sldId="500"/>
            <ac:picMk id="4" creationId="{D0BB9B7F-71B9-0FE8-F81A-276D07EFEF16}"/>
          </ac:picMkLst>
        </pc:picChg>
      </pc:sldChg>
      <pc:sldChg chg="addSp delSp modSp add mod">
        <pc:chgData name="Nanda Fretes" userId="3251f339cb56ebd4" providerId="LiveId" clId="{CF48B0C6-9508-4201-B3D1-426A5173DA57}" dt="2024-03-26T11:58:51.953" v="2486" actId="1076"/>
        <pc:sldMkLst>
          <pc:docMk/>
          <pc:sldMk cId="1021026059" sldId="501"/>
        </pc:sldMkLst>
        <pc:spChg chg="mod">
          <ac:chgData name="Nanda Fretes" userId="3251f339cb56ebd4" providerId="LiveId" clId="{CF48B0C6-9508-4201-B3D1-426A5173DA57}" dt="2024-03-26T11:58:51.953" v="2486" actId="1076"/>
          <ac:spMkLst>
            <pc:docMk/>
            <pc:sldMk cId="1021026059" sldId="501"/>
            <ac:spMk id="3" creationId="{9619B70B-3DE0-51E2-C4F1-FD4AAEA6AF03}"/>
          </ac:spMkLst>
        </pc:spChg>
        <pc:picChg chg="del">
          <ac:chgData name="Nanda Fretes" userId="3251f339cb56ebd4" providerId="LiveId" clId="{CF48B0C6-9508-4201-B3D1-426A5173DA57}" dt="2024-03-18T17:00:38.479" v="78" actId="478"/>
          <ac:picMkLst>
            <pc:docMk/>
            <pc:sldMk cId="1021026059" sldId="501"/>
            <ac:picMk id="4" creationId="{D0BB9B7F-71B9-0FE8-F81A-276D07EFEF16}"/>
          </ac:picMkLst>
        </pc:picChg>
        <pc:picChg chg="add mod">
          <ac:chgData name="Nanda Fretes" userId="3251f339cb56ebd4" providerId="LiveId" clId="{CF48B0C6-9508-4201-B3D1-426A5173DA57}" dt="2024-03-26T11:58:42.541" v="2483" actId="1076"/>
          <ac:picMkLst>
            <pc:docMk/>
            <pc:sldMk cId="1021026059" sldId="501"/>
            <ac:picMk id="5" creationId="{1FED41D1-FE11-C660-1F51-21376031AFA9}"/>
          </ac:picMkLst>
        </pc:picChg>
        <pc:picChg chg="add mod">
          <ac:chgData name="Nanda Fretes" userId="3251f339cb56ebd4" providerId="LiveId" clId="{CF48B0C6-9508-4201-B3D1-426A5173DA57}" dt="2024-03-26T11:58:48.123" v="2485" actId="1076"/>
          <ac:picMkLst>
            <pc:docMk/>
            <pc:sldMk cId="1021026059" sldId="501"/>
            <ac:picMk id="8" creationId="{A107DD65-E257-6D0B-071C-82D5D4136E0C}"/>
          </ac:picMkLst>
        </pc:picChg>
      </pc:sldChg>
      <pc:sldChg chg="addSp delSp modSp add mod">
        <pc:chgData name="Nanda Fretes" userId="3251f339cb56ebd4" providerId="LiveId" clId="{CF48B0C6-9508-4201-B3D1-426A5173DA57}" dt="2024-03-26T12:20:25.364" v="2610" actId="20577"/>
        <pc:sldMkLst>
          <pc:docMk/>
          <pc:sldMk cId="1207063210" sldId="502"/>
        </pc:sldMkLst>
        <pc:spChg chg="mod">
          <ac:chgData name="Nanda Fretes" userId="3251f339cb56ebd4" providerId="LiveId" clId="{CF48B0C6-9508-4201-B3D1-426A5173DA57}" dt="2024-03-26T12:20:25.364" v="2610" actId="20577"/>
          <ac:spMkLst>
            <pc:docMk/>
            <pc:sldMk cId="1207063210" sldId="502"/>
            <ac:spMk id="3" creationId="{9619B70B-3DE0-51E2-C4F1-FD4AAEA6AF03}"/>
          </ac:spMkLst>
        </pc:spChg>
        <pc:picChg chg="add mod">
          <ac:chgData name="Nanda Fretes" userId="3251f339cb56ebd4" providerId="LiveId" clId="{CF48B0C6-9508-4201-B3D1-426A5173DA57}" dt="2024-03-18T17:19:53.968" v="230" actId="1076"/>
          <ac:picMkLst>
            <pc:docMk/>
            <pc:sldMk cId="1207063210" sldId="502"/>
            <ac:picMk id="4" creationId="{F09A698F-09BB-CD40-8C8C-6E17862B0F36}"/>
          </ac:picMkLst>
        </pc:picChg>
        <pc:picChg chg="del mod">
          <ac:chgData name="Nanda Fretes" userId="3251f339cb56ebd4" providerId="LiveId" clId="{CF48B0C6-9508-4201-B3D1-426A5173DA57}" dt="2024-03-18T17:15:25.739" v="225" actId="478"/>
          <ac:picMkLst>
            <pc:docMk/>
            <pc:sldMk cId="1207063210" sldId="502"/>
            <ac:picMk id="5" creationId="{1FED41D1-FE11-C660-1F51-21376031AFA9}"/>
          </ac:picMkLst>
        </pc:picChg>
        <pc:picChg chg="add mod">
          <ac:chgData name="Nanda Fretes" userId="3251f339cb56ebd4" providerId="LiveId" clId="{CF48B0C6-9508-4201-B3D1-426A5173DA57}" dt="2024-03-18T17:19:49.218" v="229" actId="1076"/>
          <ac:picMkLst>
            <pc:docMk/>
            <pc:sldMk cId="1207063210" sldId="502"/>
            <ac:picMk id="8" creationId="{ACE2CB0A-6BAD-C63E-5DFC-1B7BEE33EB35}"/>
          </ac:picMkLst>
        </pc:picChg>
      </pc:sldChg>
      <pc:sldChg chg="addSp delSp modSp add del mod">
        <pc:chgData name="Nanda Fretes" userId="3251f339cb56ebd4" providerId="LiveId" clId="{CF48B0C6-9508-4201-B3D1-426A5173DA57}" dt="2024-03-18T19:08:26.425" v="329" actId="47"/>
        <pc:sldMkLst>
          <pc:docMk/>
          <pc:sldMk cId="3560406885" sldId="503"/>
        </pc:sldMkLst>
        <pc:spChg chg="mod">
          <ac:chgData name="Nanda Fretes" userId="3251f339cb56ebd4" providerId="LiveId" clId="{CF48B0C6-9508-4201-B3D1-426A5173DA57}" dt="2024-03-18T19:06:37.172" v="322" actId="1076"/>
          <ac:spMkLst>
            <pc:docMk/>
            <pc:sldMk cId="3560406885" sldId="503"/>
            <ac:spMk id="3" creationId="{9619B70B-3DE0-51E2-C4F1-FD4AAEA6AF03}"/>
          </ac:spMkLst>
        </pc:spChg>
        <pc:picChg chg="del">
          <ac:chgData name="Nanda Fretes" userId="3251f339cb56ebd4" providerId="LiveId" clId="{CF48B0C6-9508-4201-B3D1-426A5173DA57}" dt="2024-03-18T19:04:02.113" v="232" actId="478"/>
          <ac:picMkLst>
            <pc:docMk/>
            <pc:sldMk cId="3560406885" sldId="503"/>
            <ac:picMk id="4" creationId="{F09A698F-09BB-CD40-8C8C-6E17862B0F36}"/>
          </ac:picMkLst>
        </pc:picChg>
        <pc:picChg chg="add mod">
          <ac:chgData name="Nanda Fretes" userId="3251f339cb56ebd4" providerId="LiveId" clId="{CF48B0C6-9508-4201-B3D1-426A5173DA57}" dt="2024-03-18T19:06:30.149" v="321" actId="1076"/>
          <ac:picMkLst>
            <pc:docMk/>
            <pc:sldMk cId="3560406885" sldId="503"/>
            <ac:picMk id="5" creationId="{C1165B43-7922-3571-1284-E415645ACC42}"/>
          </ac:picMkLst>
        </pc:picChg>
        <pc:picChg chg="del">
          <ac:chgData name="Nanda Fretes" userId="3251f339cb56ebd4" providerId="LiveId" clId="{CF48B0C6-9508-4201-B3D1-426A5173DA57}" dt="2024-03-18T19:04:03.892" v="233" actId="478"/>
          <ac:picMkLst>
            <pc:docMk/>
            <pc:sldMk cId="3560406885" sldId="503"/>
            <ac:picMk id="8" creationId="{ACE2CB0A-6BAD-C63E-5DFC-1B7BEE33EB35}"/>
          </ac:picMkLst>
        </pc:picChg>
      </pc:sldChg>
      <pc:sldChg chg="addSp delSp modSp add del mod">
        <pc:chgData name="Nanda Fretes" userId="3251f339cb56ebd4" providerId="LiveId" clId="{CF48B0C6-9508-4201-B3D1-426A5173DA57}" dt="2024-03-18T19:10:59.156" v="335" actId="47"/>
        <pc:sldMkLst>
          <pc:docMk/>
          <pc:sldMk cId="2368195019" sldId="504"/>
        </pc:sldMkLst>
        <pc:spChg chg="mod">
          <ac:chgData name="Nanda Fretes" userId="3251f339cb56ebd4" providerId="LiveId" clId="{CF48B0C6-9508-4201-B3D1-426A5173DA57}" dt="2024-03-18T19:08:21.836" v="327" actId="1076"/>
          <ac:spMkLst>
            <pc:docMk/>
            <pc:sldMk cId="2368195019" sldId="504"/>
            <ac:spMk id="3" creationId="{9619B70B-3DE0-51E2-C4F1-FD4AAEA6AF03}"/>
          </ac:spMkLst>
        </pc:spChg>
        <pc:picChg chg="add mod">
          <ac:chgData name="Nanda Fretes" userId="3251f339cb56ebd4" providerId="LiveId" clId="{CF48B0C6-9508-4201-B3D1-426A5173DA57}" dt="2024-03-18T19:08:23.919" v="328" actId="1076"/>
          <ac:picMkLst>
            <pc:docMk/>
            <pc:sldMk cId="2368195019" sldId="504"/>
            <ac:picMk id="4" creationId="{222689D6-B0B6-5705-F2F3-0EFE88A974E3}"/>
          </ac:picMkLst>
        </pc:picChg>
        <pc:picChg chg="del">
          <ac:chgData name="Nanda Fretes" userId="3251f339cb56ebd4" providerId="LiveId" clId="{CF48B0C6-9508-4201-B3D1-426A5173DA57}" dt="2024-03-18T19:08:12.467" v="324" actId="478"/>
          <ac:picMkLst>
            <pc:docMk/>
            <pc:sldMk cId="2368195019" sldId="504"/>
            <ac:picMk id="5" creationId="{C1165B43-7922-3571-1284-E415645ACC42}"/>
          </ac:picMkLst>
        </pc:picChg>
      </pc:sldChg>
      <pc:sldChg chg="addSp delSp modSp add mod">
        <pc:chgData name="Nanda Fretes" userId="3251f339cb56ebd4" providerId="LiveId" clId="{CF48B0C6-9508-4201-B3D1-426A5173DA57}" dt="2024-03-18T19:10:51.404" v="334" actId="1076"/>
        <pc:sldMkLst>
          <pc:docMk/>
          <pc:sldMk cId="3558258932" sldId="505"/>
        </pc:sldMkLst>
        <pc:spChg chg="mod">
          <ac:chgData name="Nanda Fretes" userId="3251f339cb56ebd4" providerId="LiveId" clId="{CF48B0C6-9508-4201-B3D1-426A5173DA57}" dt="2024-03-18T19:10:51.404" v="334" actId="1076"/>
          <ac:spMkLst>
            <pc:docMk/>
            <pc:sldMk cId="3558258932" sldId="505"/>
            <ac:spMk id="3" creationId="{9619B70B-3DE0-51E2-C4F1-FD4AAEA6AF03}"/>
          </ac:spMkLst>
        </pc:spChg>
        <pc:picChg chg="del">
          <ac:chgData name="Nanda Fretes" userId="3251f339cb56ebd4" providerId="LiveId" clId="{CF48B0C6-9508-4201-B3D1-426A5173DA57}" dt="2024-03-18T19:10:42.626" v="331" actId="478"/>
          <ac:picMkLst>
            <pc:docMk/>
            <pc:sldMk cId="3558258932" sldId="505"/>
            <ac:picMk id="4" creationId="{222689D6-B0B6-5705-F2F3-0EFE88A974E3}"/>
          </ac:picMkLst>
        </pc:picChg>
        <pc:picChg chg="add mod">
          <ac:chgData name="Nanda Fretes" userId="3251f339cb56ebd4" providerId="LiveId" clId="{CF48B0C6-9508-4201-B3D1-426A5173DA57}" dt="2024-03-18T19:10:47.867" v="333" actId="1076"/>
          <ac:picMkLst>
            <pc:docMk/>
            <pc:sldMk cId="3558258932" sldId="505"/>
            <ac:picMk id="5" creationId="{890F5A86-0F16-B850-F6E6-60EA1DE717C3}"/>
          </ac:picMkLst>
        </pc:picChg>
      </pc:sldChg>
      <pc:sldChg chg="addSp delSp modSp add mod">
        <pc:chgData name="Nanda Fretes" userId="3251f339cb56ebd4" providerId="LiveId" clId="{CF48B0C6-9508-4201-B3D1-426A5173DA57}" dt="2024-03-18T19:48:21.998" v="637" actId="113"/>
        <pc:sldMkLst>
          <pc:docMk/>
          <pc:sldMk cId="2505282664" sldId="506"/>
        </pc:sldMkLst>
        <pc:spChg chg="mod">
          <ac:chgData name="Nanda Fretes" userId="3251f339cb56ebd4" providerId="LiveId" clId="{CF48B0C6-9508-4201-B3D1-426A5173DA57}" dt="2024-03-18T19:48:21.998" v="637" actId="113"/>
          <ac:spMkLst>
            <pc:docMk/>
            <pc:sldMk cId="2505282664" sldId="506"/>
            <ac:spMk id="3" creationId="{9619B70B-3DE0-51E2-C4F1-FD4AAEA6AF03}"/>
          </ac:spMkLst>
        </pc:spChg>
        <pc:picChg chg="add mod">
          <ac:chgData name="Nanda Fretes" userId="3251f339cb56ebd4" providerId="LiveId" clId="{CF48B0C6-9508-4201-B3D1-426A5173DA57}" dt="2024-03-18T19:12:52.994" v="343" actId="1076"/>
          <ac:picMkLst>
            <pc:docMk/>
            <pc:sldMk cId="2505282664" sldId="506"/>
            <ac:picMk id="4" creationId="{77FA425F-6CAA-BC29-AA26-9EE7541AFF9F}"/>
          </ac:picMkLst>
        </pc:picChg>
        <pc:picChg chg="del">
          <ac:chgData name="Nanda Fretes" userId="3251f339cb56ebd4" providerId="LiveId" clId="{CF48B0C6-9508-4201-B3D1-426A5173DA57}" dt="2024-03-18T19:12:39.076" v="338" actId="478"/>
          <ac:picMkLst>
            <pc:docMk/>
            <pc:sldMk cId="2505282664" sldId="506"/>
            <ac:picMk id="5" creationId="{890F5A86-0F16-B850-F6E6-60EA1DE717C3}"/>
          </ac:picMkLst>
        </pc:picChg>
      </pc:sldChg>
      <pc:sldChg chg="addSp delSp modSp add mod">
        <pc:chgData name="Nanda Fretes" userId="3251f339cb56ebd4" providerId="LiveId" clId="{CF48B0C6-9508-4201-B3D1-426A5173DA57}" dt="2024-03-26T12:21:08.647" v="2639" actId="207"/>
        <pc:sldMkLst>
          <pc:docMk/>
          <pc:sldMk cId="1269313547" sldId="507"/>
        </pc:sldMkLst>
        <pc:spChg chg="mod">
          <ac:chgData name="Nanda Fretes" userId="3251f339cb56ebd4" providerId="LiveId" clId="{CF48B0C6-9508-4201-B3D1-426A5173DA57}" dt="2024-03-26T12:21:08.647" v="2639" actId="207"/>
          <ac:spMkLst>
            <pc:docMk/>
            <pc:sldMk cId="1269313547" sldId="507"/>
            <ac:spMk id="3" creationId="{9619B70B-3DE0-51E2-C4F1-FD4AAEA6AF03}"/>
          </ac:spMkLst>
        </pc:spChg>
        <pc:spChg chg="add del">
          <ac:chgData name="Nanda Fretes" userId="3251f339cb56ebd4" providerId="LiveId" clId="{CF48B0C6-9508-4201-B3D1-426A5173DA57}" dt="2024-03-18T19:47:56.417" v="630" actId="478"/>
          <ac:spMkLst>
            <pc:docMk/>
            <pc:sldMk cId="1269313547" sldId="507"/>
            <ac:spMk id="4" creationId="{96BE2830-D030-1F25-BA03-8224DE5FE37D}"/>
          </ac:spMkLst>
        </pc:spChg>
        <pc:picChg chg="del">
          <ac:chgData name="Nanda Fretes" userId="3251f339cb56ebd4" providerId="LiveId" clId="{CF48B0C6-9508-4201-B3D1-426A5173DA57}" dt="2024-03-18T19:12:45.689" v="340" actId="478"/>
          <ac:picMkLst>
            <pc:docMk/>
            <pc:sldMk cId="1269313547" sldId="507"/>
            <ac:picMk id="5" creationId="{890F5A86-0F16-B850-F6E6-60EA1DE717C3}"/>
          </ac:picMkLst>
        </pc:picChg>
        <pc:picChg chg="add mod">
          <ac:chgData name="Nanda Fretes" userId="3251f339cb56ebd4" providerId="LiveId" clId="{CF48B0C6-9508-4201-B3D1-426A5173DA57}" dt="2024-03-18T19:48:04.471" v="634" actId="1076"/>
          <ac:picMkLst>
            <pc:docMk/>
            <pc:sldMk cId="1269313547" sldId="507"/>
            <ac:picMk id="8" creationId="{9D56B37F-5994-ECD9-8C0E-2CA5CEB993A6}"/>
          </ac:picMkLst>
        </pc:picChg>
      </pc:sldChg>
      <pc:sldChg chg="addSp delSp modSp add mod">
        <pc:chgData name="Nanda Fretes" userId="3251f339cb56ebd4" providerId="LiveId" clId="{CF48B0C6-9508-4201-B3D1-426A5173DA57}" dt="2024-03-26T12:21:44.287" v="2679" actId="207"/>
        <pc:sldMkLst>
          <pc:docMk/>
          <pc:sldMk cId="1933976849" sldId="508"/>
        </pc:sldMkLst>
        <pc:spChg chg="mod">
          <ac:chgData name="Nanda Fretes" userId="3251f339cb56ebd4" providerId="LiveId" clId="{CF48B0C6-9508-4201-B3D1-426A5173DA57}" dt="2024-03-26T12:21:44.287" v="2679" actId="207"/>
          <ac:spMkLst>
            <pc:docMk/>
            <pc:sldMk cId="1933976849" sldId="508"/>
            <ac:spMk id="3" creationId="{9619B70B-3DE0-51E2-C4F1-FD4AAEA6AF03}"/>
          </ac:spMkLst>
        </pc:spChg>
        <pc:picChg chg="add mod">
          <ac:chgData name="Nanda Fretes" userId="3251f339cb56ebd4" providerId="LiveId" clId="{CF48B0C6-9508-4201-B3D1-426A5173DA57}" dt="2024-03-26T12:21:41.466" v="2678" actId="1076"/>
          <ac:picMkLst>
            <pc:docMk/>
            <pc:sldMk cId="1933976849" sldId="508"/>
            <ac:picMk id="4" creationId="{E1673859-0DCD-8554-CEE3-B48175278F67}"/>
          </ac:picMkLst>
        </pc:picChg>
        <pc:picChg chg="del">
          <ac:chgData name="Nanda Fretes" userId="3251f339cb56ebd4" providerId="LiveId" clId="{CF48B0C6-9508-4201-B3D1-426A5173DA57}" dt="2024-03-18T19:50:59.546" v="730" actId="478"/>
          <ac:picMkLst>
            <pc:docMk/>
            <pc:sldMk cId="1933976849" sldId="508"/>
            <ac:picMk id="8" creationId="{9D56B37F-5994-ECD9-8C0E-2CA5CEB993A6}"/>
          </ac:picMkLst>
        </pc:picChg>
      </pc:sldChg>
      <pc:sldChg chg="addSp delSp modSp add mod ord">
        <pc:chgData name="Nanda Fretes" userId="3251f339cb56ebd4" providerId="LiveId" clId="{CF48B0C6-9508-4201-B3D1-426A5173DA57}" dt="2024-03-26T12:21:55.126" v="2681"/>
        <pc:sldMkLst>
          <pc:docMk/>
          <pc:sldMk cId="942459201" sldId="509"/>
        </pc:sldMkLst>
        <pc:spChg chg="mod">
          <ac:chgData name="Nanda Fretes" userId="3251f339cb56ebd4" providerId="LiveId" clId="{CF48B0C6-9508-4201-B3D1-426A5173DA57}" dt="2024-03-19T11:46:04.058" v="813" actId="1076"/>
          <ac:spMkLst>
            <pc:docMk/>
            <pc:sldMk cId="942459201" sldId="509"/>
            <ac:spMk id="3" creationId="{9619B70B-3DE0-51E2-C4F1-FD4AAEA6AF03}"/>
          </ac:spMkLst>
        </pc:spChg>
        <pc:picChg chg="del">
          <ac:chgData name="Nanda Fretes" userId="3251f339cb56ebd4" providerId="LiveId" clId="{CF48B0C6-9508-4201-B3D1-426A5173DA57}" dt="2024-03-19T11:45:29.801" v="742" actId="478"/>
          <ac:picMkLst>
            <pc:docMk/>
            <pc:sldMk cId="942459201" sldId="509"/>
            <ac:picMk id="4" creationId="{E1673859-0DCD-8554-CEE3-B48175278F67}"/>
          </ac:picMkLst>
        </pc:picChg>
        <pc:picChg chg="add mod">
          <ac:chgData name="Nanda Fretes" userId="3251f339cb56ebd4" providerId="LiveId" clId="{CF48B0C6-9508-4201-B3D1-426A5173DA57}" dt="2024-03-19T11:45:59.819" v="812" actId="1076"/>
          <ac:picMkLst>
            <pc:docMk/>
            <pc:sldMk cId="942459201" sldId="509"/>
            <ac:picMk id="5" creationId="{437238B4-FD6A-5234-EB0E-110BB497E3E2}"/>
          </ac:picMkLst>
        </pc:picChg>
      </pc:sldChg>
      <pc:sldChg chg="add del">
        <pc:chgData name="Nanda Fretes" userId="3251f339cb56ebd4" providerId="LiveId" clId="{CF48B0C6-9508-4201-B3D1-426A5173DA57}" dt="2024-03-19T11:37:53.221" v="741" actId="47"/>
        <pc:sldMkLst>
          <pc:docMk/>
          <pc:sldMk cId="2467454068" sldId="510"/>
        </pc:sldMkLst>
      </pc:sldChg>
      <pc:sldChg chg="addSp delSp modSp add mod">
        <pc:chgData name="Nanda Fretes" userId="3251f339cb56ebd4" providerId="LiveId" clId="{CF48B0C6-9508-4201-B3D1-426A5173DA57}" dt="2024-03-26T12:22:36.471" v="2711" actId="207"/>
        <pc:sldMkLst>
          <pc:docMk/>
          <pc:sldMk cId="4208406264" sldId="510"/>
        </pc:sldMkLst>
        <pc:spChg chg="mod">
          <ac:chgData name="Nanda Fretes" userId="3251f339cb56ebd4" providerId="LiveId" clId="{CF48B0C6-9508-4201-B3D1-426A5173DA57}" dt="2024-03-26T12:22:36.471" v="2711" actId="207"/>
          <ac:spMkLst>
            <pc:docMk/>
            <pc:sldMk cId="4208406264" sldId="510"/>
            <ac:spMk id="3" creationId="{9619B70B-3DE0-51E2-C4F1-FD4AAEA6AF03}"/>
          </ac:spMkLst>
        </pc:spChg>
        <pc:picChg chg="add mod">
          <ac:chgData name="Nanda Fretes" userId="3251f339cb56ebd4" providerId="LiveId" clId="{CF48B0C6-9508-4201-B3D1-426A5173DA57}" dt="2024-03-26T12:22:33.750" v="2710" actId="1076"/>
          <ac:picMkLst>
            <pc:docMk/>
            <pc:sldMk cId="4208406264" sldId="510"/>
            <ac:picMk id="4" creationId="{7F820577-F2DD-3764-C665-4AD49F67A077}"/>
          </ac:picMkLst>
        </pc:picChg>
        <pc:picChg chg="del">
          <ac:chgData name="Nanda Fretes" userId="3251f339cb56ebd4" providerId="LiveId" clId="{CF48B0C6-9508-4201-B3D1-426A5173DA57}" dt="2024-03-19T11:53:24.463" v="815" actId="478"/>
          <ac:picMkLst>
            <pc:docMk/>
            <pc:sldMk cId="4208406264" sldId="510"/>
            <ac:picMk id="5" creationId="{437238B4-FD6A-5234-EB0E-110BB497E3E2}"/>
          </ac:picMkLst>
        </pc:picChg>
      </pc:sldChg>
      <pc:sldChg chg="addSp delSp modSp add mod">
        <pc:chgData name="Nanda Fretes" userId="3251f339cb56ebd4" providerId="LiveId" clId="{CF48B0C6-9508-4201-B3D1-426A5173DA57}" dt="2024-03-26T13:03:10.928" v="3347" actId="1076"/>
        <pc:sldMkLst>
          <pc:docMk/>
          <pc:sldMk cId="3701312618" sldId="511"/>
        </pc:sldMkLst>
        <pc:spChg chg="add mod">
          <ac:chgData name="Nanda Fretes" userId="3251f339cb56ebd4" providerId="LiveId" clId="{CF48B0C6-9508-4201-B3D1-426A5173DA57}" dt="2024-03-26T13:03:10.928" v="3347" actId="1076"/>
          <ac:spMkLst>
            <pc:docMk/>
            <pc:sldMk cId="3701312618" sldId="511"/>
            <ac:spMk id="2" creationId="{586F2DF5-7BE7-B7F6-EA4C-B44DA0F84B02}"/>
          </ac:spMkLst>
        </pc:spChg>
        <pc:spChg chg="mod">
          <ac:chgData name="Nanda Fretes" userId="3251f339cb56ebd4" providerId="LiveId" clId="{CF48B0C6-9508-4201-B3D1-426A5173DA57}" dt="2024-03-26T12:59:28.280" v="3242" actId="255"/>
          <ac:spMkLst>
            <pc:docMk/>
            <pc:sldMk cId="3701312618" sldId="511"/>
            <ac:spMk id="3" creationId="{9619B70B-3DE0-51E2-C4F1-FD4AAEA6AF03}"/>
          </ac:spMkLst>
        </pc:spChg>
        <pc:spChg chg="add mod">
          <ac:chgData name="Nanda Fretes" userId="3251f339cb56ebd4" providerId="LiveId" clId="{CF48B0C6-9508-4201-B3D1-426A5173DA57}" dt="2024-03-26T13:01:02.580" v="3326"/>
          <ac:spMkLst>
            <pc:docMk/>
            <pc:sldMk cId="3701312618" sldId="511"/>
            <ac:spMk id="4" creationId="{800261BF-3FF6-83D8-E31F-A3048E45495C}"/>
          </ac:spMkLst>
        </pc:spChg>
        <pc:picChg chg="del">
          <ac:chgData name="Nanda Fretes" userId="3251f339cb56ebd4" providerId="LiveId" clId="{CF48B0C6-9508-4201-B3D1-426A5173DA57}" dt="2024-03-19T11:57:49.730" v="864" actId="478"/>
          <ac:picMkLst>
            <pc:docMk/>
            <pc:sldMk cId="3701312618" sldId="511"/>
            <ac:picMk id="4" creationId="{7F820577-F2DD-3764-C665-4AD49F67A077}"/>
          </ac:picMkLst>
        </pc:picChg>
        <pc:picChg chg="add mod">
          <ac:chgData name="Nanda Fretes" userId="3251f339cb56ebd4" providerId="LiveId" clId="{CF48B0C6-9508-4201-B3D1-426A5173DA57}" dt="2024-03-26T13:02:42.486" v="3332" actId="1076"/>
          <ac:picMkLst>
            <pc:docMk/>
            <pc:sldMk cId="3701312618" sldId="511"/>
            <ac:picMk id="5" creationId="{07DCD420-7855-8FC4-7A8F-78D24370E980}"/>
          </ac:picMkLst>
        </pc:picChg>
        <pc:picChg chg="add mod">
          <ac:chgData name="Nanda Fretes" userId="3251f339cb56ebd4" providerId="LiveId" clId="{CF48B0C6-9508-4201-B3D1-426A5173DA57}" dt="2024-03-26T13:03:08.431" v="3346" actId="1076"/>
          <ac:picMkLst>
            <pc:docMk/>
            <pc:sldMk cId="3701312618" sldId="511"/>
            <ac:picMk id="8" creationId="{5065CAF1-BC66-9302-342B-16D8F19D0D1B}"/>
          </ac:picMkLst>
        </pc:picChg>
      </pc:sldChg>
      <pc:sldChg chg="addSp delSp modSp add mod">
        <pc:chgData name="Nanda Fretes" userId="3251f339cb56ebd4" providerId="LiveId" clId="{CF48B0C6-9508-4201-B3D1-426A5173DA57}" dt="2024-03-26T12:25:03.181" v="2962" actId="207"/>
        <pc:sldMkLst>
          <pc:docMk/>
          <pc:sldMk cId="2442673246" sldId="512"/>
        </pc:sldMkLst>
        <pc:spChg chg="mod">
          <ac:chgData name="Nanda Fretes" userId="3251f339cb56ebd4" providerId="LiveId" clId="{CF48B0C6-9508-4201-B3D1-426A5173DA57}" dt="2024-03-26T12:25:03.181" v="2962" actId="207"/>
          <ac:spMkLst>
            <pc:docMk/>
            <pc:sldMk cId="2442673246" sldId="512"/>
            <ac:spMk id="3" creationId="{9619B70B-3DE0-51E2-C4F1-FD4AAEA6AF03}"/>
          </ac:spMkLst>
        </pc:spChg>
        <pc:picChg chg="add mod">
          <ac:chgData name="Nanda Fretes" userId="3251f339cb56ebd4" providerId="LiveId" clId="{CF48B0C6-9508-4201-B3D1-426A5173DA57}" dt="2024-03-19T12:08:01.758" v="1036" actId="1076"/>
          <ac:picMkLst>
            <pc:docMk/>
            <pc:sldMk cId="2442673246" sldId="512"/>
            <ac:picMk id="4" creationId="{E9D5BF79-1472-29D8-B5FD-610F7C347D60}"/>
          </ac:picMkLst>
        </pc:picChg>
        <pc:picChg chg="del">
          <ac:chgData name="Nanda Fretes" userId="3251f339cb56ebd4" providerId="LiveId" clId="{CF48B0C6-9508-4201-B3D1-426A5173DA57}" dt="2024-03-19T12:06:37.052" v="1031" actId="478"/>
          <ac:picMkLst>
            <pc:docMk/>
            <pc:sldMk cId="2442673246" sldId="512"/>
            <ac:picMk id="5" creationId="{07DCD420-7855-8FC4-7A8F-78D24370E980}"/>
          </ac:picMkLst>
        </pc:picChg>
      </pc:sldChg>
      <pc:sldChg chg="modSp add del mod">
        <pc:chgData name="Nanda Fretes" userId="3251f339cb56ebd4" providerId="LiveId" clId="{CF48B0C6-9508-4201-B3D1-426A5173DA57}" dt="2024-03-26T12:25:17.863" v="2963" actId="47"/>
        <pc:sldMkLst>
          <pc:docMk/>
          <pc:sldMk cId="1581441900" sldId="513"/>
        </pc:sldMkLst>
        <pc:spChg chg="mod">
          <ac:chgData name="Nanda Fretes" userId="3251f339cb56ebd4" providerId="LiveId" clId="{CF48B0C6-9508-4201-B3D1-426A5173DA57}" dt="2024-03-19T12:10:23.239" v="1216" actId="20577"/>
          <ac:spMkLst>
            <pc:docMk/>
            <pc:sldMk cId="1581441900" sldId="513"/>
            <ac:spMk id="3" creationId="{9619B70B-3DE0-51E2-C4F1-FD4AAEA6AF03}"/>
          </ac:spMkLst>
        </pc:spChg>
      </pc:sldChg>
      <pc:sldChg chg="add del">
        <pc:chgData name="Nanda Fretes" userId="3251f339cb56ebd4" providerId="LiveId" clId="{CF48B0C6-9508-4201-B3D1-426A5173DA57}" dt="2024-03-26T12:25:26.436" v="2964" actId="47"/>
        <pc:sldMkLst>
          <pc:docMk/>
          <pc:sldMk cId="340628453" sldId="514"/>
        </pc:sldMkLst>
      </pc:sldChg>
      <pc:sldChg chg="addSp delSp modSp add mod">
        <pc:chgData name="Nanda Fretes" userId="3251f339cb56ebd4" providerId="LiveId" clId="{CF48B0C6-9508-4201-B3D1-426A5173DA57}" dt="2024-03-26T12:25:59.409" v="2970" actId="15"/>
        <pc:sldMkLst>
          <pc:docMk/>
          <pc:sldMk cId="2207292503" sldId="515"/>
        </pc:sldMkLst>
        <pc:spChg chg="del">
          <ac:chgData name="Nanda Fretes" userId="3251f339cb56ebd4" providerId="LiveId" clId="{CF48B0C6-9508-4201-B3D1-426A5173DA57}" dt="2024-03-19T12:42:01.250" v="1219" actId="478"/>
          <ac:spMkLst>
            <pc:docMk/>
            <pc:sldMk cId="2207292503" sldId="515"/>
            <ac:spMk id="3" creationId="{9619B70B-3DE0-51E2-C4F1-FD4AAEA6AF03}"/>
          </ac:spMkLst>
        </pc:spChg>
        <pc:spChg chg="add mod">
          <ac:chgData name="Nanda Fretes" userId="3251f339cb56ebd4" providerId="LiveId" clId="{CF48B0C6-9508-4201-B3D1-426A5173DA57}" dt="2024-03-26T12:25:59.409" v="2970" actId="15"/>
          <ac:spMkLst>
            <pc:docMk/>
            <pc:sldMk cId="2207292503" sldId="515"/>
            <ac:spMk id="5" creationId="{A49CA050-8CA5-CB19-6CB2-37D1D1F06965}"/>
          </ac:spMkLst>
        </pc:spChg>
        <pc:picChg chg="del">
          <ac:chgData name="Nanda Fretes" userId="3251f339cb56ebd4" providerId="LiveId" clId="{CF48B0C6-9508-4201-B3D1-426A5173DA57}" dt="2024-03-19T12:42:03.300" v="1220" actId="478"/>
          <ac:picMkLst>
            <pc:docMk/>
            <pc:sldMk cId="2207292503" sldId="515"/>
            <ac:picMk id="4" creationId="{E9D5BF79-1472-29D8-B5FD-610F7C347D60}"/>
          </ac:picMkLst>
        </pc:picChg>
      </pc:sldChg>
      <pc:sldChg chg="addSp modSp add mod ord">
        <pc:chgData name="Nanda Fretes" userId="3251f339cb56ebd4" providerId="LiveId" clId="{CF48B0C6-9508-4201-B3D1-426A5173DA57}" dt="2024-03-19T12:45:06.538" v="1250"/>
        <pc:sldMkLst>
          <pc:docMk/>
          <pc:sldMk cId="2616123574" sldId="516"/>
        </pc:sldMkLst>
        <pc:spChg chg="mod">
          <ac:chgData name="Nanda Fretes" userId="3251f339cb56ebd4" providerId="LiveId" clId="{CF48B0C6-9508-4201-B3D1-426A5173DA57}" dt="2024-03-19T12:44:50.902" v="1248" actId="1076"/>
          <ac:spMkLst>
            <pc:docMk/>
            <pc:sldMk cId="2616123574" sldId="516"/>
            <ac:spMk id="5" creationId="{A49CA050-8CA5-CB19-6CB2-37D1D1F06965}"/>
          </ac:spMkLst>
        </pc:spChg>
        <pc:picChg chg="add mod">
          <ac:chgData name="Nanda Fretes" userId="3251f339cb56ebd4" providerId="LiveId" clId="{CF48B0C6-9508-4201-B3D1-426A5173DA57}" dt="2024-03-19T12:44:22.775" v="1243" actId="167"/>
          <ac:picMkLst>
            <pc:docMk/>
            <pc:sldMk cId="2616123574" sldId="516"/>
            <ac:picMk id="2050" creationId="{412C5B4B-C914-EACC-8B83-BC09489C3C33}"/>
          </ac:picMkLst>
        </pc:picChg>
      </pc:sldChg>
      <pc:sldChg chg="addSp modSp add mod">
        <pc:chgData name="Nanda Fretes" userId="3251f339cb56ebd4" providerId="LiveId" clId="{CF48B0C6-9508-4201-B3D1-426A5173DA57}" dt="2024-03-19T12:49:09.571" v="1257" actId="20577"/>
        <pc:sldMkLst>
          <pc:docMk/>
          <pc:sldMk cId="2040502484" sldId="517"/>
        </pc:sldMkLst>
        <pc:spChg chg="mod">
          <ac:chgData name="Nanda Fretes" userId="3251f339cb56ebd4" providerId="LiveId" clId="{CF48B0C6-9508-4201-B3D1-426A5173DA57}" dt="2024-03-19T12:49:09.571" v="1257" actId="20577"/>
          <ac:spMkLst>
            <pc:docMk/>
            <pc:sldMk cId="2040502484" sldId="517"/>
            <ac:spMk id="5" creationId="{A49CA050-8CA5-CB19-6CB2-37D1D1F06965}"/>
          </ac:spMkLst>
        </pc:spChg>
        <pc:picChg chg="add mod">
          <ac:chgData name="Nanda Fretes" userId="3251f339cb56ebd4" providerId="LiveId" clId="{CF48B0C6-9508-4201-B3D1-426A5173DA57}" dt="2024-03-19T12:49:06.869" v="1255" actId="1076"/>
          <ac:picMkLst>
            <pc:docMk/>
            <pc:sldMk cId="2040502484" sldId="517"/>
            <ac:picMk id="3" creationId="{7F77B803-1BC9-92FE-B0FA-B7ED93E79D70}"/>
          </ac:picMkLst>
        </pc:picChg>
      </pc:sldChg>
      <pc:sldChg chg="addSp delSp modSp add mod">
        <pc:chgData name="Nanda Fretes" userId="3251f339cb56ebd4" providerId="LiveId" clId="{CF48B0C6-9508-4201-B3D1-426A5173DA57}" dt="2024-03-19T12:54:56.544" v="1330" actId="1076"/>
        <pc:sldMkLst>
          <pc:docMk/>
          <pc:sldMk cId="3711451400" sldId="518"/>
        </pc:sldMkLst>
        <pc:spChg chg="mod">
          <ac:chgData name="Nanda Fretes" userId="3251f339cb56ebd4" providerId="LiveId" clId="{CF48B0C6-9508-4201-B3D1-426A5173DA57}" dt="2024-03-19T12:54:48.293" v="1326" actId="20577"/>
          <ac:spMkLst>
            <pc:docMk/>
            <pc:sldMk cId="3711451400" sldId="518"/>
            <ac:spMk id="5" creationId="{A49CA050-8CA5-CB19-6CB2-37D1D1F06965}"/>
          </ac:spMkLst>
        </pc:spChg>
        <pc:picChg chg="del">
          <ac:chgData name="Nanda Fretes" userId="3251f339cb56ebd4" providerId="LiveId" clId="{CF48B0C6-9508-4201-B3D1-426A5173DA57}" dt="2024-03-19T12:54:51.074" v="1327" actId="478"/>
          <ac:picMkLst>
            <pc:docMk/>
            <pc:sldMk cId="3711451400" sldId="518"/>
            <ac:picMk id="3" creationId="{7F77B803-1BC9-92FE-B0FA-B7ED93E79D70}"/>
          </ac:picMkLst>
        </pc:picChg>
        <pc:picChg chg="add mod">
          <ac:chgData name="Nanda Fretes" userId="3251f339cb56ebd4" providerId="LiveId" clId="{CF48B0C6-9508-4201-B3D1-426A5173DA57}" dt="2024-03-19T12:54:56.544" v="1330" actId="1076"/>
          <ac:picMkLst>
            <pc:docMk/>
            <pc:sldMk cId="3711451400" sldId="518"/>
            <ac:picMk id="4" creationId="{3E38038C-C717-ED39-3395-57DA815B9A5C}"/>
          </ac:picMkLst>
        </pc:picChg>
      </pc:sldChg>
      <pc:sldChg chg="modSp add del mod">
        <pc:chgData name="Nanda Fretes" userId="3251f339cb56ebd4" providerId="LiveId" clId="{CF48B0C6-9508-4201-B3D1-426A5173DA57}" dt="2024-03-19T12:56:16.641" v="1437" actId="47"/>
        <pc:sldMkLst>
          <pc:docMk/>
          <pc:sldMk cId="3533837735" sldId="519"/>
        </pc:sldMkLst>
        <pc:spChg chg="mod">
          <ac:chgData name="Nanda Fretes" userId="3251f339cb56ebd4" providerId="LiveId" clId="{CF48B0C6-9508-4201-B3D1-426A5173DA57}" dt="2024-03-19T12:55:53.552" v="1436" actId="20577"/>
          <ac:spMkLst>
            <pc:docMk/>
            <pc:sldMk cId="3533837735" sldId="519"/>
            <ac:spMk id="5" creationId="{A49CA050-8CA5-CB19-6CB2-37D1D1F06965}"/>
          </ac:spMkLst>
        </pc:spChg>
      </pc:sldChg>
      <pc:sldChg chg="addSp delSp modSp add mod">
        <pc:chgData name="Nanda Fretes" userId="3251f339cb56ebd4" providerId="LiveId" clId="{CF48B0C6-9508-4201-B3D1-426A5173DA57}" dt="2024-03-26T12:26:39.915" v="2973" actId="732"/>
        <pc:sldMkLst>
          <pc:docMk/>
          <pc:sldMk cId="4129285787" sldId="519"/>
        </pc:sldMkLst>
        <pc:spChg chg="mod">
          <ac:chgData name="Nanda Fretes" userId="3251f339cb56ebd4" providerId="LiveId" clId="{CF48B0C6-9508-4201-B3D1-426A5173DA57}" dt="2024-03-19T12:58:32.116" v="1576" actId="20577"/>
          <ac:spMkLst>
            <pc:docMk/>
            <pc:sldMk cId="4129285787" sldId="519"/>
            <ac:spMk id="5" creationId="{A49CA050-8CA5-CB19-6CB2-37D1D1F06965}"/>
          </ac:spMkLst>
        </pc:spChg>
        <pc:picChg chg="add del mod">
          <ac:chgData name="Nanda Fretes" userId="3251f339cb56ebd4" providerId="LiveId" clId="{CF48B0C6-9508-4201-B3D1-426A5173DA57}" dt="2024-03-19T12:57:42.429" v="1444" actId="478"/>
          <ac:picMkLst>
            <pc:docMk/>
            <pc:sldMk cId="4129285787" sldId="519"/>
            <ac:picMk id="3" creationId="{9A2116ED-5C83-DC13-D2D1-73AEE283F65C}"/>
          </ac:picMkLst>
        </pc:picChg>
        <pc:picChg chg="del">
          <ac:chgData name="Nanda Fretes" userId="3251f339cb56ebd4" providerId="LiveId" clId="{CF48B0C6-9508-4201-B3D1-426A5173DA57}" dt="2024-03-19T12:57:03.022" v="1439" actId="478"/>
          <ac:picMkLst>
            <pc:docMk/>
            <pc:sldMk cId="4129285787" sldId="519"/>
            <ac:picMk id="4" creationId="{3E38038C-C717-ED39-3395-57DA815B9A5C}"/>
          </ac:picMkLst>
        </pc:picChg>
        <pc:picChg chg="add mod modCrop">
          <ac:chgData name="Nanda Fretes" userId="3251f339cb56ebd4" providerId="LiveId" clId="{CF48B0C6-9508-4201-B3D1-426A5173DA57}" dt="2024-03-26T12:26:39.915" v="2973" actId="732"/>
          <ac:picMkLst>
            <pc:docMk/>
            <pc:sldMk cId="4129285787" sldId="519"/>
            <ac:picMk id="8" creationId="{02A4287B-4C95-03B2-99E0-F96A38C36328}"/>
          </ac:picMkLst>
        </pc:picChg>
      </pc:sldChg>
      <pc:sldChg chg="addSp delSp modSp add mod">
        <pc:chgData name="Nanda Fretes" userId="3251f339cb56ebd4" providerId="LiveId" clId="{CF48B0C6-9508-4201-B3D1-426A5173DA57}" dt="2024-03-19T13:00:43.895" v="1677" actId="1076"/>
        <pc:sldMkLst>
          <pc:docMk/>
          <pc:sldMk cId="318620435" sldId="520"/>
        </pc:sldMkLst>
        <pc:spChg chg="mod">
          <ac:chgData name="Nanda Fretes" userId="3251f339cb56ebd4" providerId="LiveId" clId="{CF48B0C6-9508-4201-B3D1-426A5173DA57}" dt="2024-03-19T13:00:39.320" v="1674" actId="20577"/>
          <ac:spMkLst>
            <pc:docMk/>
            <pc:sldMk cId="318620435" sldId="520"/>
            <ac:spMk id="5" creationId="{A49CA050-8CA5-CB19-6CB2-37D1D1F06965}"/>
          </ac:spMkLst>
        </pc:spChg>
        <pc:picChg chg="add mod">
          <ac:chgData name="Nanda Fretes" userId="3251f339cb56ebd4" providerId="LiveId" clId="{CF48B0C6-9508-4201-B3D1-426A5173DA57}" dt="2024-03-19T13:00:43.895" v="1677" actId="1076"/>
          <ac:picMkLst>
            <pc:docMk/>
            <pc:sldMk cId="318620435" sldId="520"/>
            <ac:picMk id="3" creationId="{2191B807-0155-4FB4-5057-458CAF65A3BE}"/>
          </ac:picMkLst>
        </pc:picChg>
        <pc:picChg chg="del">
          <ac:chgData name="Nanda Fretes" userId="3251f339cb56ebd4" providerId="LiveId" clId="{CF48B0C6-9508-4201-B3D1-426A5173DA57}" dt="2024-03-19T13:00:41.256" v="1675" actId="478"/>
          <ac:picMkLst>
            <pc:docMk/>
            <pc:sldMk cId="318620435" sldId="520"/>
            <ac:picMk id="8" creationId="{02A4287B-4C95-03B2-99E0-F96A38C36328}"/>
          </ac:picMkLst>
        </pc:picChg>
      </pc:sldChg>
      <pc:sldChg chg="addSp delSp modSp add mod">
        <pc:chgData name="Nanda Fretes" userId="3251f339cb56ebd4" providerId="LiveId" clId="{CF48B0C6-9508-4201-B3D1-426A5173DA57}" dt="2024-03-26T12:27:22.177" v="2977" actId="113"/>
        <pc:sldMkLst>
          <pc:docMk/>
          <pc:sldMk cId="49123548" sldId="521"/>
        </pc:sldMkLst>
        <pc:spChg chg="mod">
          <ac:chgData name="Nanda Fretes" userId="3251f339cb56ebd4" providerId="LiveId" clId="{CF48B0C6-9508-4201-B3D1-426A5173DA57}" dt="2024-03-26T12:27:22.177" v="2977" actId="113"/>
          <ac:spMkLst>
            <pc:docMk/>
            <pc:sldMk cId="49123548" sldId="521"/>
            <ac:spMk id="5" creationId="{A49CA050-8CA5-CB19-6CB2-37D1D1F06965}"/>
          </ac:spMkLst>
        </pc:spChg>
        <pc:picChg chg="del">
          <ac:chgData name="Nanda Fretes" userId="3251f339cb56ebd4" providerId="LiveId" clId="{CF48B0C6-9508-4201-B3D1-426A5173DA57}" dt="2024-03-19T13:04:01.047" v="1679" actId="478"/>
          <ac:picMkLst>
            <pc:docMk/>
            <pc:sldMk cId="49123548" sldId="521"/>
            <ac:picMk id="3" creationId="{2191B807-0155-4FB4-5057-458CAF65A3BE}"/>
          </ac:picMkLst>
        </pc:picChg>
        <pc:picChg chg="add mod">
          <ac:chgData name="Nanda Fretes" userId="3251f339cb56ebd4" providerId="LiveId" clId="{CF48B0C6-9508-4201-B3D1-426A5173DA57}" dt="2024-03-19T13:04:41.512" v="1741" actId="1076"/>
          <ac:picMkLst>
            <pc:docMk/>
            <pc:sldMk cId="49123548" sldId="521"/>
            <ac:picMk id="4" creationId="{91F039FD-6BC8-8D9B-6F12-A60395EF58B0}"/>
          </ac:picMkLst>
        </pc:picChg>
        <pc:picChg chg="add mod">
          <ac:chgData name="Nanda Fretes" userId="3251f339cb56ebd4" providerId="LiveId" clId="{CF48B0C6-9508-4201-B3D1-426A5173DA57}" dt="2024-03-19T13:04:43.035" v="1742" actId="1076"/>
          <ac:picMkLst>
            <pc:docMk/>
            <pc:sldMk cId="49123548" sldId="521"/>
            <ac:picMk id="8" creationId="{6A121E12-10E5-04F4-24E5-7D95DBCE79E0}"/>
          </ac:picMkLst>
        </pc:picChg>
      </pc:sldChg>
      <pc:sldChg chg="addSp delSp modSp add mod">
        <pc:chgData name="Nanda Fretes" userId="3251f339cb56ebd4" providerId="LiveId" clId="{CF48B0C6-9508-4201-B3D1-426A5173DA57}" dt="2024-03-26T12:27:15.095" v="2975" actId="113"/>
        <pc:sldMkLst>
          <pc:docMk/>
          <pc:sldMk cId="3268332255" sldId="522"/>
        </pc:sldMkLst>
        <pc:spChg chg="mod">
          <ac:chgData name="Nanda Fretes" userId="3251f339cb56ebd4" providerId="LiveId" clId="{CF48B0C6-9508-4201-B3D1-426A5173DA57}" dt="2024-03-26T12:27:15.095" v="2975" actId="113"/>
          <ac:spMkLst>
            <pc:docMk/>
            <pc:sldMk cId="3268332255" sldId="522"/>
            <ac:spMk id="5" creationId="{A49CA050-8CA5-CB19-6CB2-37D1D1F06965}"/>
          </ac:spMkLst>
        </pc:spChg>
        <pc:picChg chg="add mod">
          <ac:chgData name="Nanda Fretes" userId="3251f339cb56ebd4" providerId="LiveId" clId="{CF48B0C6-9508-4201-B3D1-426A5173DA57}" dt="2024-03-19T13:07:14.359" v="1748" actId="1076"/>
          <ac:picMkLst>
            <pc:docMk/>
            <pc:sldMk cId="3268332255" sldId="522"/>
            <ac:picMk id="3" creationId="{678A51F7-D321-CE91-913E-8ED84B06E7AC}"/>
          </ac:picMkLst>
        </pc:picChg>
        <pc:picChg chg="del">
          <ac:chgData name="Nanda Fretes" userId="3251f339cb56ebd4" providerId="LiveId" clId="{CF48B0C6-9508-4201-B3D1-426A5173DA57}" dt="2024-03-19T13:07:05.177" v="1744" actId="478"/>
          <ac:picMkLst>
            <pc:docMk/>
            <pc:sldMk cId="3268332255" sldId="522"/>
            <ac:picMk id="4" creationId="{91F039FD-6BC8-8D9B-6F12-A60395EF58B0}"/>
          </ac:picMkLst>
        </pc:picChg>
        <pc:picChg chg="del">
          <ac:chgData name="Nanda Fretes" userId="3251f339cb56ebd4" providerId="LiveId" clId="{CF48B0C6-9508-4201-B3D1-426A5173DA57}" dt="2024-03-19T13:07:08.153" v="1745" actId="478"/>
          <ac:picMkLst>
            <pc:docMk/>
            <pc:sldMk cId="3268332255" sldId="522"/>
            <ac:picMk id="8" creationId="{6A121E12-10E5-04F4-24E5-7D95DBCE79E0}"/>
          </ac:picMkLst>
        </pc:picChg>
      </pc:sldChg>
      <pc:sldChg chg="add del">
        <pc:chgData name="Nanda Fretes" userId="3251f339cb56ebd4" providerId="LiveId" clId="{CF48B0C6-9508-4201-B3D1-426A5173DA57}" dt="2024-03-26T12:27:32.334" v="2978" actId="47"/>
        <pc:sldMkLst>
          <pc:docMk/>
          <pc:sldMk cId="3447603266" sldId="523"/>
        </pc:sldMkLst>
      </pc:sldChg>
      <pc:sldChg chg="addSp delSp modSp add mod">
        <pc:chgData name="Nanda Fretes" userId="3251f339cb56ebd4" providerId="LiveId" clId="{CF48B0C6-9508-4201-B3D1-426A5173DA57}" dt="2024-03-19T13:10:30.451" v="1972" actId="1076"/>
        <pc:sldMkLst>
          <pc:docMk/>
          <pc:sldMk cId="2961433313" sldId="524"/>
        </pc:sldMkLst>
        <pc:spChg chg="mod">
          <ac:chgData name="Nanda Fretes" userId="3251f339cb56ebd4" providerId="LiveId" clId="{CF48B0C6-9508-4201-B3D1-426A5173DA57}" dt="2024-03-19T13:10:30.451" v="1972" actId="1076"/>
          <ac:spMkLst>
            <pc:docMk/>
            <pc:sldMk cId="2961433313" sldId="524"/>
            <ac:spMk id="5" creationId="{A49CA050-8CA5-CB19-6CB2-37D1D1F06965}"/>
          </ac:spMkLst>
        </pc:spChg>
        <pc:picChg chg="del">
          <ac:chgData name="Nanda Fretes" userId="3251f339cb56ebd4" providerId="LiveId" clId="{CF48B0C6-9508-4201-B3D1-426A5173DA57}" dt="2024-03-19T13:10:18.761" v="1967" actId="478"/>
          <ac:picMkLst>
            <pc:docMk/>
            <pc:sldMk cId="2961433313" sldId="524"/>
            <ac:picMk id="3" creationId="{678A51F7-D321-CE91-913E-8ED84B06E7AC}"/>
          </ac:picMkLst>
        </pc:picChg>
        <pc:picChg chg="add mod">
          <ac:chgData name="Nanda Fretes" userId="3251f339cb56ebd4" providerId="LiveId" clId="{CF48B0C6-9508-4201-B3D1-426A5173DA57}" dt="2024-03-19T13:10:27.155" v="1971" actId="1076"/>
          <ac:picMkLst>
            <pc:docMk/>
            <pc:sldMk cId="2961433313" sldId="524"/>
            <ac:picMk id="4" creationId="{482DC57F-636A-EFBE-EAFD-22B2DD0FBE7D}"/>
          </ac:picMkLst>
        </pc:picChg>
      </pc:sldChg>
      <pc:sldChg chg="add del">
        <pc:chgData name="Nanda Fretes" userId="3251f339cb56ebd4" providerId="LiveId" clId="{CF48B0C6-9508-4201-B3D1-426A5173DA57}" dt="2024-03-26T12:42:51.093" v="3035" actId="47"/>
        <pc:sldMkLst>
          <pc:docMk/>
          <pc:sldMk cId="1338018630" sldId="525"/>
        </pc:sldMkLst>
      </pc:sldChg>
      <pc:sldChg chg="addSp delSp modSp add mod ord">
        <pc:chgData name="Nanda Fretes" userId="3251f339cb56ebd4" providerId="LiveId" clId="{CF48B0C6-9508-4201-B3D1-426A5173DA57}" dt="2024-03-26T12:30:01.342" v="3002" actId="1076"/>
        <pc:sldMkLst>
          <pc:docMk/>
          <pc:sldMk cId="799621971" sldId="526"/>
        </pc:sldMkLst>
        <pc:spChg chg="add del mod">
          <ac:chgData name="Nanda Fretes" userId="3251f339cb56ebd4" providerId="LiveId" clId="{CF48B0C6-9508-4201-B3D1-426A5173DA57}" dt="2024-03-19T13:16:52.016" v="2049" actId="478"/>
          <ac:spMkLst>
            <pc:docMk/>
            <pc:sldMk cId="799621971" sldId="526"/>
            <ac:spMk id="2" creationId="{FF11DE97-1AFE-0FD0-D21A-0538AA8E8DE5}"/>
          </ac:spMkLst>
        </pc:spChg>
        <pc:spChg chg="add">
          <ac:chgData name="Nanda Fretes" userId="3251f339cb56ebd4" providerId="LiveId" clId="{CF48B0C6-9508-4201-B3D1-426A5173DA57}" dt="2024-03-19T13:17:01.938" v="2051"/>
          <ac:spMkLst>
            <pc:docMk/>
            <pc:sldMk cId="799621971" sldId="526"/>
            <ac:spMk id="3" creationId="{15623097-F128-677D-866B-6FC44EF2E339}"/>
          </ac:spMkLst>
        </pc:spChg>
        <pc:spChg chg="mod">
          <ac:chgData name="Nanda Fretes" userId="3251f339cb56ebd4" providerId="LiveId" clId="{CF48B0C6-9508-4201-B3D1-426A5173DA57}" dt="2024-03-19T13:37:23.198" v="2416" actId="6549"/>
          <ac:spMkLst>
            <pc:docMk/>
            <pc:sldMk cId="799621971" sldId="526"/>
            <ac:spMk id="5" creationId="{A49CA050-8CA5-CB19-6CB2-37D1D1F06965}"/>
          </ac:spMkLst>
        </pc:spChg>
        <pc:picChg chg="del">
          <ac:chgData name="Nanda Fretes" userId="3251f339cb56ebd4" providerId="LiveId" clId="{CF48B0C6-9508-4201-B3D1-426A5173DA57}" dt="2024-03-19T13:16:44.314" v="2046" actId="478"/>
          <ac:picMkLst>
            <pc:docMk/>
            <pc:sldMk cId="799621971" sldId="526"/>
            <ac:picMk id="4" creationId="{482DC57F-636A-EFBE-EAFD-22B2DD0FBE7D}"/>
          </ac:picMkLst>
        </pc:picChg>
        <pc:picChg chg="add del mod">
          <ac:chgData name="Nanda Fretes" userId="3251f339cb56ebd4" providerId="LiveId" clId="{CF48B0C6-9508-4201-B3D1-426A5173DA57}" dt="2024-03-19T13:26:26.208" v="2071" actId="478"/>
          <ac:picMkLst>
            <pc:docMk/>
            <pc:sldMk cId="799621971" sldId="526"/>
            <ac:picMk id="8" creationId="{A4A7DBFD-E725-2EB2-89A7-3B434AB06B2C}"/>
          </ac:picMkLst>
        </pc:picChg>
        <pc:picChg chg="add del mod modCrop">
          <ac:chgData name="Nanda Fretes" userId="3251f339cb56ebd4" providerId="LiveId" clId="{CF48B0C6-9508-4201-B3D1-426A5173DA57}" dt="2024-03-19T13:26:32.067" v="2075" actId="478"/>
          <ac:picMkLst>
            <pc:docMk/>
            <pc:sldMk cId="799621971" sldId="526"/>
            <ac:picMk id="11" creationId="{B1CC01EE-FC2B-48CF-064F-4CA81D4DE000}"/>
          </ac:picMkLst>
        </pc:picChg>
        <pc:picChg chg="add del mod">
          <ac:chgData name="Nanda Fretes" userId="3251f339cb56ebd4" providerId="LiveId" clId="{CF48B0C6-9508-4201-B3D1-426A5173DA57}" dt="2024-03-19T13:31:00.512" v="2210" actId="478"/>
          <ac:picMkLst>
            <pc:docMk/>
            <pc:sldMk cId="799621971" sldId="526"/>
            <ac:picMk id="13" creationId="{C16FDDAC-580B-1B34-810D-C5709201255E}"/>
          </ac:picMkLst>
        </pc:picChg>
        <pc:picChg chg="add mod">
          <ac:chgData name="Nanda Fretes" userId="3251f339cb56ebd4" providerId="LiveId" clId="{CF48B0C6-9508-4201-B3D1-426A5173DA57}" dt="2024-03-26T12:30:01.342" v="3002" actId="1076"/>
          <ac:picMkLst>
            <pc:docMk/>
            <pc:sldMk cId="799621971" sldId="526"/>
            <ac:picMk id="15" creationId="{C9892058-A9E0-735D-6843-0D7590D27BC8}"/>
          </ac:picMkLst>
        </pc:picChg>
        <pc:picChg chg="add mod">
          <ac:chgData name="Nanda Fretes" userId="3251f339cb56ebd4" providerId="LiveId" clId="{CF48B0C6-9508-4201-B3D1-426A5173DA57}" dt="2024-03-26T12:29:58.178" v="3001" actId="1076"/>
          <ac:picMkLst>
            <pc:docMk/>
            <pc:sldMk cId="799621971" sldId="526"/>
            <ac:picMk id="17" creationId="{9442829E-373C-453A-6B5A-F93575E78878}"/>
          </ac:picMkLst>
        </pc:picChg>
      </pc:sldChg>
      <pc:sldChg chg="addSp modSp add mod">
        <pc:chgData name="Nanda Fretes" userId="3251f339cb56ebd4" providerId="LiveId" clId="{CF48B0C6-9508-4201-B3D1-426A5173DA57}" dt="2024-03-26T12:29:20.464" v="2995" actId="1076"/>
        <pc:sldMkLst>
          <pc:docMk/>
          <pc:sldMk cId="1835145892" sldId="527"/>
        </pc:sldMkLst>
        <pc:spChg chg="mod">
          <ac:chgData name="Nanda Fretes" userId="3251f339cb56ebd4" providerId="LiveId" clId="{CF48B0C6-9508-4201-B3D1-426A5173DA57}" dt="2024-03-26T12:28:12.021" v="2979" actId="20577"/>
          <ac:spMkLst>
            <pc:docMk/>
            <pc:sldMk cId="1835145892" sldId="527"/>
            <ac:spMk id="5" creationId="{A49CA050-8CA5-CB19-6CB2-37D1D1F06965}"/>
          </ac:spMkLst>
        </pc:spChg>
        <pc:picChg chg="add mod modCrop">
          <ac:chgData name="Nanda Fretes" userId="3251f339cb56ebd4" providerId="LiveId" clId="{CF48B0C6-9508-4201-B3D1-426A5173DA57}" dt="2024-03-26T12:29:18.608" v="2994" actId="14100"/>
          <ac:picMkLst>
            <pc:docMk/>
            <pc:sldMk cId="1835145892" sldId="527"/>
            <ac:picMk id="2" creationId="{587316C9-4B08-7664-666F-28C05F7EAF3B}"/>
          </ac:picMkLst>
        </pc:picChg>
        <pc:picChg chg="add mod">
          <ac:chgData name="Nanda Fretes" userId="3251f339cb56ebd4" providerId="LiveId" clId="{CF48B0C6-9508-4201-B3D1-426A5173DA57}" dt="2024-03-26T12:29:10.065" v="2992" actId="1076"/>
          <ac:picMkLst>
            <pc:docMk/>
            <pc:sldMk cId="1835145892" sldId="527"/>
            <ac:picMk id="3" creationId="{56437D57-FA4D-53D9-A497-E1C4B9B73709}"/>
          </ac:picMkLst>
        </pc:picChg>
        <pc:picChg chg="mod">
          <ac:chgData name="Nanda Fretes" userId="3251f339cb56ebd4" providerId="LiveId" clId="{CF48B0C6-9508-4201-B3D1-426A5173DA57}" dt="2024-03-26T12:29:20.464" v="2995" actId="1076"/>
          <ac:picMkLst>
            <pc:docMk/>
            <pc:sldMk cId="1835145892" sldId="527"/>
            <ac:picMk id="8" creationId="{A4A7DBFD-E725-2EB2-89A7-3B434AB06B2C}"/>
          </ac:picMkLst>
        </pc:picChg>
        <pc:picChg chg="mod">
          <ac:chgData name="Nanda Fretes" userId="3251f339cb56ebd4" providerId="LiveId" clId="{CF48B0C6-9508-4201-B3D1-426A5173DA57}" dt="2024-03-26T12:29:14.054" v="2993" actId="1076"/>
          <ac:picMkLst>
            <pc:docMk/>
            <pc:sldMk cId="1835145892" sldId="527"/>
            <ac:picMk id="11" creationId="{B1CC01EE-FC2B-48CF-064F-4CA81D4DE000}"/>
          </ac:picMkLst>
        </pc:picChg>
      </pc:sldChg>
      <pc:sldChg chg="modSp add mod ord">
        <pc:chgData name="Nanda Fretes" userId="3251f339cb56ebd4" providerId="LiveId" clId="{CF48B0C6-9508-4201-B3D1-426A5173DA57}" dt="2024-03-26T12:29:46.429" v="2998" actId="1076"/>
        <pc:sldMkLst>
          <pc:docMk/>
          <pc:sldMk cId="3449777066" sldId="528"/>
        </pc:sldMkLst>
        <pc:spChg chg="mod">
          <ac:chgData name="Nanda Fretes" userId="3251f339cb56ebd4" providerId="LiveId" clId="{CF48B0C6-9508-4201-B3D1-426A5173DA57}" dt="2024-03-19T13:33:13.531" v="2328" actId="207"/>
          <ac:spMkLst>
            <pc:docMk/>
            <pc:sldMk cId="3449777066" sldId="528"/>
            <ac:spMk id="5" creationId="{A49CA050-8CA5-CB19-6CB2-37D1D1F06965}"/>
          </ac:spMkLst>
        </pc:spChg>
        <pc:picChg chg="mod">
          <ac:chgData name="Nanda Fretes" userId="3251f339cb56ebd4" providerId="LiveId" clId="{CF48B0C6-9508-4201-B3D1-426A5173DA57}" dt="2024-03-26T12:29:41.439" v="2996" actId="1440"/>
          <ac:picMkLst>
            <pc:docMk/>
            <pc:sldMk cId="3449777066" sldId="528"/>
            <ac:picMk id="13" creationId="{C16FDDAC-580B-1B34-810D-C5709201255E}"/>
          </ac:picMkLst>
        </pc:picChg>
        <pc:picChg chg="mod">
          <ac:chgData name="Nanda Fretes" userId="3251f339cb56ebd4" providerId="LiveId" clId="{CF48B0C6-9508-4201-B3D1-426A5173DA57}" dt="2024-03-26T12:29:46.429" v="2998" actId="1076"/>
          <ac:picMkLst>
            <pc:docMk/>
            <pc:sldMk cId="3449777066" sldId="528"/>
            <ac:picMk id="15" creationId="{C9892058-A9E0-735D-6843-0D7590D27BC8}"/>
          </ac:picMkLst>
        </pc:picChg>
      </pc:sldChg>
      <pc:sldChg chg="addSp delSp modSp add mod">
        <pc:chgData name="Nanda Fretes" userId="3251f339cb56ebd4" providerId="LiveId" clId="{CF48B0C6-9508-4201-B3D1-426A5173DA57}" dt="2024-03-19T13:37:14.123" v="2414" actId="1076"/>
        <pc:sldMkLst>
          <pc:docMk/>
          <pc:sldMk cId="2008968373" sldId="529"/>
        </pc:sldMkLst>
        <pc:spChg chg="mod">
          <ac:chgData name="Nanda Fretes" userId="3251f339cb56ebd4" providerId="LiveId" clId="{CF48B0C6-9508-4201-B3D1-426A5173DA57}" dt="2024-03-19T13:37:11.149" v="2413" actId="313"/>
          <ac:spMkLst>
            <pc:docMk/>
            <pc:sldMk cId="2008968373" sldId="529"/>
            <ac:spMk id="5" creationId="{A49CA050-8CA5-CB19-6CB2-37D1D1F06965}"/>
          </ac:spMkLst>
        </pc:spChg>
        <pc:picChg chg="add mod">
          <ac:chgData name="Nanda Fretes" userId="3251f339cb56ebd4" providerId="LiveId" clId="{CF48B0C6-9508-4201-B3D1-426A5173DA57}" dt="2024-03-19T13:37:14.123" v="2414" actId="1076"/>
          <ac:picMkLst>
            <pc:docMk/>
            <pc:sldMk cId="2008968373" sldId="529"/>
            <ac:picMk id="3" creationId="{52A6FB27-722D-7EDD-BCD6-DD4C7F1D610A}"/>
          </ac:picMkLst>
        </pc:picChg>
        <pc:picChg chg="del">
          <ac:chgData name="Nanda Fretes" userId="3251f339cb56ebd4" providerId="LiveId" clId="{CF48B0C6-9508-4201-B3D1-426A5173DA57}" dt="2024-03-19T13:36:37.724" v="2335" actId="478"/>
          <ac:picMkLst>
            <pc:docMk/>
            <pc:sldMk cId="2008968373" sldId="529"/>
            <ac:picMk id="15" creationId="{C9892058-A9E0-735D-6843-0D7590D27BC8}"/>
          </ac:picMkLst>
        </pc:picChg>
        <pc:picChg chg="del">
          <ac:chgData name="Nanda Fretes" userId="3251f339cb56ebd4" providerId="LiveId" clId="{CF48B0C6-9508-4201-B3D1-426A5173DA57}" dt="2024-03-19T13:36:28.779" v="2331" actId="478"/>
          <ac:picMkLst>
            <pc:docMk/>
            <pc:sldMk cId="2008968373" sldId="529"/>
            <ac:picMk id="17" creationId="{9442829E-373C-453A-6B5A-F93575E78878}"/>
          </ac:picMkLst>
        </pc:picChg>
      </pc:sldChg>
      <pc:sldChg chg="addSp delSp modSp add mod">
        <pc:chgData name="Nanda Fretes" userId="3251f339cb56ebd4" providerId="LiveId" clId="{CF48B0C6-9508-4201-B3D1-426A5173DA57}" dt="2024-03-19T13:43:13.852" v="2472" actId="20577"/>
        <pc:sldMkLst>
          <pc:docMk/>
          <pc:sldMk cId="776329947" sldId="530"/>
        </pc:sldMkLst>
        <pc:spChg chg="mod">
          <ac:chgData name="Nanda Fretes" userId="3251f339cb56ebd4" providerId="LiveId" clId="{CF48B0C6-9508-4201-B3D1-426A5173DA57}" dt="2024-03-19T13:43:13.852" v="2472" actId="20577"/>
          <ac:spMkLst>
            <pc:docMk/>
            <pc:sldMk cId="776329947" sldId="530"/>
            <ac:spMk id="5" creationId="{A49CA050-8CA5-CB19-6CB2-37D1D1F06965}"/>
          </ac:spMkLst>
        </pc:spChg>
        <pc:picChg chg="del mod">
          <ac:chgData name="Nanda Fretes" userId="3251f339cb56ebd4" providerId="LiveId" clId="{CF48B0C6-9508-4201-B3D1-426A5173DA57}" dt="2024-03-19T13:40:59.304" v="2419" actId="478"/>
          <ac:picMkLst>
            <pc:docMk/>
            <pc:sldMk cId="776329947" sldId="530"/>
            <ac:picMk id="3" creationId="{52A6FB27-722D-7EDD-BCD6-DD4C7F1D610A}"/>
          </ac:picMkLst>
        </pc:picChg>
        <pc:picChg chg="add mod">
          <ac:chgData name="Nanda Fretes" userId="3251f339cb56ebd4" providerId="LiveId" clId="{CF48B0C6-9508-4201-B3D1-426A5173DA57}" dt="2024-03-19T13:41:04.914" v="2422" actId="1076"/>
          <ac:picMkLst>
            <pc:docMk/>
            <pc:sldMk cId="776329947" sldId="530"/>
            <ac:picMk id="4" creationId="{4E47D3F0-0870-5126-13F2-A4F09A46D193}"/>
          </ac:picMkLst>
        </pc:picChg>
      </pc:sldChg>
      <pc:sldChg chg="addSp delSp modSp add mod ord">
        <pc:chgData name="Nanda Fretes" userId="3251f339cb56ebd4" providerId="LiveId" clId="{CF48B0C6-9508-4201-B3D1-426A5173DA57}" dt="2024-03-26T16:32:23.793" v="3595" actId="1076"/>
        <pc:sldMkLst>
          <pc:docMk/>
          <pc:sldMk cId="1958278409" sldId="531"/>
        </pc:sldMkLst>
        <pc:spChg chg="add mod">
          <ac:chgData name="Nanda Fretes" userId="3251f339cb56ebd4" providerId="LiveId" clId="{CF48B0C6-9508-4201-B3D1-426A5173DA57}" dt="2024-03-26T16:32:23.793" v="3595" actId="1076"/>
          <ac:spMkLst>
            <pc:docMk/>
            <pc:sldMk cId="1958278409" sldId="531"/>
            <ac:spMk id="3" creationId="{6DC4B93C-FAEF-C857-3E32-7E22A314A960}"/>
          </ac:spMkLst>
        </pc:spChg>
        <pc:spChg chg="del mod">
          <ac:chgData name="Nanda Fretes" userId="3251f339cb56ebd4" providerId="LiveId" clId="{CF48B0C6-9508-4201-B3D1-426A5173DA57}" dt="2024-03-26T12:35:05.936" v="3025" actId="478"/>
          <ac:spMkLst>
            <pc:docMk/>
            <pc:sldMk cId="1958278409" sldId="531"/>
            <ac:spMk id="5" creationId="{A49CA050-8CA5-CB19-6CB2-37D1D1F06965}"/>
          </ac:spMkLst>
        </pc:spChg>
        <pc:spChg chg="mod">
          <ac:chgData name="Nanda Fretes" userId="3251f339cb56ebd4" providerId="LiveId" clId="{CF48B0C6-9508-4201-B3D1-426A5173DA57}" dt="2024-03-26T16:31:16.170" v="3533" actId="1076"/>
          <ac:spMkLst>
            <pc:docMk/>
            <pc:sldMk cId="1958278409" sldId="531"/>
            <ac:spMk id="6" creationId="{95A4EC4F-8888-3A5F-DB50-D4ACDA9A3125}"/>
          </ac:spMkLst>
        </pc:spChg>
        <pc:picChg chg="del">
          <ac:chgData name="Nanda Fretes" userId="3251f339cb56ebd4" providerId="LiveId" clId="{CF48B0C6-9508-4201-B3D1-426A5173DA57}" dt="2024-03-26T12:33:56.925" v="3004" actId="478"/>
          <ac:picMkLst>
            <pc:docMk/>
            <pc:sldMk cId="1958278409" sldId="531"/>
            <ac:picMk id="4" creationId="{4E47D3F0-0870-5126-13F2-A4F09A46D193}"/>
          </ac:picMkLst>
        </pc:picChg>
      </pc:sldChg>
      <pc:sldChg chg="modSp add mod">
        <pc:chgData name="Nanda Fretes" userId="3251f339cb56ebd4" providerId="LiveId" clId="{CF48B0C6-9508-4201-B3D1-426A5173DA57}" dt="2024-03-26T16:32:09.824" v="3593" actId="1076"/>
        <pc:sldMkLst>
          <pc:docMk/>
          <pc:sldMk cId="2656224435" sldId="532"/>
        </pc:sldMkLst>
        <pc:spChg chg="mod">
          <ac:chgData name="Nanda Fretes" userId="3251f339cb56ebd4" providerId="LiveId" clId="{CF48B0C6-9508-4201-B3D1-426A5173DA57}" dt="2024-03-26T16:32:09.824" v="3593" actId="1076"/>
          <ac:spMkLst>
            <pc:docMk/>
            <pc:sldMk cId="2656224435" sldId="532"/>
            <ac:spMk id="5" creationId="{A49CA050-8CA5-CB19-6CB2-37D1D1F06965}"/>
          </ac:spMkLst>
        </pc:spChg>
      </pc:sldChg>
      <pc:sldChg chg="addSp delSp modSp add mod">
        <pc:chgData name="Nanda Fretes" userId="3251f339cb56ebd4" providerId="LiveId" clId="{CF48B0C6-9508-4201-B3D1-426A5173DA57}" dt="2024-03-26T12:54:44.068" v="3230" actId="14100"/>
        <pc:sldMkLst>
          <pc:docMk/>
          <pc:sldMk cId="2226052547" sldId="533"/>
        </pc:sldMkLst>
        <pc:spChg chg="mod">
          <ac:chgData name="Nanda Fretes" userId="3251f339cb56ebd4" providerId="LiveId" clId="{CF48B0C6-9508-4201-B3D1-426A5173DA57}" dt="2024-03-26T12:54:32.850" v="3226" actId="1076"/>
          <ac:spMkLst>
            <pc:docMk/>
            <pc:sldMk cId="2226052547" sldId="533"/>
            <ac:spMk id="3" creationId="{9619B70B-3DE0-51E2-C4F1-FD4AAEA6AF03}"/>
          </ac:spMkLst>
        </pc:spChg>
        <pc:picChg chg="add del mod modCrop">
          <ac:chgData name="Nanda Fretes" userId="3251f339cb56ebd4" providerId="LiveId" clId="{CF48B0C6-9508-4201-B3D1-426A5173DA57}" dt="2024-03-26T12:51:09.358" v="3217" actId="478"/>
          <ac:picMkLst>
            <pc:docMk/>
            <pc:sldMk cId="2226052547" sldId="533"/>
            <ac:picMk id="4" creationId="{B57C6C01-4C1C-CCA5-153B-D096EA75B813}"/>
          </ac:picMkLst>
        </pc:picChg>
        <pc:picChg chg="del">
          <ac:chgData name="Nanda Fretes" userId="3251f339cb56ebd4" providerId="LiveId" clId="{CF48B0C6-9508-4201-B3D1-426A5173DA57}" dt="2024-03-26T12:47:40.446" v="3037" actId="478"/>
          <ac:picMkLst>
            <pc:docMk/>
            <pc:sldMk cId="2226052547" sldId="533"/>
            <ac:picMk id="5" creationId="{890F5A86-0F16-B850-F6E6-60EA1DE717C3}"/>
          </ac:picMkLst>
        </pc:picChg>
        <pc:picChg chg="add mod">
          <ac:chgData name="Nanda Fretes" userId="3251f339cb56ebd4" providerId="LiveId" clId="{CF48B0C6-9508-4201-B3D1-426A5173DA57}" dt="2024-03-26T12:54:34.388" v="3227" actId="1076"/>
          <ac:picMkLst>
            <pc:docMk/>
            <pc:sldMk cId="2226052547" sldId="533"/>
            <ac:picMk id="8" creationId="{BDED7AE2-A559-33F9-3D3D-03FEAFFF3B1E}"/>
          </ac:picMkLst>
        </pc:picChg>
        <pc:picChg chg="add mod">
          <ac:chgData name="Nanda Fretes" userId="3251f339cb56ebd4" providerId="LiveId" clId="{CF48B0C6-9508-4201-B3D1-426A5173DA57}" dt="2024-03-26T12:54:44.068" v="3230" actId="14100"/>
          <ac:picMkLst>
            <pc:docMk/>
            <pc:sldMk cId="2226052547" sldId="533"/>
            <ac:picMk id="11" creationId="{DF3131FE-243C-A557-A471-90ABCFD55F4F}"/>
          </ac:picMkLst>
        </pc:picChg>
      </pc:sldChg>
      <pc:sldChg chg="new del">
        <pc:chgData name="Nanda Fretes" userId="3251f339cb56ebd4" providerId="LiveId" clId="{CF48B0C6-9508-4201-B3D1-426A5173DA57}" dt="2024-03-26T13:08:56.909" v="3349" actId="680"/>
        <pc:sldMkLst>
          <pc:docMk/>
          <pc:sldMk cId="248404173" sldId="534"/>
        </pc:sldMkLst>
      </pc:sldChg>
      <pc:sldChg chg="addSp delSp modSp add mod ord">
        <pc:chgData name="Nanda Fretes" userId="3251f339cb56ebd4" providerId="LiveId" clId="{CF48B0C6-9508-4201-B3D1-426A5173DA57}" dt="2024-03-26T16:32:30.741" v="3597"/>
        <pc:sldMkLst>
          <pc:docMk/>
          <pc:sldMk cId="820753017" sldId="534"/>
        </pc:sldMkLst>
        <pc:spChg chg="del">
          <ac:chgData name="Nanda Fretes" userId="3251f339cb56ebd4" providerId="LiveId" clId="{CF48B0C6-9508-4201-B3D1-426A5173DA57}" dt="2024-03-26T13:09:04.020" v="3351" actId="478"/>
          <ac:spMkLst>
            <pc:docMk/>
            <pc:sldMk cId="820753017" sldId="534"/>
            <ac:spMk id="5" creationId="{A49CA050-8CA5-CB19-6CB2-37D1D1F06965}"/>
          </ac:spMkLst>
        </pc:spChg>
        <pc:picChg chg="add mod">
          <ac:chgData name="Nanda Fretes" userId="3251f339cb56ebd4" providerId="LiveId" clId="{CF48B0C6-9508-4201-B3D1-426A5173DA57}" dt="2024-03-26T13:09:10.737" v="3354" actId="1076"/>
          <ac:picMkLst>
            <pc:docMk/>
            <pc:sldMk cId="820753017" sldId="534"/>
            <ac:picMk id="3" creationId="{8A3E7953-0028-7DEE-90F5-69A9357F2925}"/>
          </ac:picMkLst>
        </pc:picChg>
      </pc:sldChg>
      <pc:sldChg chg="addSp delSp modSp add mod">
        <pc:chgData name="Nanda Fretes" userId="3251f339cb56ebd4" providerId="LiveId" clId="{CF48B0C6-9508-4201-B3D1-426A5173DA57}" dt="2024-03-26T16:20:19.122" v="3441" actId="1076"/>
        <pc:sldMkLst>
          <pc:docMk/>
          <pc:sldMk cId="2021271953" sldId="535"/>
        </pc:sldMkLst>
        <pc:spChg chg="mod">
          <ac:chgData name="Nanda Fretes" userId="3251f339cb56ebd4" providerId="LiveId" clId="{CF48B0C6-9508-4201-B3D1-426A5173DA57}" dt="2024-03-26T16:19:56.595" v="3436" actId="113"/>
          <ac:spMkLst>
            <pc:docMk/>
            <pc:sldMk cId="2021271953" sldId="535"/>
            <ac:spMk id="5" creationId="{A49CA050-8CA5-CB19-6CB2-37D1D1F06965}"/>
          </ac:spMkLst>
        </pc:spChg>
        <pc:picChg chg="add mod">
          <ac:chgData name="Nanda Fretes" userId="3251f339cb56ebd4" providerId="LiveId" clId="{CF48B0C6-9508-4201-B3D1-426A5173DA57}" dt="2024-03-26T16:20:19.122" v="3441" actId="1076"/>
          <ac:picMkLst>
            <pc:docMk/>
            <pc:sldMk cId="2021271953" sldId="535"/>
            <ac:picMk id="3" creationId="{AC525A50-ACCE-4D46-B261-1967BA44C419}"/>
          </ac:picMkLst>
        </pc:picChg>
        <pc:picChg chg="del">
          <ac:chgData name="Nanda Fretes" userId="3251f339cb56ebd4" providerId="LiveId" clId="{CF48B0C6-9508-4201-B3D1-426A5173DA57}" dt="2024-03-26T16:20:12.056" v="3437" actId="478"/>
          <ac:picMkLst>
            <pc:docMk/>
            <pc:sldMk cId="2021271953" sldId="535"/>
            <ac:picMk id="4" creationId="{91F039FD-6BC8-8D9B-6F12-A60395EF58B0}"/>
          </ac:picMkLst>
        </pc:picChg>
        <pc:picChg chg="del">
          <ac:chgData name="Nanda Fretes" userId="3251f339cb56ebd4" providerId="LiveId" clId="{CF48B0C6-9508-4201-B3D1-426A5173DA57}" dt="2024-03-26T16:20:14.150" v="3438" actId="478"/>
          <ac:picMkLst>
            <pc:docMk/>
            <pc:sldMk cId="2021271953" sldId="535"/>
            <ac:picMk id="8" creationId="{6A121E12-10E5-04F4-24E5-7D95DBCE79E0}"/>
          </ac:picMkLst>
        </pc:picChg>
      </pc:sldChg>
      <pc:sldChg chg="addSp delSp modSp add mod">
        <pc:chgData name="Nanda Fretes" userId="3251f339cb56ebd4" providerId="LiveId" clId="{CF48B0C6-9508-4201-B3D1-426A5173DA57}" dt="2024-03-26T16:33:39.826" v="3604" actId="1076"/>
        <pc:sldMkLst>
          <pc:docMk/>
          <pc:sldMk cId="1127741825" sldId="536"/>
        </pc:sldMkLst>
        <pc:spChg chg="mod">
          <ac:chgData name="Nanda Fretes" userId="3251f339cb56ebd4" providerId="LiveId" clId="{CF48B0C6-9508-4201-B3D1-426A5173DA57}" dt="2024-03-26T16:33:29.617" v="3602" actId="1076"/>
          <ac:spMkLst>
            <pc:docMk/>
            <pc:sldMk cId="1127741825" sldId="536"/>
            <ac:spMk id="6" creationId="{95A4EC4F-8888-3A5F-DB50-D4ACDA9A3125}"/>
          </ac:spMkLst>
        </pc:spChg>
        <pc:picChg chg="del">
          <ac:chgData name="Nanda Fretes" userId="3251f339cb56ebd4" providerId="LiveId" clId="{CF48B0C6-9508-4201-B3D1-426A5173DA57}" dt="2024-03-26T16:33:22.389" v="3599" actId="478"/>
          <ac:picMkLst>
            <pc:docMk/>
            <pc:sldMk cId="1127741825" sldId="536"/>
            <ac:picMk id="3" creationId="{8A3E7953-0028-7DEE-90F5-69A9357F2925}"/>
          </ac:picMkLst>
        </pc:picChg>
        <pc:picChg chg="add mod">
          <ac:chgData name="Nanda Fretes" userId="3251f339cb56ebd4" providerId="LiveId" clId="{CF48B0C6-9508-4201-B3D1-426A5173DA57}" dt="2024-03-26T16:33:39.826" v="3604" actId="1076"/>
          <ac:picMkLst>
            <pc:docMk/>
            <pc:sldMk cId="1127741825" sldId="536"/>
            <ac:picMk id="4" creationId="{A63071EA-8705-ED36-FF87-1F892410797D}"/>
          </ac:picMkLst>
        </pc:picChg>
      </pc:sldChg>
      <pc:sldChg chg="addSp delSp modSp add mod">
        <pc:chgData name="Nanda Fretes" userId="3251f339cb56ebd4" providerId="LiveId" clId="{CF48B0C6-9508-4201-B3D1-426A5173DA57}" dt="2024-03-26T17:07:04.487" v="3611" actId="255"/>
        <pc:sldMkLst>
          <pc:docMk/>
          <pc:sldMk cId="363516274" sldId="537"/>
        </pc:sldMkLst>
        <pc:spChg chg="del">
          <ac:chgData name="Nanda Fretes" userId="3251f339cb56ebd4" providerId="LiveId" clId="{CF48B0C6-9508-4201-B3D1-426A5173DA57}" dt="2024-03-26T17:06:42.560" v="3606" actId="478"/>
          <ac:spMkLst>
            <pc:docMk/>
            <pc:sldMk cId="363516274" sldId="537"/>
            <ac:spMk id="3" creationId="{6DC4B93C-FAEF-C857-3E32-7E22A314A960}"/>
          </ac:spMkLst>
        </pc:spChg>
        <pc:spChg chg="add mod">
          <ac:chgData name="Nanda Fretes" userId="3251f339cb56ebd4" providerId="LiveId" clId="{CF48B0C6-9508-4201-B3D1-426A5173DA57}" dt="2024-03-26T17:07:04.487" v="3611" actId="255"/>
          <ac:spMkLst>
            <pc:docMk/>
            <pc:sldMk cId="363516274" sldId="537"/>
            <ac:spMk id="4" creationId="{7674BA9E-125A-B90F-4BAF-0E69390A68D8}"/>
          </ac:spMkLst>
        </pc:spChg>
      </pc:sldChg>
      <pc:sldChg chg="addSp delSp modSp add mod">
        <pc:chgData name="Nanda Fretes" userId="3251f339cb56ebd4" providerId="LiveId" clId="{CF48B0C6-9508-4201-B3D1-426A5173DA57}" dt="2024-03-26T17:13:55.536" v="3617" actId="1076"/>
        <pc:sldMkLst>
          <pc:docMk/>
          <pc:sldMk cId="2762415295" sldId="538"/>
        </pc:sldMkLst>
        <pc:picChg chg="add mod">
          <ac:chgData name="Nanda Fretes" userId="3251f339cb56ebd4" providerId="LiveId" clId="{CF48B0C6-9508-4201-B3D1-426A5173DA57}" dt="2024-03-26T17:13:55.536" v="3617" actId="1076"/>
          <ac:picMkLst>
            <pc:docMk/>
            <pc:sldMk cId="2762415295" sldId="538"/>
            <ac:picMk id="3" creationId="{C6EDACE4-A3D5-1205-DEB3-9EB274510937}"/>
          </ac:picMkLst>
        </pc:picChg>
        <pc:picChg chg="del">
          <ac:chgData name="Nanda Fretes" userId="3251f339cb56ebd4" providerId="LiveId" clId="{CF48B0C6-9508-4201-B3D1-426A5173DA57}" dt="2024-03-26T17:13:42.728" v="3613" actId="478"/>
          <ac:picMkLst>
            <pc:docMk/>
            <pc:sldMk cId="2762415295" sldId="538"/>
            <ac:picMk id="4" creationId="{A63071EA-8705-ED36-FF87-1F892410797D}"/>
          </ac:picMkLst>
        </pc:picChg>
      </pc:sldChg>
      <pc:sldChg chg="addSp delSp modSp add mod">
        <pc:chgData name="Nanda Fretes" userId="3251f339cb56ebd4" providerId="LiveId" clId="{CF48B0C6-9508-4201-B3D1-426A5173DA57}" dt="2024-03-26T17:14:40.300" v="3623" actId="1076"/>
        <pc:sldMkLst>
          <pc:docMk/>
          <pc:sldMk cId="959828309" sldId="539"/>
        </pc:sldMkLst>
        <pc:picChg chg="del">
          <ac:chgData name="Nanda Fretes" userId="3251f339cb56ebd4" providerId="LiveId" clId="{CF48B0C6-9508-4201-B3D1-426A5173DA57}" dt="2024-03-26T17:14:34.945" v="3619" actId="478"/>
          <ac:picMkLst>
            <pc:docMk/>
            <pc:sldMk cId="959828309" sldId="539"/>
            <ac:picMk id="3" creationId="{C6EDACE4-A3D5-1205-DEB3-9EB274510937}"/>
          </ac:picMkLst>
        </pc:picChg>
        <pc:picChg chg="add mod">
          <ac:chgData name="Nanda Fretes" userId="3251f339cb56ebd4" providerId="LiveId" clId="{CF48B0C6-9508-4201-B3D1-426A5173DA57}" dt="2024-03-26T17:14:40.300" v="3623" actId="1076"/>
          <ac:picMkLst>
            <pc:docMk/>
            <pc:sldMk cId="959828309" sldId="539"/>
            <ac:picMk id="4" creationId="{04B9C86E-76FC-FA36-4B64-B27F09B7B85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26/03/2024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26/03/2024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26/03/2024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Lógica de Programação e Algoritmos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19B70B-3DE0-51E2-C4F1-FD4AAEA6AF03}"/>
              </a:ext>
            </a:extLst>
          </p:cNvPr>
          <p:cNvSpPr txBox="1"/>
          <p:nvPr/>
        </p:nvSpPr>
        <p:spPr>
          <a:xfrm>
            <a:off x="753390" y="1797784"/>
            <a:ext cx="1039515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dirty="0">
                <a:solidFill>
                  <a:srgbClr val="000000"/>
                </a:solidFill>
                <a:latin typeface="Arial" panose="020B0604020202020204" pitchFamily="34" charset="0"/>
              </a:rPr>
              <a:t>Exibindo um item do dicionário pela sua chave.</a:t>
            </a:r>
            <a:endParaRPr lang="pt-BR" sz="3200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pt-BR" sz="3200" dirty="0"/>
            </a:br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7238B4-FD6A-5234-EB0E-110BB497E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234" y="3536145"/>
            <a:ext cx="7061532" cy="196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5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19B70B-3DE0-51E2-C4F1-FD4AAEA6AF03}"/>
              </a:ext>
            </a:extLst>
          </p:cNvPr>
          <p:cNvSpPr txBox="1"/>
          <p:nvPr/>
        </p:nvSpPr>
        <p:spPr>
          <a:xfrm>
            <a:off x="898423" y="1115516"/>
            <a:ext cx="1039515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Limpar um dicionário:</a:t>
            </a:r>
          </a:p>
          <a:p>
            <a:pPr algn="l"/>
            <a:endParaRPr lang="pt-BR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000000"/>
                </a:solidFill>
                <a:latin typeface="Arial" panose="020B0604020202020204" pitchFamily="34" charset="0"/>
              </a:rPr>
              <a:t>Se eu quiser </a:t>
            </a:r>
            <a:r>
              <a:rPr lang="pt-BR" sz="3200" b="1" dirty="0">
                <a:solidFill>
                  <a:srgbClr val="000000"/>
                </a:solidFill>
                <a:latin typeface="Arial" panose="020B0604020202020204" pitchFamily="34" charset="0"/>
              </a:rPr>
              <a:t>limpar</a:t>
            </a:r>
            <a:r>
              <a:rPr lang="pt-BR" sz="3200" dirty="0">
                <a:solidFill>
                  <a:srgbClr val="000000"/>
                </a:solidFill>
                <a:latin typeface="Arial" panose="020B0604020202020204" pitchFamily="34" charset="0"/>
              </a:rPr>
              <a:t> todo o dicionário, basta que eu use o comando </a:t>
            </a:r>
            <a:r>
              <a:rPr lang="pt-BR" sz="3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clear</a:t>
            </a:r>
            <a:r>
              <a:rPr lang="pt-BR" sz="3200" dirty="0">
                <a:solidFill>
                  <a:srgbClr val="000000"/>
                </a:solidFill>
                <a:latin typeface="Arial" panose="020B0604020202020204" pitchFamily="34" charset="0"/>
              </a:rPr>
              <a:t>().  </a:t>
            </a:r>
            <a:endParaRPr lang="pt-BR" sz="3200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pt-BR" sz="3200" dirty="0"/>
            </a:br>
            <a:br>
              <a:rPr lang="pt-BR" dirty="0"/>
            </a:b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D56B37F-5994-ECD9-8C0E-2CA5CEB99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811" y="3429000"/>
            <a:ext cx="7180378" cy="159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1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19B70B-3DE0-51E2-C4F1-FD4AAEA6AF03}"/>
              </a:ext>
            </a:extLst>
          </p:cNvPr>
          <p:cNvSpPr txBox="1"/>
          <p:nvPr/>
        </p:nvSpPr>
        <p:spPr>
          <a:xfrm>
            <a:off x="743558" y="1461474"/>
            <a:ext cx="1039515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Copiar dicionários</a:t>
            </a:r>
          </a:p>
          <a:p>
            <a:pPr algn="l"/>
            <a:endParaRPr lang="pt-BR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000000"/>
                </a:solidFill>
                <a:latin typeface="Arial" panose="020B0604020202020204" pitchFamily="34" charset="0"/>
              </a:rPr>
              <a:t>Para fazer a cópia desse dicionário para um outra variável, podemos usar o </a:t>
            </a: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</a:rPr>
              <a:t>copy</a:t>
            </a:r>
            <a:r>
              <a:rPr lang="pt-BR" sz="32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pt-BR" sz="3200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pt-BR" sz="3200" dirty="0"/>
            </a:b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673859-0DCD-8554-CEE3-B48175278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387" y="4097594"/>
            <a:ext cx="8663226" cy="224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7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19B70B-3DE0-51E2-C4F1-FD4AAEA6AF03}"/>
              </a:ext>
            </a:extLst>
          </p:cNvPr>
          <p:cNvSpPr txBox="1"/>
          <p:nvPr/>
        </p:nvSpPr>
        <p:spPr>
          <a:xfrm>
            <a:off x="753390" y="1797784"/>
            <a:ext cx="10395154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Exibir as chaves</a:t>
            </a:r>
          </a:p>
          <a:p>
            <a:pPr algn="l"/>
            <a:endParaRPr lang="pt-BR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000000"/>
                </a:solidFill>
                <a:latin typeface="Arial" panose="020B0604020202020204" pitchFamily="34" charset="0"/>
              </a:rPr>
              <a:t>Exibindo todas as chaves de um dicionário.</a:t>
            </a:r>
            <a:endParaRPr lang="pt-BR" sz="3200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pt-BR" sz="3200" dirty="0"/>
            </a:b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820577-F2DD-3764-C665-4AD49F67A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64" y="3792558"/>
            <a:ext cx="8417038" cy="226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06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19B70B-3DE0-51E2-C4F1-FD4AAEA6AF03}"/>
              </a:ext>
            </a:extLst>
          </p:cNvPr>
          <p:cNvSpPr txBox="1"/>
          <p:nvPr/>
        </p:nvSpPr>
        <p:spPr>
          <a:xfrm>
            <a:off x="898422" y="1217680"/>
            <a:ext cx="10395154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Apagar um registro pela chave</a:t>
            </a:r>
          </a:p>
          <a:p>
            <a:pPr algn="l"/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remover um item do dicionário, usamos o comando POP, e entre parênteses deixamos a chave do registro que queremos apagar. </a:t>
            </a:r>
            <a:endParaRPr lang="pt-BR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sz="3200" dirty="0"/>
            </a:br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DCD420-7855-8FC4-7A8F-78D24370E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43" y="3088291"/>
            <a:ext cx="4625763" cy="169826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86F2DF5-7BE7-B7F6-EA4C-B44DA0F84B02}"/>
              </a:ext>
            </a:extLst>
          </p:cNvPr>
          <p:cNvSpPr txBox="1"/>
          <p:nvPr/>
        </p:nvSpPr>
        <p:spPr>
          <a:xfrm>
            <a:off x="5810120" y="4111242"/>
            <a:ext cx="609723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 podemos usar 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também.  </a:t>
            </a:r>
          </a:p>
          <a:p>
            <a:pPr algn="l"/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sz="3200" dirty="0"/>
            </a:br>
            <a:br>
              <a:rPr lang="pt-BR" dirty="0"/>
            </a:b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065CAF1-BC66-9302-342B-16D8F19D0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910" y="5206093"/>
            <a:ext cx="6677440" cy="86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12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19B70B-3DE0-51E2-C4F1-FD4AAEA6AF03}"/>
              </a:ext>
            </a:extLst>
          </p:cNvPr>
          <p:cNvSpPr txBox="1"/>
          <p:nvPr/>
        </p:nvSpPr>
        <p:spPr>
          <a:xfrm>
            <a:off x="635402" y="1463487"/>
            <a:ext cx="10395154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Atualizar dicionário. </a:t>
            </a:r>
          </a:p>
          <a:p>
            <a:pPr algn="l"/>
            <a:r>
              <a:rPr lang="pt-BR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Caso, </a:t>
            </a:r>
            <a:r>
              <a:rPr lang="pt-BR" sz="3200" dirty="0">
                <a:solidFill>
                  <a:srgbClr val="000000"/>
                </a:solidFill>
                <a:latin typeface="Arial" panose="020B0604020202020204" pitchFamily="34" charset="0"/>
              </a:rPr>
              <a:t>eu tenha dois dicionários e eu precise junta-los em um único dicionário, posso usar o comando </a:t>
            </a: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</a:rPr>
              <a:t>update. </a:t>
            </a:r>
            <a:endParaRPr lang="pt-BR" sz="3200" b="1" i="0" dirty="0">
              <a:solidFill>
                <a:srgbClr val="FF0000"/>
              </a:solidFill>
              <a:effectLst/>
              <a:latin typeface="Lato" panose="020F0502020204030203" pitchFamily="34" charset="0"/>
            </a:endParaRPr>
          </a:p>
          <a:p>
            <a:br>
              <a:rPr lang="pt-BR" sz="3200" dirty="0"/>
            </a:b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D5BF79-1472-29D8-B5FD-610F7C347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146" y="3429000"/>
            <a:ext cx="10009239" cy="278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73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quarela Verde Agua Imagens – Download Grátis no Freepik">
            <a:extLst>
              <a:ext uri="{FF2B5EF4-FFF2-40B4-BE49-F238E27FC236}">
                <a16:creationId xmlns:a16="http://schemas.microsoft.com/office/drawing/2014/main" id="{412C5B4B-C914-EACC-8B83-BC09489C3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1767500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49CA050-8CA5-CB19-6CB2-37D1D1F06965}"/>
              </a:ext>
            </a:extLst>
          </p:cNvPr>
          <p:cNvSpPr txBox="1"/>
          <p:nvPr/>
        </p:nvSpPr>
        <p:spPr>
          <a:xfrm>
            <a:off x="4715797" y="3175941"/>
            <a:ext cx="30553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Conjuntos</a:t>
            </a:r>
            <a:endParaRPr lang="pt-BR" sz="4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616123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9CA050-8CA5-CB19-6CB2-37D1D1F06965}"/>
              </a:ext>
            </a:extLst>
          </p:cNvPr>
          <p:cNvSpPr txBox="1"/>
          <p:nvPr/>
        </p:nvSpPr>
        <p:spPr>
          <a:xfrm>
            <a:off x="1106129" y="1659285"/>
            <a:ext cx="1078352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Conjuntos são coleções de elementos únicos</a:t>
            </a:r>
            <a:b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Principais características:</a:t>
            </a:r>
          </a:p>
          <a:p>
            <a:pPr lvl="1"/>
            <a:b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Os elementos não são armazenados em uma ordem específica</a:t>
            </a:r>
            <a:b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Conjuntos não contém elementos repetidos</a:t>
            </a:r>
            <a:b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Conjuntos não suportam indexação como as</a:t>
            </a:r>
            <a:b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listas e tuplas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292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9CA050-8CA5-CB19-6CB2-37D1D1F06965}"/>
              </a:ext>
            </a:extLst>
          </p:cNvPr>
          <p:cNvSpPr txBox="1"/>
          <p:nvPr/>
        </p:nvSpPr>
        <p:spPr>
          <a:xfrm>
            <a:off x="1155290" y="1465006"/>
            <a:ext cx="107835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effectLst/>
                <a:latin typeface="Arial" panose="020B0604020202020204" pitchFamily="34" charset="0"/>
              </a:rPr>
              <a:t>Conjuntos fornecem métodos para as operações</a:t>
            </a:r>
            <a:br>
              <a:rPr lang="pt-BR" sz="3200" dirty="0"/>
            </a:br>
            <a:r>
              <a:rPr lang="pt-BR" sz="3200" b="0" i="0" dirty="0">
                <a:effectLst/>
                <a:latin typeface="Arial" panose="020B0604020202020204" pitchFamily="34" charset="0"/>
              </a:rPr>
              <a:t>mais conhecidas de teoria dos conjuntos, como</a:t>
            </a:r>
            <a:br>
              <a:rPr lang="pt-BR" sz="3200" dirty="0"/>
            </a:br>
            <a:r>
              <a:rPr lang="pt-BR" sz="3200" b="0" i="0" dirty="0">
                <a:effectLst/>
                <a:latin typeface="Arial" panose="020B0604020202020204" pitchFamily="34" charset="0"/>
              </a:rPr>
              <a:t>união, interseção e diferença, além de outras. 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F77B803-1BC9-92FE-B0FA-B7ED93E79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09" y="3823335"/>
            <a:ext cx="8329382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02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9CA050-8CA5-CB19-6CB2-37D1D1F06965}"/>
              </a:ext>
            </a:extLst>
          </p:cNvPr>
          <p:cNvSpPr txBox="1"/>
          <p:nvPr/>
        </p:nvSpPr>
        <p:spPr>
          <a:xfrm>
            <a:off x="838200" y="1641987"/>
            <a:ext cx="107835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effectLst/>
                <a:latin typeface="Arial" panose="020B0604020202020204" pitchFamily="34" charset="0"/>
              </a:rPr>
              <a:t>Os conjuntos são caracterizados com a criação usando {}.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38038C-C717-ED39-3395-57DA815B9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26" y="3059264"/>
            <a:ext cx="10058548" cy="246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5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AF9C0F-F1B5-4196-11C4-3CC8A190236B}"/>
              </a:ext>
            </a:extLst>
          </p:cNvPr>
          <p:cNvSpPr txBox="1"/>
          <p:nvPr/>
        </p:nvSpPr>
        <p:spPr>
          <a:xfrm>
            <a:off x="2053713" y="2812477"/>
            <a:ext cx="1062375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60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Dicionários</a:t>
            </a:r>
          </a:p>
          <a:p>
            <a:pPr algn="l"/>
            <a:r>
              <a:rPr lang="pt-BR" sz="32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026" name="Picture 2" descr="Novo Dicionário Aurelio da Ling. Portuguesa-S/Cd em Promoção na Americanas">
            <a:extLst>
              <a:ext uri="{FF2B5EF4-FFF2-40B4-BE49-F238E27FC236}">
                <a16:creationId xmlns:a16="http://schemas.microsoft.com/office/drawing/2014/main" id="{1EE63E40-2AE0-6759-65C3-43680EDEE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590" y="2236071"/>
            <a:ext cx="3750392" cy="375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330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9CA050-8CA5-CB19-6CB2-37D1D1F06965}"/>
              </a:ext>
            </a:extLst>
          </p:cNvPr>
          <p:cNvSpPr txBox="1"/>
          <p:nvPr/>
        </p:nvSpPr>
        <p:spPr>
          <a:xfrm>
            <a:off x="838200" y="1641987"/>
            <a:ext cx="107835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effectLst/>
                <a:latin typeface="Arial" panose="020B0604020202020204" pitchFamily="34" charset="0"/>
              </a:rPr>
              <a:t>Para acessar os elementos dentro de um conjunto, podemos fazer a leitura deles usando o FOR, por exemplo. 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2A4287B-4C95-03B2-99E0-F96A38C36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682"/>
          <a:stretch/>
        </p:blipFill>
        <p:spPr>
          <a:xfrm>
            <a:off x="2582573" y="3429000"/>
            <a:ext cx="7026854" cy="194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85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9CA050-8CA5-CB19-6CB2-37D1D1F06965}"/>
              </a:ext>
            </a:extLst>
          </p:cNvPr>
          <p:cNvSpPr txBox="1"/>
          <p:nvPr/>
        </p:nvSpPr>
        <p:spPr>
          <a:xfrm>
            <a:off x="838200" y="1641987"/>
            <a:ext cx="107835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effectLst/>
                <a:latin typeface="Arial" panose="020B0604020202020204" pitchFamily="34" charset="0"/>
              </a:rPr>
              <a:t>Não posso fazer a pesquisa de um item pelo seu índice, por exemplo, pois, isso gera um erro. 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91B807-0155-4FB4-5057-458CAF65A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15" y="3034218"/>
            <a:ext cx="10211685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0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9CA050-8CA5-CB19-6CB2-37D1D1F06965}"/>
              </a:ext>
            </a:extLst>
          </p:cNvPr>
          <p:cNvSpPr txBox="1"/>
          <p:nvPr/>
        </p:nvSpPr>
        <p:spPr>
          <a:xfrm>
            <a:off x="838200" y="1641987"/>
            <a:ext cx="107835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effectLst/>
                <a:latin typeface="Arial" panose="020B0604020202020204" pitchFamily="34" charset="0"/>
              </a:rPr>
              <a:t>Para </a:t>
            </a:r>
            <a:r>
              <a:rPr lang="pt-BR" sz="3200" b="1" i="0" dirty="0">
                <a:effectLst/>
                <a:latin typeface="Arial" panose="020B0604020202020204" pitchFamily="34" charset="0"/>
              </a:rPr>
              <a:t>adicionar</a:t>
            </a:r>
            <a:r>
              <a:rPr lang="pt-BR" sz="3200" b="0" i="0" dirty="0">
                <a:effectLst/>
                <a:latin typeface="Arial" panose="020B0604020202020204" pitchFamily="34" charset="0"/>
              </a:rPr>
              <a:t> um item ao conjunto, posso usar o </a:t>
            </a:r>
            <a:r>
              <a:rPr lang="pt-BR" sz="3200" b="1" i="0" dirty="0" err="1">
                <a:effectLst/>
                <a:latin typeface="Arial" panose="020B0604020202020204" pitchFamily="34" charset="0"/>
              </a:rPr>
              <a:t>add</a:t>
            </a:r>
            <a:r>
              <a:rPr lang="pt-BR" sz="3200" b="0" i="0" dirty="0">
                <a:effectLst/>
                <a:latin typeface="Arial" panose="020B0604020202020204" pitchFamily="34" charset="0"/>
              </a:rPr>
              <a:t>. 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F039FD-6BC8-8D9B-6F12-A60395EF5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19" y="2897433"/>
            <a:ext cx="4254910" cy="128707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A121E12-10E5-04F4-24E5-7D95DBCE7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787" y="4453585"/>
            <a:ext cx="6199698" cy="12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3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9CA050-8CA5-CB19-6CB2-37D1D1F06965}"/>
              </a:ext>
            </a:extLst>
          </p:cNvPr>
          <p:cNvSpPr txBox="1"/>
          <p:nvPr/>
        </p:nvSpPr>
        <p:spPr>
          <a:xfrm>
            <a:off x="838200" y="1641987"/>
            <a:ext cx="107835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i="0" dirty="0">
                <a:effectLst/>
                <a:latin typeface="Arial" panose="020B0604020202020204" pitchFamily="34" charset="0"/>
              </a:rPr>
              <a:t>Para saber se existe um dado no conjunto, poss</a:t>
            </a:r>
            <a:r>
              <a:rPr lang="pt-BR" sz="3200" dirty="0">
                <a:latin typeface="Arial" panose="020B0604020202020204" pitchFamily="34" charset="0"/>
              </a:rPr>
              <a:t>o executar o comando: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525A50-ACCE-4D46-B261-1967BA44C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550" y="3429000"/>
            <a:ext cx="6028945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71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9CA050-8CA5-CB19-6CB2-37D1D1F06965}"/>
              </a:ext>
            </a:extLst>
          </p:cNvPr>
          <p:cNvSpPr txBox="1"/>
          <p:nvPr/>
        </p:nvSpPr>
        <p:spPr>
          <a:xfrm>
            <a:off x="838200" y="1641987"/>
            <a:ext cx="107835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effectLst/>
                <a:latin typeface="Arial" panose="020B0604020202020204" pitchFamily="34" charset="0"/>
              </a:rPr>
              <a:t>Para </a:t>
            </a:r>
            <a:r>
              <a:rPr lang="pt-BR" sz="3200" b="1" i="0" dirty="0">
                <a:effectLst/>
                <a:latin typeface="Arial" panose="020B0604020202020204" pitchFamily="34" charset="0"/>
              </a:rPr>
              <a:t>limpar</a:t>
            </a:r>
            <a:r>
              <a:rPr lang="pt-BR" sz="3200" b="0" i="0" dirty="0">
                <a:effectLst/>
                <a:latin typeface="Arial" panose="020B0604020202020204" pitchFamily="34" charset="0"/>
              </a:rPr>
              <a:t> os dados dentro de um conjunto, devemos usar o </a:t>
            </a:r>
            <a:r>
              <a:rPr lang="pt-BR" sz="3200" b="1" i="0" dirty="0" err="1">
                <a:effectLst/>
                <a:latin typeface="Arial" panose="020B0604020202020204" pitchFamily="34" charset="0"/>
              </a:rPr>
              <a:t>clear</a:t>
            </a:r>
            <a:r>
              <a:rPr lang="pt-BR" sz="3200" b="0" i="0" dirty="0">
                <a:effectLst/>
                <a:latin typeface="Arial" panose="020B0604020202020204" pitchFamily="34" charset="0"/>
              </a:rPr>
              <a:t>(). 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8A51F7-D321-CE91-913E-8ED84B06E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953" y="3295238"/>
            <a:ext cx="5298094" cy="213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32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9CA050-8CA5-CB19-6CB2-37D1D1F06965}"/>
              </a:ext>
            </a:extLst>
          </p:cNvPr>
          <p:cNvSpPr txBox="1"/>
          <p:nvPr/>
        </p:nvSpPr>
        <p:spPr>
          <a:xfrm>
            <a:off x="838200" y="1288367"/>
            <a:ext cx="107835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effectLst/>
                <a:latin typeface="Arial" panose="020B0604020202020204" pitchFamily="34" charset="0"/>
              </a:rPr>
              <a:t>Agora, caso eu queira saber quais os elementos que existem em um conjunto e não em outro, usamos o </a:t>
            </a:r>
            <a:r>
              <a:rPr lang="pt-BR" sz="3200" b="0" i="0" dirty="0" err="1">
                <a:effectLst/>
                <a:latin typeface="Arial" panose="020B0604020202020204" pitchFamily="34" charset="0"/>
              </a:rPr>
              <a:t>difference</a:t>
            </a:r>
            <a:r>
              <a:rPr lang="pt-BR" sz="3200" b="0" i="0" dirty="0">
                <a:effectLst/>
                <a:latin typeface="Arial" panose="020B0604020202020204" pitchFamily="34" charset="0"/>
              </a:rPr>
              <a:t>. 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2DC57F-636A-EFBE-EAFD-22B2DD0FB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673" y="2858027"/>
            <a:ext cx="5605212" cy="381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33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9CA050-8CA5-CB19-6CB2-37D1D1F06965}"/>
              </a:ext>
            </a:extLst>
          </p:cNvPr>
          <p:cNvSpPr txBox="1"/>
          <p:nvPr/>
        </p:nvSpPr>
        <p:spPr>
          <a:xfrm>
            <a:off x="838200" y="1288367"/>
            <a:ext cx="107835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effectLst/>
                <a:latin typeface="Arial" panose="020B0604020202020204" pitchFamily="34" charset="0"/>
              </a:rPr>
              <a:t>Podemos saber a </a:t>
            </a:r>
            <a:r>
              <a:rPr lang="pt-BR" sz="32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interseção</a:t>
            </a:r>
            <a:r>
              <a:rPr lang="pt-BR" sz="3200" b="0" i="0" dirty="0">
                <a:effectLst/>
                <a:latin typeface="Arial" panose="020B0604020202020204" pitchFamily="34" charset="0"/>
              </a:rPr>
              <a:t>, através do comando  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4A7DBFD-E725-2EB2-89A7-3B434AB06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061674"/>
            <a:ext cx="5824650" cy="17175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CC01EE-FC2B-48CF-064F-4CA81D4DE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13"/>
          <a:stretch/>
        </p:blipFill>
        <p:spPr>
          <a:xfrm>
            <a:off x="6315181" y="5185877"/>
            <a:ext cx="3657654" cy="132806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6437D57-FA4D-53D9-A497-E1C4B9B73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008" y="1658445"/>
            <a:ext cx="3930158" cy="3230049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87316C9-4B08-7664-666F-28C05F7EAF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574" b="70497"/>
          <a:stretch/>
        </p:blipFill>
        <p:spPr>
          <a:xfrm>
            <a:off x="838199" y="2022261"/>
            <a:ext cx="4943169" cy="185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45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9CA050-8CA5-CB19-6CB2-37D1D1F06965}"/>
              </a:ext>
            </a:extLst>
          </p:cNvPr>
          <p:cNvSpPr txBox="1"/>
          <p:nvPr/>
        </p:nvSpPr>
        <p:spPr>
          <a:xfrm>
            <a:off x="838200" y="1288367"/>
            <a:ext cx="107835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effectLst/>
                <a:latin typeface="Arial" panose="020B0604020202020204" pitchFamily="34" charset="0"/>
              </a:rPr>
              <a:t>Podemos saber se um conjunto, e um subconjunto de outro. Ou seja, se todos os elemento de um estão contidos em outro</a:t>
            </a:r>
            <a:r>
              <a:rPr lang="pt-BR" sz="3200" dirty="0">
                <a:latin typeface="Arial" panose="020B0604020202020204" pitchFamily="34" charset="0"/>
              </a:rPr>
              <a:t>, usando o </a:t>
            </a:r>
            <a:r>
              <a:rPr lang="pt-BR" sz="3200" dirty="0" err="1">
                <a:solidFill>
                  <a:srgbClr val="C00000"/>
                </a:solidFill>
                <a:latin typeface="Arial" panose="020B0604020202020204" pitchFamily="34" charset="0"/>
              </a:rPr>
              <a:t>issubset</a:t>
            </a:r>
            <a:r>
              <a:rPr lang="pt-BR" sz="3200" dirty="0">
                <a:latin typeface="Arial" panose="020B0604020202020204" pitchFamily="34" charset="0"/>
              </a:rPr>
              <a:t>. 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16FDDAC-580B-1B34-810D-C57092012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26" y="2971059"/>
            <a:ext cx="7241613" cy="22271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9892058-A9E0-735D-6843-0D7590D27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700" y="5198246"/>
            <a:ext cx="2993441" cy="12256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49777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9CA050-8CA5-CB19-6CB2-37D1D1F06965}"/>
              </a:ext>
            </a:extLst>
          </p:cNvPr>
          <p:cNvSpPr txBox="1"/>
          <p:nvPr/>
        </p:nvSpPr>
        <p:spPr>
          <a:xfrm>
            <a:off x="838200" y="1288367"/>
            <a:ext cx="107835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effectLst/>
                <a:latin typeface="Arial" panose="020B0604020202020204" pitchFamily="34" charset="0"/>
              </a:rPr>
              <a:t>Podemos saber se um conjunto, contém todos os elementos de um outro, usando </a:t>
            </a:r>
            <a:r>
              <a:rPr lang="pt-BR" sz="3200" b="0" i="0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issuperset</a:t>
            </a:r>
            <a:r>
              <a:rPr lang="pt-BR" sz="3200" b="0" i="0" dirty="0">
                <a:effectLst/>
                <a:latin typeface="Arial" panose="020B0604020202020204" pitchFamily="34" charset="0"/>
              </a:rPr>
              <a:t>. 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9892058-A9E0-735D-6843-0D7590D2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205" y="5105059"/>
            <a:ext cx="2993441" cy="12256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442829E-373C-453A-6B5A-F93575E78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782" y="2735085"/>
            <a:ext cx="6785423" cy="21613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99621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9CA050-8CA5-CB19-6CB2-37D1D1F06965}"/>
              </a:ext>
            </a:extLst>
          </p:cNvPr>
          <p:cNvSpPr txBox="1"/>
          <p:nvPr/>
        </p:nvSpPr>
        <p:spPr>
          <a:xfrm>
            <a:off x="704234" y="1723465"/>
            <a:ext cx="107835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Usamos o remove, para excluir um elemento do conjunto.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A6FB27-722D-7EDD-BCD6-DD4C7F1D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422" y="3013686"/>
            <a:ext cx="6561151" cy="212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6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19B70B-3DE0-51E2-C4F1-FD4AAEA6AF03}"/>
              </a:ext>
            </a:extLst>
          </p:cNvPr>
          <p:cNvSpPr txBox="1"/>
          <p:nvPr/>
        </p:nvSpPr>
        <p:spPr>
          <a:xfrm>
            <a:off x="958646" y="1688209"/>
            <a:ext cx="103951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Em um dicionário, nós armazenamos um dado (valor) que queremos localizar e recuperar posteriormente através de uma chave </a:t>
            </a:r>
          </a:p>
          <a:p>
            <a:pPr algn="l"/>
            <a:endParaRPr lang="pt-BR" sz="3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Assim, o principal propósito de um dicionário é</a:t>
            </a:r>
            <a:br>
              <a:rPr lang="pt-BR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associar um </a:t>
            </a:r>
            <a:r>
              <a:rPr lang="pt-BR" sz="3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 (</a:t>
            </a:r>
            <a:r>
              <a:rPr lang="pt-BR" sz="3000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3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 uma chave (</a:t>
            </a:r>
            <a:r>
              <a:rPr lang="pt-BR" sz="3000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BR" sz="3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2683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9CA050-8CA5-CB19-6CB2-37D1D1F06965}"/>
              </a:ext>
            </a:extLst>
          </p:cNvPr>
          <p:cNvSpPr txBox="1"/>
          <p:nvPr/>
        </p:nvSpPr>
        <p:spPr>
          <a:xfrm>
            <a:off x="704234" y="1723465"/>
            <a:ext cx="107835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Usamos o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para aglomerar os itens de </a:t>
            </a:r>
            <a:r>
              <a:rPr lang="pt-BR" sz="3200">
                <a:latin typeface="Arial" panose="020B0604020202020204" pitchFamily="34" charset="0"/>
                <a:cs typeface="Arial" panose="020B0604020202020204" pitchFamily="34" charset="0"/>
              </a:rPr>
              <a:t>2 conjuntos. 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47D3F0-0870-5126-13F2-A4F09A46D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079" y="3013686"/>
            <a:ext cx="8345841" cy="261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29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9CA050-8CA5-CB19-6CB2-37D1D1F06965}"/>
              </a:ext>
            </a:extLst>
          </p:cNvPr>
          <p:cNvSpPr txBox="1"/>
          <p:nvPr/>
        </p:nvSpPr>
        <p:spPr>
          <a:xfrm>
            <a:off x="570271" y="1359461"/>
            <a:ext cx="1078352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Através de função, permita que o usuário possa</a:t>
            </a:r>
          </a:p>
          <a:p>
            <a:pPr lvl="1">
              <a:buFont typeface="+mj-lt"/>
              <a:buAutoNum type="arabicPeriod"/>
            </a:pPr>
            <a:r>
              <a:rPr lang="pt-BR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Crie um dicionário com três pares chave-valor representando códigos e livros.</a:t>
            </a:r>
          </a:p>
          <a:p>
            <a:pPr lvl="1">
              <a:buFont typeface="+mj-lt"/>
              <a:buAutoNum type="arabicPeriod"/>
            </a:pPr>
            <a:r>
              <a:rPr lang="pt-BR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Adicione uma nova chave-valor ao dicionário existente.</a:t>
            </a:r>
          </a:p>
          <a:p>
            <a:pPr lvl="1">
              <a:buFont typeface="+mj-lt"/>
              <a:buAutoNum type="arabicPeriod"/>
            </a:pPr>
            <a:r>
              <a:rPr lang="pt-BR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Acesse o valor associado a uma chave específica no dicionário.</a:t>
            </a:r>
          </a:p>
          <a:p>
            <a:pPr lvl="1">
              <a:buFont typeface="+mj-lt"/>
              <a:buAutoNum type="arabicPeriod"/>
            </a:pPr>
            <a:r>
              <a:rPr lang="pt-BR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Verifique se uma chave existe no dicionário.</a:t>
            </a:r>
          </a:p>
          <a:p>
            <a:pPr lvl="1">
              <a:buFont typeface="+mj-lt"/>
              <a:buAutoNum type="arabicPeriod"/>
            </a:pPr>
            <a:r>
              <a:rPr lang="pt-BR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Remova uma chave do dicionário.</a:t>
            </a:r>
          </a:p>
          <a:p>
            <a:pPr lvl="1">
              <a:buFont typeface="+mj-lt"/>
              <a:buAutoNum type="arabicPeriod"/>
            </a:pPr>
            <a:r>
              <a:rPr lang="pt-BR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Itere sobre todas as chaves do dicionário e imprima-as.</a:t>
            </a:r>
          </a:p>
          <a:p>
            <a:pPr lvl="1">
              <a:buFont typeface="+mj-lt"/>
              <a:buAutoNum type="arabicPeriod"/>
            </a:pPr>
            <a:r>
              <a:rPr lang="pt-BR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Itere sobre todos os valores do dicionário e imprima-os.</a:t>
            </a:r>
          </a:p>
          <a:p>
            <a:pPr lvl="1">
              <a:buFont typeface="+mj-lt"/>
              <a:buAutoNum type="arabicPeriod"/>
            </a:pPr>
            <a:r>
              <a:rPr lang="pt-BR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Itere sobre todos os itens do dicionário e imprima-os.</a:t>
            </a:r>
          </a:p>
        </p:txBody>
      </p:sp>
    </p:spTree>
    <p:extLst>
      <p:ext uri="{BB962C8B-B14F-4D97-AF65-F5344CB8AC3E}">
        <p14:creationId xmlns:p14="http://schemas.microsoft.com/office/powerpoint/2010/main" val="2656224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DC4B93C-FAEF-C857-3E32-7E22A314A960}"/>
              </a:ext>
            </a:extLst>
          </p:cNvPr>
          <p:cNvSpPr txBox="1"/>
          <p:nvPr/>
        </p:nvSpPr>
        <p:spPr>
          <a:xfrm>
            <a:off x="769375" y="1471306"/>
            <a:ext cx="1010264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Através de funções, permita que o usuário possa escolher entre as opções:</a:t>
            </a:r>
            <a:endParaRPr lang="pt-BR" sz="28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pt-BR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Adicione elementos ao conjunto.</a:t>
            </a:r>
          </a:p>
          <a:p>
            <a:pPr lvl="1">
              <a:buFont typeface="+mj-lt"/>
              <a:buAutoNum type="arabicPeriod"/>
            </a:pPr>
            <a:r>
              <a:rPr lang="pt-BR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Remova um elemento específico do conjunto.</a:t>
            </a:r>
          </a:p>
          <a:p>
            <a:pPr lvl="1">
              <a:buFont typeface="+mj-lt"/>
              <a:buAutoNum type="arabicPeriod"/>
            </a:pPr>
            <a:r>
              <a:rPr lang="pt-BR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Verifique se um elemento está presente no conjunto.</a:t>
            </a:r>
          </a:p>
          <a:p>
            <a:pPr lvl="1">
              <a:buFont typeface="+mj-lt"/>
              <a:buAutoNum type="arabicPeriod"/>
            </a:pPr>
            <a:r>
              <a:rPr lang="pt-BR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Verifique a interseção de dois conjuntos.</a:t>
            </a:r>
          </a:p>
          <a:p>
            <a:pPr lvl="1">
              <a:buFont typeface="+mj-lt"/>
              <a:buAutoNum type="arabicPeriod"/>
            </a:pPr>
            <a:r>
              <a:rPr lang="pt-BR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Verifique a união de dois conjuntos.</a:t>
            </a:r>
          </a:p>
          <a:p>
            <a:pPr lvl="1">
              <a:buFont typeface="+mj-lt"/>
              <a:buAutoNum type="arabicPeriod"/>
            </a:pPr>
            <a:r>
              <a:rPr lang="pt-BR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Verifique se um conjunto é um subconjunto de outro.</a:t>
            </a:r>
          </a:p>
          <a:p>
            <a:pPr lvl="1">
              <a:buFont typeface="+mj-lt"/>
              <a:buAutoNum type="arabicPeriod"/>
            </a:pPr>
            <a:r>
              <a:rPr lang="pt-BR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Calcule a diferença entre dois conjuntos.</a:t>
            </a:r>
          </a:p>
          <a:p>
            <a:pPr lvl="1">
              <a:buFont typeface="+mj-lt"/>
              <a:buAutoNum type="arabicPeriod"/>
            </a:pPr>
            <a:r>
              <a:rPr lang="pt-BR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Remova todos os elementos de um conjunto.</a:t>
            </a:r>
          </a:p>
        </p:txBody>
      </p:sp>
    </p:spTree>
    <p:extLst>
      <p:ext uri="{BB962C8B-B14F-4D97-AF65-F5344CB8AC3E}">
        <p14:creationId xmlns:p14="http://schemas.microsoft.com/office/powerpoint/2010/main" val="1958278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74BA9E-125A-B90F-4BAF-0E69390A68D8}"/>
              </a:ext>
            </a:extLst>
          </p:cNvPr>
          <p:cNvSpPr txBox="1"/>
          <p:nvPr/>
        </p:nvSpPr>
        <p:spPr>
          <a:xfrm>
            <a:off x="769374" y="1156246"/>
            <a:ext cx="943650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Crie um dicionário representando uma lista de contatos, onde as chaves são os nomes das pessoas e os valores são os números de telefone.</a:t>
            </a:r>
          </a:p>
          <a:p>
            <a:pPr algn="l">
              <a:buFont typeface="+mj-lt"/>
              <a:buAutoNum type="arabicPeriod"/>
            </a:pPr>
            <a:r>
              <a:rPr lang="pt-BR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Adicione um novo contato ao dicionário.</a:t>
            </a:r>
          </a:p>
          <a:p>
            <a:pPr algn="l">
              <a:buFont typeface="+mj-lt"/>
              <a:buAutoNum type="arabicPeriod"/>
            </a:pPr>
            <a:r>
              <a:rPr lang="pt-BR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Verifique se um determinado contato está presente na lista.</a:t>
            </a:r>
          </a:p>
          <a:p>
            <a:pPr algn="l">
              <a:buFont typeface="+mj-lt"/>
              <a:buAutoNum type="arabicPeriod"/>
            </a:pPr>
            <a:r>
              <a:rPr lang="pt-BR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Remova um contato da lista pelo nome.</a:t>
            </a:r>
          </a:p>
          <a:p>
            <a:pPr algn="l">
              <a:buFont typeface="+mj-lt"/>
              <a:buAutoNum type="arabicPeriod"/>
            </a:pPr>
            <a:r>
              <a:rPr lang="pt-BR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Imprima todos os nomes de contatos presentes na lista.</a:t>
            </a:r>
          </a:p>
          <a:p>
            <a:pPr algn="l">
              <a:buFont typeface="+mj-lt"/>
              <a:buAutoNum type="arabicPeriod"/>
            </a:pPr>
            <a:r>
              <a:rPr lang="pt-BR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Imprima todos os números de telefone de contatos presentes na lista.</a:t>
            </a:r>
          </a:p>
          <a:p>
            <a:pPr algn="l">
              <a:buFont typeface="+mj-lt"/>
              <a:buAutoNum type="arabicPeriod"/>
            </a:pPr>
            <a:r>
              <a:rPr lang="pt-BR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 quantos contatos existem na lista.</a:t>
            </a:r>
          </a:p>
          <a:p>
            <a:pPr algn="l">
              <a:buFont typeface="+mj-lt"/>
              <a:buAutoNum type="arabicPeriod"/>
            </a:pPr>
            <a:r>
              <a:rPr lang="pt-BR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Verifique se um determinado número de telefone está presente na lista.</a:t>
            </a:r>
          </a:p>
          <a:p>
            <a:pPr algn="l">
              <a:buFont typeface="+mj-lt"/>
              <a:buAutoNum type="arabicPeriod"/>
            </a:pPr>
            <a:r>
              <a:rPr lang="pt-BR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Imprima todos os pares chave-valor da lista de contatos.</a:t>
            </a:r>
          </a:p>
          <a:p>
            <a:pPr algn="l">
              <a:buFont typeface="+mj-lt"/>
              <a:buAutoNum type="arabicPeriod"/>
            </a:pPr>
            <a:r>
              <a:rPr lang="pt-BR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Limpe a lista de contatos, removendo todos os contatos.</a:t>
            </a:r>
          </a:p>
        </p:txBody>
      </p:sp>
    </p:spTree>
    <p:extLst>
      <p:ext uri="{BB962C8B-B14F-4D97-AF65-F5344CB8AC3E}">
        <p14:creationId xmlns:p14="http://schemas.microsoft.com/office/powerpoint/2010/main" val="363516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A3E7953-0028-7DEE-90F5-69A9357F2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90" y="1283784"/>
            <a:ext cx="10883819" cy="470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53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0" y="72830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3071EA-8705-ED36-FF87-1F8924107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06" y="746795"/>
            <a:ext cx="8847587" cy="5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41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0" y="72830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6EDACE4-A3D5-1205-DEB3-9EB274510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35" y="23051"/>
            <a:ext cx="8156562" cy="681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15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0" y="72830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B9C86E-76FC-FA36-4B64-B27F09B7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027" y="871538"/>
            <a:ext cx="9811945" cy="557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2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19B70B-3DE0-51E2-C4F1-FD4AAEA6AF03}"/>
              </a:ext>
            </a:extLst>
          </p:cNvPr>
          <p:cNvSpPr txBox="1"/>
          <p:nvPr/>
        </p:nvSpPr>
        <p:spPr>
          <a:xfrm>
            <a:off x="958646" y="2238815"/>
            <a:ext cx="1039515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Nesse exemplo temos</a:t>
            </a:r>
            <a:br>
              <a:rPr lang="pt-BR" sz="3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pt-BR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um dicionário onde a</a:t>
            </a:r>
            <a:br>
              <a:rPr lang="pt-BR" sz="3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pt-BR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chave é a sigla de um</a:t>
            </a:r>
            <a:br>
              <a:rPr lang="pt-BR" sz="3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pt-BR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Estado brasileiro, e o</a:t>
            </a:r>
            <a:br>
              <a:rPr lang="pt-BR" sz="3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pt-BR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valor é o nome</a:t>
            </a:r>
            <a:br>
              <a:rPr lang="pt-BR" sz="3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pt-BR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completo desse Estado</a:t>
            </a:r>
            <a:endParaRPr lang="pt-BR" sz="3200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pt-BR" sz="3200" dirty="0"/>
            </a:b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BB9B7F-71B9-0FE8-F81A-276D07EFE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847" y="1322984"/>
            <a:ext cx="3254022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3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19B70B-3DE0-51E2-C4F1-FD4AAEA6AF03}"/>
              </a:ext>
            </a:extLst>
          </p:cNvPr>
          <p:cNvSpPr txBox="1"/>
          <p:nvPr/>
        </p:nvSpPr>
        <p:spPr>
          <a:xfrm>
            <a:off x="585245" y="926959"/>
            <a:ext cx="1039515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 fazer isso em </a:t>
            </a:r>
            <a:r>
              <a:rPr lang="pt-BR" sz="3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pt-BR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podemos colocar a chave “:” e o valor dele</a:t>
            </a:r>
            <a:endParaRPr lang="pt-BR" sz="3200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pt-BR" sz="3200" dirty="0"/>
            </a:br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ED41D1-FE11-C660-1F51-21376031A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675" y="2065106"/>
            <a:ext cx="8596483" cy="31408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107DD65-E257-6D0B-071C-82D5D4136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45" y="5358581"/>
            <a:ext cx="11483705" cy="99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2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19B70B-3DE0-51E2-C4F1-FD4AAEA6AF03}"/>
              </a:ext>
            </a:extLst>
          </p:cNvPr>
          <p:cNvSpPr txBox="1"/>
          <p:nvPr/>
        </p:nvSpPr>
        <p:spPr>
          <a:xfrm>
            <a:off x="958646" y="1098818"/>
            <a:ext cx="1039515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 dicionários aceitam todos os tipos de dados como valor, inclusive listas e outros dicionários. </a:t>
            </a:r>
            <a:endParaRPr lang="pt-BR" sz="3200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pt-BR" sz="3200" dirty="0"/>
            </a:b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9A698F-09BB-CD40-8C8C-6E17862B0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64" y="2653580"/>
            <a:ext cx="10341236" cy="96020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CE2CB0A-6BAD-C63E-5DFC-1B7BEE33E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051" y="4005091"/>
            <a:ext cx="9274344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6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19B70B-3DE0-51E2-C4F1-FD4AAEA6AF03}"/>
              </a:ext>
            </a:extLst>
          </p:cNvPr>
          <p:cNvSpPr txBox="1"/>
          <p:nvPr/>
        </p:nvSpPr>
        <p:spPr>
          <a:xfrm>
            <a:off x="822216" y="871538"/>
            <a:ext cx="1039515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 recuperar um valor armazenado no dicionário, devemo</a:t>
            </a:r>
            <a:r>
              <a:rPr lang="pt-BR" sz="3200" dirty="0">
                <a:solidFill>
                  <a:srgbClr val="000000"/>
                </a:solidFill>
                <a:latin typeface="Arial" panose="020B0604020202020204" pitchFamily="34" charset="0"/>
              </a:rPr>
              <a:t>s usar sua chave.</a:t>
            </a:r>
            <a:endParaRPr lang="pt-BR" sz="3200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pt-BR" sz="3200" dirty="0"/>
            </a:br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0F5A86-0F16-B850-F6E6-60EA1DE71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38" y="1818509"/>
            <a:ext cx="8664691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5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19B70B-3DE0-51E2-C4F1-FD4AAEA6AF03}"/>
              </a:ext>
            </a:extLst>
          </p:cNvPr>
          <p:cNvSpPr txBox="1"/>
          <p:nvPr/>
        </p:nvSpPr>
        <p:spPr>
          <a:xfrm>
            <a:off x="771257" y="2257886"/>
            <a:ext cx="1039515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 adicionar um novo valor ao </a:t>
            </a:r>
            <a:r>
              <a:rPr lang="pt-BR" sz="3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dicionario</a:t>
            </a:r>
            <a:r>
              <a:rPr lang="pt-BR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devemos colocar a chave entre [] recebendo o valor entre {}</a:t>
            </a:r>
            <a:endParaRPr lang="pt-BR" sz="3200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pt-BR" sz="3200" dirty="0"/>
            </a:br>
            <a:br>
              <a:rPr lang="pt-BR" dirty="0"/>
            </a:b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DED7AE2-A559-33F9-3D3D-03FEAFFF3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146" y="3959942"/>
            <a:ext cx="6738667" cy="60527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F3131FE-243C-A557-A471-90ABCFD55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57" y="5236461"/>
            <a:ext cx="10582543" cy="30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5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19B70B-3DE0-51E2-C4F1-FD4AAEA6AF03}"/>
              </a:ext>
            </a:extLst>
          </p:cNvPr>
          <p:cNvSpPr txBox="1"/>
          <p:nvPr/>
        </p:nvSpPr>
        <p:spPr>
          <a:xfrm>
            <a:off x="854171" y="1825267"/>
            <a:ext cx="10395154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Caso, seja necessário </a:t>
            </a:r>
            <a:r>
              <a:rPr lang="pt-BR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modificar</a:t>
            </a:r>
            <a:r>
              <a:rPr lang="pt-BR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 valor de uma chave, podemos fazer similar a lista, mas passando a chave do registro como o localizador do item. </a:t>
            </a:r>
            <a:endParaRPr lang="pt-BR" sz="3200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pt-BR" sz="3200" dirty="0"/>
            </a:b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FA425F-6CAA-BC29-AA26-9EE7541A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86" y="3672061"/>
            <a:ext cx="10068084" cy="181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82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4952</TotalTime>
  <Words>1107</Words>
  <Application>Microsoft Office PowerPoint</Application>
  <PresentationFormat>Widescreen</PresentationFormat>
  <Paragraphs>160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Lato</vt:lpstr>
      <vt:lpstr>Tema do Office</vt:lpstr>
      <vt:lpstr>Lógica de Programação e Algoritmos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Nanda Fretes</cp:lastModifiedBy>
  <cp:revision>407</cp:revision>
  <dcterms:created xsi:type="dcterms:W3CDTF">2019-06-17T10:47:58Z</dcterms:created>
  <dcterms:modified xsi:type="dcterms:W3CDTF">2024-03-26T17:14:45Z</dcterms:modified>
</cp:coreProperties>
</file>