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97" r:id="rId2"/>
    <p:sldId id="498" r:id="rId3"/>
    <p:sldId id="499" r:id="rId4"/>
    <p:sldId id="511" r:id="rId5"/>
    <p:sldId id="515" r:id="rId6"/>
    <p:sldId id="501" r:id="rId7"/>
    <p:sldId id="500" r:id="rId8"/>
    <p:sldId id="502" r:id="rId9"/>
    <p:sldId id="503" r:id="rId10"/>
    <p:sldId id="504" r:id="rId11"/>
    <p:sldId id="505" r:id="rId12"/>
    <p:sldId id="506" r:id="rId13"/>
    <p:sldId id="507" r:id="rId14"/>
    <p:sldId id="513" r:id="rId15"/>
    <p:sldId id="508" r:id="rId16"/>
    <p:sldId id="509" r:id="rId17"/>
    <p:sldId id="510" r:id="rId18"/>
    <p:sldId id="514" r:id="rId19"/>
    <p:sldId id="516" r:id="rId20"/>
    <p:sldId id="517" r:id="rId21"/>
    <p:sldId id="518" r:id="rId22"/>
    <p:sldId id="519" r:id="rId23"/>
    <p:sldId id="520" r:id="rId24"/>
    <p:sldId id="521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34" r:id="rId43"/>
    <p:sldId id="535" r:id="rId44"/>
    <p:sldId id="536" r:id="rId45"/>
    <p:sldId id="546" r:id="rId46"/>
    <p:sldId id="545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3896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D7EBA-46BB-450C-942E-C2D5F173ED84}" v="46" dt="2024-04-03T01:54:56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3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AACD7EBA-46BB-450C-942E-C2D5F173ED84}"/>
    <pc:docChg chg="undo custSel addSld delSld modSld sldOrd">
      <pc:chgData name="Nanda Fretes" userId="3251f339cb56ebd4" providerId="LiveId" clId="{AACD7EBA-46BB-450C-942E-C2D5F173ED84}" dt="2024-04-03T02:10:47.623" v="4053" actId="20577"/>
      <pc:docMkLst>
        <pc:docMk/>
      </pc:docMkLst>
      <pc:sldChg chg="addSp delSp modSp mod">
        <pc:chgData name="Nanda Fretes" userId="3251f339cb56ebd4" providerId="LiveId" clId="{AACD7EBA-46BB-450C-942E-C2D5F173ED84}" dt="2024-04-02T16:18:04.823" v="905" actId="1076"/>
        <pc:sldMkLst>
          <pc:docMk/>
          <pc:sldMk cId="1347330773" sldId="498"/>
        </pc:sldMkLst>
        <pc:spChg chg="mod">
          <ac:chgData name="Nanda Fretes" userId="3251f339cb56ebd4" providerId="LiveId" clId="{AACD7EBA-46BB-450C-942E-C2D5F173ED84}" dt="2024-04-02T16:18:04.823" v="905" actId="1076"/>
          <ac:spMkLst>
            <pc:docMk/>
            <pc:sldMk cId="1347330773" sldId="498"/>
            <ac:spMk id="8" creationId="{7DAF9C0F-F1B5-4196-11C4-3CC8A190236B}"/>
          </ac:spMkLst>
        </pc:spChg>
        <pc:picChg chg="del">
          <ac:chgData name="Nanda Fretes" userId="3251f339cb56ebd4" providerId="LiveId" clId="{AACD7EBA-46BB-450C-942E-C2D5F173ED84}" dt="2024-04-01T19:10:55.482" v="37" actId="478"/>
          <ac:picMkLst>
            <pc:docMk/>
            <pc:sldMk cId="1347330773" sldId="498"/>
            <ac:picMk id="1026" creationId="{1EE63E40-2AE0-6759-65C3-43680EDEE79E}"/>
          </ac:picMkLst>
        </pc:picChg>
        <pc:picChg chg="add mod">
          <ac:chgData name="Nanda Fretes" userId="3251f339cb56ebd4" providerId="LiveId" clId="{AACD7EBA-46BB-450C-942E-C2D5F173ED84}" dt="2024-04-02T16:17:52.826" v="903" actId="1076"/>
          <ac:picMkLst>
            <pc:docMk/>
            <pc:sldMk cId="1347330773" sldId="498"/>
            <ac:picMk id="1026" creationId="{D5E4267D-F2A9-8E5F-8883-78C646FF77D3}"/>
          </ac:picMkLst>
        </pc:picChg>
      </pc:sldChg>
      <pc:sldChg chg="addSp modSp mod modAnim">
        <pc:chgData name="Nanda Fretes" userId="3251f339cb56ebd4" providerId="LiveId" clId="{AACD7EBA-46BB-450C-942E-C2D5F173ED84}" dt="2024-04-02T16:26:55.546" v="909" actId="1076"/>
        <pc:sldMkLst>
          <pc:docMk/>
          <pc:sldMk cId="3782683965" sldId="499"/>
        </pc:sldMkLst>
        <pc:spChg chg="mod">
          <ac:chgData name="Nanda Fretes" userId="3251f339cb56ebd4" providerId="LiveId" clId="{AACD7EBA-46BB-450C-942E-C2D5F173ED84}" dt="2024-04-02T16:26:55.546" v="909" actId="1076"/>
          <ac:spMkLst>
            <pc:docMk/>
            <pc:sldMk cId="3782683965" sldId="499"/>
            <ac:spMk id="3" creationId="{9619B70B-3DE0-51E2-C4F1-FD4AAEA6AF03}"/>
          </ac:spMkLst>
        </pc:spChg>
        <pc:picChg chg="add mod">
          <ac:chgData name="Nanda Fretes" userId="3251f339cb56ebd4" providerId="LiveId" clId="{AACD7EBA-46BB-450C-942E-C2D5F173ED84}" dt="2024-04-02T16:26:47.611" v="908" actId="1076"/>
          <ac:picMkLst>
            <pc:docMk/>
            <pc:sldMk cId="3782683965" sldId="499"/>
            <ac:picMk id="2" creationId="{F956A9AB-9C36-22BF-D3AD-234DBDDB6326}"/>
          </ac:picMkLst>
        </pc:picChg>
      </pc:sldChg>
      <pc:sldChg chg="addSp delSp modSp add mod">
        <pc:chgData name="Nanda Fretes" userId="3251f339cb56ebd4" providerId="LiveId" clId="{AACD7EBA-46BB-450C-942E-C2D5F173ED84}" dt="2024-04-01T19:21:05.369" v="303" actId="1076"/>
        <pc:sldMkLst>
          <pc:docMk/>
          <pc:sldMk cId="368204285" sldId="500"/>
        </pc:sldMkLst>
        <pc:spChg chg="del">
          <ac:chgData name="Nanda Fretes" userId="3251f339cb56ebd4" providerId="LiveId" clId="{AACD7EBA-46BB-450C-942E-C2D5F173ED84}" dt="2024-04-01T19:19:25.177" v="162" actId="478"/>
          <ac:spMkLst>
            <pc:docMk/>
            <pc:sldMk cId="368204285" sldId="500"/>
            <ac:spMk id="3" creationId="{9619B70B-3DE0-51E2-C4F1-FD4AAEA6AF03}"/>
          </ac:spMkLst>
        </pc:spChg>
        <pc:spChg chg="add mod">
          <ac:chgData name="Nanda Fretes" userId="3251f339cb56ebd4" providerId="LiveId" clId="{AACD7EBA-46BB-450C-942E-C2D5F173ED84}" dt="2024-04-01T19:20:51.354" v="299" actId="20577"/>
          <ac:spMkLst>
            <pc:docMk/>
            <pc:sldMk cId="368204285" sldId="500"/>
            <ac:spMk id="5" creationId="{5A9CB6E3-A4F8-2AB7-88CD-3A6F75F5CEAA}"/>
          </ac:spMkLst>
        </pc:spChg>
        <pc:picChg chg="add mod">
          <ac:chgData name="Nanda Fretes" userId="3251f339cb56ebd4" providerId="LiveId" clId="{AACD7EBA-46BB-450C-942E-C2D5F173ED84}" dt="2024-04-01T19:21:05.369" v="303" actId="1076"/>
          <ac:picMkLst>
            <pc:docMk/>
            <pc:sldMk cId="368204285" sldId="500"/>
            <ac:picMk id="4" creationId="{58FCFF8C-5753-EE78-94F8-150AD09563AA}"/>
          </ac:picMkLst>
        </pc:picChg>
      </pc:sldChg>
      <pc:sldChg chg="del">
        <pc:chgData name="Nanda Fretes" userId="3251f339cb56ebd4" providerId="LiveId" clId="{AACD7EBA-46BB-450C-942E-C2D5F173ED84}" dt="2024-04-01T19:10:19.215" v="0" actId="47"/>
        <pc:sldMkLst>
          <pc:docMk/>
          <pc:sldMk cId="2513933183" sldId="500"/>
        </pc:sldMkLst>
      </pc:sldChg>
      <pc:sldChg chg="del">
        <pc:chgData name="Nanda Fretes" userId="3251f339cb56ebd4" providerId="LiveId" clId="{AACD7EBA-46BB-450C-942E-C2D5F173ED84}" dt="2024-04-01T19:10:19.427" v="1" actId="47"/>
        <pc:sldMkLst>
          <pc:docMk/>
          <pc:sldMk cId="1021026059" sldId="501"/>
        </pc:sldMkLst>
      </pc:sldChg>
      <pc:sldChg chg="addSp modSp add mod">
        <pc:chgData name="Nanda Fretes" userId="3251f339cb56ebd4" providerId="LiveId" clId="{AACD7EBA-46BB-450C-942E-C2D5F173ED84}" dt="2024-04-01T19:23:23.377" v="454" actId="1076"/>
        <pc:sldMkLst>
          <pc:docMk/>
          <pc:sldMk cId="3670803488" sldId="501"/>
        </pc:sldMkLst>
        <pc:spChg chg="mod">
          <ac:chgData name="Nanda Fretes" userId="3251f339cb56ebd4" providerId="LiveId" clId="{AACD7EBA-46BB-450C-942E-C2D5F173ED84}" dt="2024-04-01T19:23:21.294" v="453" actId="1076"/>
          <ac:spMkLst>
            <pc:docMk/>
            <pc:sldMk cId="3670803488" sldId="501"/>
            <ac:spMk id="3" creationId="{9619B70B-3DE0-51E2-C4F1-FD4AAEA6AF03}"/>
          </ac:spMkLst>
        </pc:spChg>
        <pc:picChg chg="add mod">
          <ac:chgData name="Nanda Fretes" userId="3251f339cb56ebd4" providerId="LiveId" clId="{AACD7EBA-46BB-450C-942E-C2D5F173ED84}" dt="2024-04-01T19:23:23.377" v="454" actId="1076"/>
          <ac:picMkLst>
            <pc:docMk/>
            <pc:sldMk cId="3670803488" sldId="501"/>
            <ac:picMk id="4" creationId="{24207EB9-D5B7-A315-1857-A0A89B327C34}"/>
          </ac:picMkLst>
        </pc:picChg>
      </pc:sldChg>
      <pc:sldChg chg="del">
        <pc:chgData name="Nanda Fretes" userId="3251f339cb56ebd4" providerId="LiveId" clId="{AACD7EBA-46BB-450C-942E-C2D5F173ED84}" dt="2024-04-01T19:10:19.656" v="2" actId="47"/>
        <pc:sldMkLst>
          <pc:docMk/>
          <pc:sldMk cId="1207063210" sldId="502"/>
        </pc:sldMkLst>
      </pc:sldChg>
      <pc:sldChg chg="addSp delSp modSp add mod">
        <pc:chgData name="Nanda Fretes" userId="3251f339cb56ebd4" providerId="LiveId" clId="{AACD7EBA-46BB-450C-942E-C2D5F173ED84}" dt="2024-04-01T19:30:17.134" v="559" actId="1076"/>
        <pc:sldMkLst>
          <pc:docMk/>
          <pc:sldMk cId="1634876005" sldId="502"/>
        </pc:sldMkLst>
        <pc:spChg chg="mod">
          <ac:chgData name="Nanda Fretes" userId="3251f339cb56ebd4" providerId="LiveId" clId="{AACD7EBA-46BB-450C-942E-C2D5F173ED84}" dt="2024-04-01T19:30:07.033" v="556" actId="313"/>
          <ac:spMkLst>
            <pc:docMk/>
            <pc:sldMk cId="1634876005" sldId="502"/>
            <ac:spMk id="5" creationId="{5A9CB6E3-A4F8-2AB7-88CD-3A6F75F5CEAA}"/>
          </ac:spMkLst>
        </pc:spChg>
        <pc:picChg chg="add mod">
          <ac:chgData name="Nanda Fretes" userId="3251f339cb56ebd4" providerId="LiveId" clId="{AACD7EBA-46BB-450C-942E-C2D5F173ED84}" dt="2024-04-01T19:30:17.134" v="559" actId="1076"/>
          <ac:picMkLst>
            <pc:docMk/>
            <pc:sldMk cId="1634876005" sldId="502"/>
            <ac:picMk id="3" creationId="{61433D1C-70EA-6437-4759-D612F7A08751}"/>
          </ac:picMkLst>
        </pc:picChg>
        <pc:picChg chg="del mod">
          <ac:chgData name="Nanda Fretes" userId="3251f339cb56ebd4" providerId="LiveId" clId="{AACD7EBA-46BB-450C-942E-C2D5F173ED84}" dt="2024-04-01T19:23:29.931" v="457" actId="478"/>
          <ac:picMkLst>
            <pc:docMk/>
            <pc:sldMk cId="1634876005" sldId="502"/>
            <ac:picMk id="4" creationId="{58FCFF8C-5753-EE78-94F8-150AD09563AA}"/>
          </ac:picMkLst>
        </pc:picChg>
      </pc:sldChg>
      <pc:sldChg chg="addSp delSp modSp add mod">
        <pc:chgData name="Nanda Fretes" userId="3251f339cb56ebd4" providerId="LiveId" clId="{AACD7EBA-46BB-450C-942E-C2D5F173ED84}" dt="2024-04-01T19:32:57.028" v="613" actId="1076"/>
        <pc:sldMkLst>
          <pc:docMk/>
          <pc:sldMk cId="745940218" sldId="503"/>
        </pc:sldMkLst>
        <pc:spChg chg="mod">
          <ac:chgData name="Nanda Fretes" userId="3251f339cb56ebd4" providerId="LiveId" clId="{AACD7EBA-46BB-450C-942E-C2D5F173ED84}" dt="2024-04-01T19:32:57.028" v="613" actId="1076"/>
          <ac:spMkLst>
            <pc:docMk/>
            <pc:sldMk cId="745940218" sldId="503"/>
            <ac:spMk id="5" creationId="{5A9CB6E3-A4F8-2AB7-88CD-3A6F75F5CEAA}"/>
          </ac:spMkLst>
        </pc:spChg>
        <pc:picChg chg="del">
          <ac:chgData name="Nanda Fretes" userId="3251f339cb56ebd4" providerId="LiveId" clId="{AACD7EBA-46BB-450C-942E-C2D5F173ED84}" dt="2024-04-01T19:32:30.293" v="561" actId="478"/>
          <ac:picMkLst>
            <pc:docMk/>
            <pc:sldMk cId="745940218" sldId="503"/>
            <ac:picMk id="3" creationId="{61433D1C-70EA-6437-4759-D612F7A08751}"/>
          </ac:picMkLst>
        </pc:picChg>
        <pc:picChg chg="add mod">
          <ac:chgData name="Nanda Fretes" userId="3251f339cb56ebd4" providerId="LiveId" clId="{AACD7EBA-46BB-450C-942E-C2D5F173ED84}" dt="2024-04-01T19:32:52.975" v="612" actId="1076"/>
          <ac:picMkLst>
            <pc:docMk/>
            <pc:sldMk cId="745940218" sldId="503"/>
            <ac:picMk id="4" creationId="{BD939EE5-CA90-57A4-139E-B350F7BE63B0}"/>
          </ac:picMkLst>
        </pc:picChg>
      </pc:sldChg>
      <pc:sldChg chg="addSp delSp modSp add mod">
        <pc:chgData name="Nanda Fretes" userId="3251f339cb56ebd4" providerId="LiveId" clId="{AACD7EBA-46BB-450C-942E-C2D5F173ED84}" dt="2024-04-01T19:35:03.097" v="682" actId="1076"/>
        <pc:sldMkLst>
          <pc:docMk/>
          <pc:sldMk cId="2519848245" sldId="504"/>
        </pc:sldMkLst>
        <pc:spChg chg="mod">
          <ac:chgData name="Nanda Fretes" userId="3251f339cb56ebd4" providerId="LiveId" clId="{AACD7EBA-46BB-450C-942E-C2D5F173ED84}" dt="2024-04-01T19:35:03.097" v="682" actId="1076"/>
          <ac:spMkLst>
            <pc:docMk/>
            <pc:sldMk cId="2519848245" sldId="504"/>
            <ac:spMk id="5" creationId="{5A9CB6E3-A4F8-2AB7-88CD-3A6F75F5CEAA}"/>
          </ac:spMkLst>
        </pc:spChg>
        <pc:picChg chg="add mod">
          <ac:chgData name="Nanda Fretes" userId="3251f339cb56ebd4" providerId="LiveId" clId="{AACD7EBA-46BB-450C-942E-C2D5F173ED84}" dt="2024-04-01T19:35:00.095" v="681" actId="1076"/>
          <ac:picMkLst>
            <pc:docMk/>
            <pc:sldMk cId="2519848245" sldId="504"/>
            <ac:picMk id="3" creationId="{061CB1C8-821F-582C-2BAB-BC4AE88299DC}"/>
          </ac:picMkLst>
        </pc:picChg>
        <pc:picChg chg="del">
          <ac:chgData name="Nanda Fretes" userId="3251f339cb56ebd4" providerId="LiveId" clId="{AACD7EBA-46BB-450C-942E-C2D5F173ED84}" dt="2024-04-01T19:33:06.718" v="615" actId="478"/>
          <ac:picMkLst>
            <pc:docMk/>
            <pc:sldMk cId="2519848245" sldId="504"/>
            <ac:picMk id="4" creationId="{BD939EE5-CA90-57A4-139E-B350F7BE63B0}"/>
          </ac:picMkLst>
        </pc:picChg>
      </pc:sldChg>
      <pc:sldChg chg="addSp delSp modSp add mod">
        <pc:chgData name="Nanda Fretes" userId="3251f339cb56ebd4" providerId="LiveId" clId="{AACD7EBA-46BB-450C-942E-C2D5F173ED84}" dt="2024-04-01T19:41:55.572" v="706" actId="20577"/>
        <pc:sldMkLst>
          <pc:docMk/>
          <pc:sldMk cId="2768043197" sldId="505"/>
        </pc:sldMkLst>
        <pc:spChg chg="mod">
          <ac:chgData name="Nanda Fretes" userId="3251f339cb56ebd4" providerId="LiveId" clId="{AACD7EBA-46BB-450C-942E-C2D5F173ED84}" dt="2024-04-01T19:41:55.572" v="706" actId="20577"/>
          <ac:spMkLst>
            <pc:docMk/>
            <pc:sldMk cId="2768043197" sldId="505"/>
            <ac:spMk id="5" creationId="{5A9CB6E3-A4F8-2AB7-88CD-3A6F75F5CEAA}"/>
          </ac:spMkLst>
        </pc:spChg>
        <pc:picChg chg="del mod">
          <ac:chgData name="Nanda Fretes" userId="3251f339cb56ebd4" providerId="LiveId" clId="{AACD7EBA-46BB-450C-942E-C2D5F173ED84}" dt="2024-04-01T19:41:33.761" v="685" actId="478"/>
          <ac:picMkLst>
            <pc:docMk/>
            <pc:sldMk cId="2768043197" sldId="505"/>
            <ac:picMk id="3" creationId="{061CB1C8-821F-582C-2BAB-BC4AE88299DC}"/>
          </ac:picMkLst>
        </pc:picChg>
        <pc:picChg chg="add mod">
          <ac:chgData name="Nanda Fretes" userId="3251f339cb56ebd4" providerId="LiveId" clId="{AACD7EBA-46BB-450C-942E-C2D5F173ED84}" dt="2024-04-01T19:41:43.100" v="689" actId="1076"/>
          <ac:picMkLst>
            <pc:docMk/>
            <pc:sldMk cId="2768043197" sldId="505"/>
            <ac:picMk id="4" creationId="{C0B661D7-D868-93AD-6335-47C762B52CAF}"/>
          </ac:picMkLst>
        </pc:picChg>
      </pc:sldChg>
      <pc:sldChg chg="del">
        <pc:chgData name="Nanda Fretes" userId="3251f339cb56ebd4" providerId="LiveId" clId="{AACD7EBA-46BB-450C-942E-C2D5F173ED84}" dt="2024-04-01T19:10:19.885" v="3" actId="47"/>
        <pc:sldMkLst>
          <pc:docMk/>
          <pc:sldMk cId="3558258932" sldId="505"/>
        </pc:sldMkLst>
      </pc:sldChg>
      <pc:sldChg chg="addSp delSp modSp add mod">
        <pc:chgData name="Nanda Fretes" userId="3251f339cb56ebd4" providerId="LiveId" clId="{AACD7EBA-46BB-450C-942E-C2D5F173ED84}" dt="2024-04-01T19:50:01.960" v="776" actId="20577"/>
        <pc:sldMkLst>
          <pc:docMk/>
          <pc:sldMk cId="818433330" sldId="506"/>
        </pc:sldMkLst>
        <pc:spChg chg="mod">
          <ac:chgData name="Nanda Fretes" userId="3251f339cb56ebd4" providerId="LiveId" clId="{AACD7EBA-46BB-450C-942E-C2D5F173ED84}" dt="2024-04-01T19:50:01.960" v="776" actId="20577"/>
          <ac:spMkLst>
            <pc:docMk/>
            <pc:sldMk cId="818433330" sldId="506"/>
            <ac:spMk id="5" creationId="{5A9CB6E3-A4F8-2AB7-88CD-3A6F75F5CEAA}"/>
          </ac:spMkLst>
        </pc:spChg>
        <pc:picChg chg="add mod">
          <ac:chgData name="Nanda Fretes" userId="3251f339cb56ebd4" providerId="LiveId" clId="{AACD7EBA-46BB-450C-942E-C2D5F173ED84}" dt="2024-04-01T19:48:03.485" v="713" actId="1076"/>
          <ac:picMkLst>
            <pc:docMk/>
            <pc:sldMk cId="818433330" sldId="506"/>
            <ac:picMk id="3" creationId="{0CA7BBF6-56D5-E8B2-722B-73A4AD4DE869}"/>
          </ac:picMkLst>
        </pc:picChg>
        <pc:picChg chg="del">
          <ac:chgData name="Nanda Fretes" userId="3251f339cb56ebd4" providerId="LiveId" clId="{AACD7EBA-46BB-450C-942E-C2D5F173ED84}" dt="2024-04-01T19:47:55.546" v="708" actId="478"/>
          <ac:picMkLst>
            <pc:docMk/>
            <pc:sldMk cId="818433330" sldId="506"/>
            <ac:picMk id="4" creationId="{C0B661D7-D868-93AD-6335-47C762B52CAF}"/>
          </ac:picMkLst>
        </pc:picChg>
      </pc:sldChg>
      <pc:sldChg chg="del">
        <pc:chgData name="Nanda Fretes" userId="3251f339cb56ebd4" providerId="LiveId" clId="{AACD7EBA-46BB-450C-942E-C2D5F173ED84}" dt="2024-04-01T19:10:20.489" v="5" actId="47"/>
        <pc:sldMkLst>
          <pc:docMk/>
          <pc:sldMk cId="2505282664" sldId="506"/>
        </pc:sldMkLst>
      </pc:sldChg>
      <pc:sldChg chg="del">
        <pc:chgData name="Nanda Fretes" userId="3251f339cb56ebd4" providerId="LiveId" clId="{AACD7EBA-46BB-450C-942E-C2D5F173ED84}" dt="2024-04-01T19:10:21.412" v="7" actId="47"/>
        <pc:sldMkLst>
          <pc:docMk/>
          <pc:sldMk cId="1269313547" sldId="507"/>
        </pc:sldMkLst>
      </pc:sldChg>
      <pc:sldChg chg="addSp delSp modSp add mod">
        <pc:chgData name="Nanda Fretes" userId="3251f339cb56ebd4" providerId="LiveId" clId="{AACD7EBA-46BB-450C-942E-C2D5F173ED84}" dt="2024-04-01T19:52:40.531" v="891" actId="1076"/>
        <pc:sldMkLst>
          <pc:docMk/>
          <pc:sldMk cId="1354100311" sldId="507"/>
        </pc:sldMkLst>
        <pc:spChg chg="mod">
          <ac:chgData name="Nanda Fretes" userId="3251f339cb56ebd4" providerId="LiveId" clId="{AACD7EBA-46BB-450C-942E-C2D5F173ED84}" dt="2024-04-01T19:52:40.531" v="891" actId="1076"/>
          <ac:spMkLst>
            <pc:docMk/>
            <pc:sldMk cId="1354100311" sldId="507"/>
            <ac:spMk id="5" creationId="{5A9CB6E3-A4F8-2AB7-88CD-3A6F75F5CEAA}"/>
          </ac:spMkLst>
        </pc:spChg>
        <pc:picChg chg="del">
          <ac:chgData name="Nanda Fretes" userId="3251f339cb56ebd4" providerId="LiveId" clId="{AACD7EBA-46BB-450C-942E-C2D5F173ED84}" dt="2024-04-01T19:51:24.799" v="807" actId="478"/>
          <ac:picMkLst>
            <pc:docMk/>
            <pc:sldMk cId="1354100311" sldId="507"/>
            <ac:picMk id="3" creationId="{0CA7BBF6-56D5-E8B2-722B-73A4AD4DE869}"/>
          </ac:picMkLst>
        </pc:picChg>
        <pc:picChg chg="add mod">
          <ac:chgData name="Nanda Fretes" userId="3251f339cb56ebd4" providerId="LiveId" clId="{AACD7EBA-46BB-450C-942E-C2D5F173ED84}" dt="2024-04-01T19:52:37.634" v="890" actId="1076"/>
          <ac:picMkLst>
            <pc:docMk/>
            <pc:sldMk cId="1354100311" sldId="507"/>
            <ac:picMk id="4" creationId="{7BACE2B5-F0AE-D95E-2DFF-E2920709B22B}"/>
          </ac:picMkLst>
        </pc:picChg>
      </pc:sldChg>
      <pc:sldChg chg="addSp delSp modSp add mod delAnim modAnim">
        <pc:chgData name="Nanda Fretes" userId="3251f339cb56ebd4" providerId="LiveId" clId="{AACD7EBA-46BB-450C-942E-C2D5F173ED84}" dt="2024-04-02T16:46:28.091" v="924" actId="14100"/>
        <pc:sldMkLst>
          <pc:docMk/>
          <pc:sldMk cId="1431156041" sldId="508"/>
        </pc:sldMkLst>
        <pc:spChg chg="add mod">
          <ac:chgData name="Nanda Fretes" userId="3251f339cb56ebd4" providerId="LiveId" clId="{AACD7EBA-46BB-450C-942E-C2D5F173ED84}" dt="2024-04-02T16:45:27.731" v="916" actId="207"/>
          <ac:spMkLst>
            <pc:docMk/>
            <pc:sldMk cId="1431156041" sldId="508"/>
            <ac:spMk id="2" creationId="{4993933C-8680-CD2A-CB44-6FB1F51884DF}"/>
          </ac:spMkLst>
        </pc:spChg>
        <pc:spChg chg="add mod">
          <ac:chgData name="Nanda Fretes" userId="3251f339cb56ebd4" providerId="LiveId" clId="{AACD7EBA-46BB-450C-942E-C2D5F173ED84}" dt="2024-04-02T16:45:06.030" v="912"/>
          <ac:spMkLst>
            <pc:docMk/>
            <pc:sldMk cId="1431156041" sldId="508"/>
            <ac:spMk id="3" creationId="{810CEAAA-4830-5A5C-BC38-121F6F7A8EF8}"/>
          </ac:spMkLst>
        </pc:spChg>
        <pc:spChg chg="del">
          <ac:chgData name="Nanda Fretes" userId="3251f339cb56ebd4" providerId="LiveId" clId="{AACD7EBA-46BB-450C-942E-C2D5F173ED84}" dt="2024-04-02T16:45:05.515" v="911" actId="478"/>
          <ac:spMkLst>
            <pc:docMk/>
            <pc:sldMk cId="1431156041" sldId="508"/>
            <ac:spMk id="5" creationId="{5A9CB6E3-A4F8-2AB7-88CD-3A6F75F5CEAA}"/>
          </ac:spMkLst>
        </pc:spChg>
        <pc:spChg chg="add mod">
          <ac:chgData name="Nanda Fretes" userId="3251f339cb56ebd4" providerId="LiveId" clId="{AACD7EBA-46BB-450C-942E-C2D5F173ED84}" dt="2024-04-02T16:46:28.091" v="924" actId="14100"/>
          <ac:spMkLst>
            <pc:docMk/>
            <pc:sldMk cId="1431156041" sldId="508"/>
            <ac:spMk id="7" creationId="{38660AA8-247B-758A-B1C9-52246CBF3252}"/>
          </ac:spMkLst>
        </pc:spChg>
        <pc:picChg chg="del">
          <ac:chgData name="Nanda Fretes" userId="3251f339cb56ebd4" providerId="LiveId" clId="{AACD7EBA-46BB-450C-942E-C2D5F173ED84}" dt="2024-04-02T16:45:05.515" v="911" actId="478"/>
          <ac:picMkLst>
            <pc:docMk/>
            <pc:sldMk cId="1431156041" sldId="508"/>
            <ac:picMk id="4" creationId="{7BACE2B5-F0AE-D95E-2DFF-E2920709B22B}"/>
          </ac:picMkLst>
        </pc:picChg>
        <pc:picChg chg="add del mod">
          <ac:chgData name="Nanda Fretes" userId="3251f339cb56ebd4" providerId="LiveId" clId="{AACD7EBA-46BB-450C-942E-C2D5F173ED84}" dt="2024-04-02T16:46:20.822" v="923" actId="478"/>
          <ac:picMkLst>
            <pc:docMk/>
            <pc:sldMk cId="1431156041" sldId="508"/>
            <ac:picMk id="8" creationId="{504032FE-C0F3-B7DE-2F40-D4891F0F2E69}"/>
          </ac:picMkLst>
        </pc:picChg>
      </pc:sldChg>
      <pc:sldChg chg="del">
        <pc:chgData name="Nanda Fretes" userId="3251f339cb56ebd4" providerId="LiveId" clId="{AACD7EBA-46BB-450C-942E-C2D5F173ED84}" dt="2024-04-01T19:10:21.908" v="8" actId="47"/>
        <pc:sldMkLst>
          <pc:docMk/>
          <pc:sldMk cId="1933976849" sldId="508"/>
        </pc:sldMkLst>
      </pc:sldChg>
      <pc:sldChg chg="addSp delSp modSp add mod delAnim">
        <pc:chgData name="Nanda Fretes" userId="3251f339cb56ebd4" providerId="LiveId" clId="{AACD7EBA-46BB-450C-942E-C2D5F173ED84}" dt="2024-04-02T16:48:14.085" v="927" actId="1076"/>
        <pc:sldMkLst>
          <pc:docMk/>
          <pc:sldMk cId="657596525" sldId="509"/>
        </pc:sldMkLst>
        <pc:spChg chg="add mod">
          <ac:chgData name="Nanda Fretes" userId="3251f339cb56ebd4" providerId="LiveId" clId="{AACD7EBA-46BB-450C-942E-C2D5F173ED84}" dt="2024-04-02T16:48:14.085" v="927" actId="1076"/>
          <ac:spMkLst>
            <pc:docMk/>
            <pc:sldMk cId="657596525" sldId="509"/>
            <ac:spMk id="4" creationId="{5C6BF90D-A432-C5F4-8A12-394BC8D936B3}"/>
          </ac:spMkLst>
        </pc:spChg>
        <pc:spChg chg="del">
          <ac:chgData name="Nanda Fretes" userId="3251f339cb56ebd4" providerId="LiveId" clId="{AACD7EBA-46BB-450C-942E-C2D5F173ED84}" dt="2024-04-02T16:46:17.436" v="921" actId="478"/>
          <ac:spMkLst>
            <pc:docMk/>
            <pc:sldMk cId="657596525" sldId="509"/>
            <ac:spMk id="7" creationId="{38660AA8-247B-758A-B1C9-52246CBF3252}"/>
          </ac:spMkLst>
        </pc:spChg>
        <pc:picChg chg="del">
          <ac:chgData name="Nanda Fretes" userId="3251f339cb56ebd4" providerId="LiveId" clId="{AACD7EBA-46BB-450C-942E-C2D5F173ED84}" dt="2024-04-02T16:46:39.863" v="926" actId="478"/>
          <ac:picMkLst>
            <pc:docMk/>
            <pc:sldMk cId="657596525" sldId="509"/>
            <ac:picMk id="8" creationId="{504032FE-C0F3-B7DE-2F40-D4891F0F2E69}"/>
          </ac:picMkLst>
        </pc:picChg>
      </pc:sldChg>
      <pc:sldChg chg="del">
        <pc:chgData name="Nanda Fretes" userId="3251f339cb56ebd4" providerId="LiveId" clId="{AACD7EBA-46BB-450C-942E-C2D5F173ED84}" dt="2024-04-01T19:10:20.970" v="6" actId="47"/>
        <pc:sldMkLst>
          <pc:docMk/>
          <pc:sldMk cId="942459201" sldId="509"/>
        </pc:sldMkLst>
      </pc:sldChg>
      <pc:sldChg chg="add">
        <pc:chgData name="Nanda Fretes" userId="3251f339cb56ebd4" providerId="LiveId" clId="{AACD7EBA-46BB-450C-942E-C2D5F173ED84}" dt="2024-04-02T16:49:01.230" v="928" actId="2890"/>
        <pc:sldMkLst>
          <pc:docMk/>
          <pc:sldMk cId="527998219" sldId="510"/>
        </pc:sldMkLst>
      </pc:sldChg>
      <pc:sldChg chg="del">
        <pc:chgData name="Nanda Fretes" userId="3251f339cb56ebd4" providerId="LiveId" clId="{AACD7EBA-46BB-450C-942E-C2D5F173ED84}" dt="2024-04-01T19:10:22.402" v="9" actId="47"/>
        <pc:sldMkLst>
          <pc:docMk/>
          <pc:sldMk cId="4208406264" sldId="510"/>
        </pc:sldMkLst>
      </pc:sldChg>
      <pc:sldChg chg="addSp delSp modSp add mod delAnim">
        <pc:chgData name="Nanda Fretes" userId="3251f339cb56ebd4" providerId="LiveId" clId="{AACD7EBA-46BB-450C-942E-C2D5F173ED84}" dt="2024-04-02T16:50:50.315" v="932" actId="1076"/>
        <pc:sldMkLst>
          <pc:docMk/>
          <pc:sldMk cId="2056661737" sldId="511"/>
        </pc:sldMkLst>
        <pc:spChg chg="del">
          <ac:chgData name="Nanda Fretes" userId="3251f339cb56ebd4" providerId="LiveId" clId="{AACD7EBA-46BB-450C-942E-C2D5F173ED84}" dt="2024-04-02T16:50:43.547" v="930" actId="478"/>
          <ac:spMkLst>
            <pc:docMk/>
            <pc:sldMk cId="2056661737" sldId="511"/>
            <ac:spMk id="3" creationId="{9619B70B-3DE0-51E2-C4F1-FD4AAEA6AF03}"/>
          </ac:spMkLst>
        </pc:spChg>
        <pc:spChg chg="add mod">
          <ac:chgData name="Nanda Fretes" userId="3251f339cb56ebd4" providerId="LiveId" clId="{AACD7EBA-46BB-450C-942E-C2D5F173ED84}" dt="2024-04-02T16:50:50.315" v="932" actId="1076"/>
          <ac:spMkLst>
            <pc:docMk/>
            <pc:sldMk cId="2056661737" sldId="511"/>
            <ac:spMk id="4" creationId="{FEF882DC-0631-5E70-27D5-1828ED2EF195}"/>
          </ac:spMkLst>
        </pc:spChg>
        <pc:spChg chg="add mod">
          <ac:chgData name="Nanda Fretes" userId="3251f339cb56ebd4" providerId="LiveId" clId="{AACD7EBA-46BB-450C-942E-C2D5F173ED84}" dt="2024-04-02T16:50:50.315" v="932" actId="1076"/>
          <ac:spMkLst>
            <pc:docMk/>
            <pc:sldMk cId="2056661737" sldId="511"/>
            <ac:spMk id="5" creationId="{54076A95-89D4-ADF1-4E0E-067E4C65F9D1}"/>
          </ac:spMkLst>
        </pc:spChg>
        <pc:picChg chg="del">
          <ac:chgData name="Nanda Fretes" userId="3251f339cb56ebd4" providerId="LiveId" clId="{AACD7EBA-46BB-450C-942E-C2D5F173ED84}" dt="2024-04-02T16:50:43.547" v="930" actId="478"/>
          <ac:picMkLst>
            <pc:docMk/>
            <pc:sldMk cId="2056661737" sldId="511"/>
            <ac:picMk id="2" creationId="{F956A9AB-9C36-22BF-D3AD-234DBDDB6326}"/>
          </ac:picMkLst>
        </pc:picChg>
        <pc:picChg chg="add mod">
          <ac:chgData name="Nanda Fretes" userId="3251f339cb56ebd4" providerId="LiveId" clId="{AACD7EBA-46BB-450C-942E-C2D5F173ED84}" dt="2024-04-02T16:50:50.315" v="932" actId="1076"/>
          <ac:picMkLst>
            <pc:docMk/>
            <pc:sldMk cId="2056661737" sldId="511"/>
            <ac:picMk id="7" creationId="{F3C6E348-966C-1C7D-1783-A96B0AE63E2C}"/>
          </ac:picMkLst>
        </pc:picChg>
      </pc:sldChg>
      <pc:sldChg chg="del">
        <pc:chgData name="Nanda Fretes" userId="3251f339cb56ebd4" providerId="LiveId" clId="{AACD7EBA-46BB-450C-942E-C2D5F173ED84}" dt="2024-04-01T19:10:22.910" v="10" actId="47"/>
        <pc:sldMkLst>
          <pc:docMk/>
          <pc:sldMk cId="3701312618" sldId="511"/>
        </pc:sldMkLst>
      </pc:sldChg>
      <pc:sldChg chg="delSp add del mod">
        <pc:chgData name="Nanda Fretes" userId="3251f339cb56ebd4" providerId="LiveId" clId="{AACD7EBA-46BB-450C-942E-C2D5F173ED84}" dt="2024-04-02T16:51:42.284" v="946" actId="47"/>
        <pc:sldMkLst>
          <pc:docMk/>
          <pc:sldMk cId="72901222" sldId="512"/>
        </pc:sldMkLst>
        <pc:picChg chg="del">
          <ac:chgData name="Nanda Fretes" userId="3251f339cb56ebd4" providerId="LiveId" clId="{AACD7EBA-46BB-450C-942E-C2D5F173ED84}" dt="2024-04-02T16:51:06.726" v="934" actId="478"/>
          <ac:picMkLst>
            <pc:docMk/>
            <pc:sldMk cId="72901222" sldId="512"/>
            <ac:picMk id="4" creationId="{7BACE2B5-F0AE-D95E-2DFF-E2920709B22B}"/>
          </ac:picMkLst>
        </pc:picChg>
      </pc:sldChg>
      <pc:sldChg chg="del">
        <pc:chgData name="Nanda Fretes" userId="3251f339cb56ebd4" providerId="LiveId" clId="{AACD7EBA-46BB-450C-942E-C2D5F173ED84}" dt="2024-04-01T19:10:23.399" v="11" actId="47"/>
        <pc:sldMkLst>
          <pc:docMk/>
          <pc:sldMk cId="2442673246" sldId="512"/>
        </pc:sldMkLst>
      </pc:sldChg>
      <pc:sldChg chg="modSp add mod ord">
        <pc:chgData name="Nanda Fretes" userId="3251f339cb56ebd4" providerId="LiveId" clId="{AACD7EBA-46BB-450C-942E-C2D5F173ED84}" dt="2024-04-02T16:51:35.694" v="945"/>
        <pc:sldMkLst>
          <pc:docMk/>
          <pc:sldMk cId="2646589609" sldId="513"/>
        </pc:sldMkLst>
        <pc:spChg chg="mod">
          <ac:chgData name="Nanda Fretes" userId="3251f339cb56ebd4" providerId="LiveId" clId="{AACD7EBA-46BB-450C-942E-C2D5F173ED84}" dt="2024-04-02T16:51:22.028" v="943" actId="20577"/>
          <ac:spMkLst>
            <pc:docMk/>
            <pc:sldMk cId="2646589609" sldId="513"/>
            <ac:spMk id="8" creationId="{7DAF9C0F-F1B5-4196-11C4-3CC8A190236B}"/>
          </ac:spMkLst>
        </pc:spChg>
      </pc:sldChg>
      <pc:sldChg chg="add">
        <pc:chgData name="Nanda Fretes" userId="3251f339cb56ebd4" providerId="LiveId" clId="{AACD7EBA-46BB-450C-942E-C2D5F173ED84}" dt="2024-04-02T16:51:55.014" v="947" actId="2890"/>
        <pc:sldMkLst>
          <pc:docMk/>
          <pc:sldMk cId="2531942442" sldId="514"/>
        </pc:sldMkLst>
      </pc:sldChg>
      <pc:sldChg chg="addSp delSp modSp add mod">
        <pc:chgData name="Nanda Fretes" userId="3251f339cb56ebd4" providerId="LiveId" clId="{AACD7EBA-46BB-450C-942E-C2D5F173ED84}" dt="2024-04-02T16:52:56.602" v="955" actId="20577"/>
        <pc:sldMkLst>
          <pc:docMk/>
          <pc:sldMk cId="1183674897" sldId="515"/>
        </pc:sldMkLst>
        <pc:spChg chg="add mod">
          <ac:chgData name="Nanda Fretes" userId="3251f339cb56ebd4" providerId="LiveId" clId="{AACD7EBA-46BB-450C-942E-C2D5F173ED84}" dt="2024-04-02T16:52:38.078" v="950"/>
          <ac:spMkLst>
            <pc:docMk/>
            <pc:sldMk cId="1183674897" sldId="515"/>
            <ac:spMk id="2" creationId="{56FAB0AF-547B-6DC4-E96D-43E8B7F8EF22}"/>
          </ac:spMkLst>
        </pc:spChg>
        <pc:spChg chg="add mod">
          <ac:chgData name="Nanda Fretes" userId="3251f339cb56ebd4" providerId="LiveId" clId="{AACD7EBA-46BB-450C-942E-C2D5F173ED84}" dt="2024-04-02T16:52:38.078" v="950"/>
          <ac:spMkLst>
            <pc:docMk/>
            <pc:sldMk cId="1183674897" sldId="515"/>
            <ac:spMk id="3" creationId="{499AD248-4746-6F76-2E31-6F13D49DB224}"/>
          </ac:spMkLst>
        </pc:spChg>
        <pc:spChg chg="mod">
          <ac:chgData name="Nanda Fretes" userId="3251f339cb56ebd4" providerId="LiveId" clId="{AACD7EBA-46BB-450C-942E-C2D5F173ED84}" dt="2024-04-02T16:52:56.602" v="955" actId="20577"/>
          <ac:spMkLst>
            <pc:docMk/>
            <pc:sldMk cId="1183674897" sldId="515"/>
            <ac:spMk id="5" creationId="{54076A95-89D4-ADF1-4E0E-067E4C65F9D1}"/>
          </ac:spMkLst>
        </pc:spChg>
        <pc:spChg chg="add mod">
          <ac:chgData name="Nanda Fretes" userId="3251f339cb56ebd4" providerId="LiveId" clId="{AACD7EBA-46BB-450C-942E-C2D5F173ED84}" dt="2024-04-02T16:52:38.078" v="950"/>
          <ac:spMkLst>
            <pc:docMk/>
            <pc:sldMk cId="1183674897" sldId="515"/>
            <ac:spMk id="8" creationId="{6A0C8B76-7FFF-AE83-F06F-BBA431C55821}"/>
          </ac:spMkLst>
        </pc:spChg>
        <pc:spChg chg="add mod">
          <ac:chgData name="Nanda Fretes" userId="3251f339cb56ebd4" providerId="LiveId" clId="{AACD7EBA-46BB-450C-942E-C2D5F173ED84}" dt="2024-04-02T16:52:38.078" v="950"/>
          <ac:spMkLst>
            <pc:docMk/>
            <pc:sldMk cId="1183674897" sldId="515"/>
            <ac:spMk id="10" creationId="{46391510-0A9F-74EB-36BB-F74056451763}"/>
          </ac:spMkLst>
        </pc:spChg>
        <pc:spChg chg="add mod">
          <ac:chgData name="Nanda Fretes" userId="3251f339cb56ebd4" providerId="LiveId" clId="{AACD7EBA-46BB-450C-942E-C2D5F173ED84}" dt="2024-04-02T16:52:38.078" v="950"/>
          <ac:spMkLst>
            <pc:docMk/>
            <pc:sldMk cId="1183674897" sldId="515"/>
            <ac:spMk id="11" creationId="{4B62C67D-356B-24B0-B67B-1D03AAFA906E}"/>
          </ac:spMkLst>
        </pc:spChg>
        <pc:picChg chg="del">
          <ac:chgData name="Nanda Fretes" userId="3251f339cb56ebd4" providerId="LiveId" clId="{AACD7EBA-46BB-450C-942E-C2D5F173ED84}" dt="2024-04-02T16:52:37.691" v="949" actId="478"/>
          <ac:picMkLst>
            <pc:docMk/>
            <pc:sldMk cId="1183674897" sldId="515"/>
            <ac:picMk id="7" creationId="{F3C6E348-966C-1C7D-1783-A96B0AE63E2C}"/>
          </ac:picMkLst>
        </pc:picChg>
      </pc:sldChg>
      <pc:sldChg chg="del">
        <pc:chgData name="Nanda Fretes" userId="3251f339cb56ebd4" providerId="LiveId" clId="{AACD7EBA-46BB-450C-942E-C2D5F173ED84}" dt="2024-04-01T19:10:25.005" v="13" actId="47"/>
        <pc:sldMkLst>
          <pc:docMk/>
          <pc:sldMk cId="2207292503" sldId="515"/>
        </pc:sldMkLst>
      </pc:sldChg>
      <pc:sldChg chg="addSp modSp add mod">
        <pc:chgData name="Nanda Fretes" userId="3251f339cb56ebd4" providerId="LiveId" clId="{AACD7EBA-46BB-450C-942E-C2D5F173ED84}" dt="2024-04-02T17:47:14.384" v="1223" actId="1076"/>
        <pc:sldMkLst>
          <pc:docMk/>
          <pc:sldMk cId="2186230724" sldId="516"/>
        </pc:sldMkLst>
        <pc:spChg chg="mod">
          <ac:chgData name="Nanda Fretes" userId="3251f339cb56ebd4" providerId="LiveId" clId="{AACD7EBA-46BB-450C-942E-C2D5F173ED84}" dt="2024-04-02T17:40:34.207" v="963" actId="1076"/>
          <ac:spMkLst>
            <pc:docMk/>
            <pc:sldMk cId="2186230724" sldId="516"/>
            <ac:spMk id="3" creationId="{810CEAAA-4830-5A5C-BC38-121F6F7A8EF8}"/>
          </ac:spMkLst>
        </pc:spChg>
        <pc:spChg chg="mod">
          <ac:chgData name="Nanda Fretes" userId="3251f339cb56ebd4" providerId="LiveId" clId="{AACD7EBA-46BB-450C-942E-C2D5F173ED84}" dt="2024-04-02T17:46:33.771" v="1222" actId="20577"/>
          <ac:spMkLst>
            <pc:docMk/>
            <pc:sldMk cId="2186230724" sldId="516"/>
            <ac:spMk id="4" creationId="{5C6BF90D-A432-C5F4-8A12-394BC8D936B3}"/>
          </ac:spMkLst>
        </pc:spChg>
        <pc:picChg chg="add mod">
          <ac:chgData name="Nanda Fretes" userId="3251f339cb56ebd4" providerId="LiveId" clId="{AACD7EBA-46BB-450C-942E-C2D5F173ED84}" dt="2024-04-02T17:47:14.384" v="1223" actId="1076"/>
          <ac:picMkLst>
            <pc:docMk/>
            <pc:sldMk cId="2186230724" sldId="516"/>
            <ac:picMk id="7" creationId="{B5232ADE-8C1B-4840-F02D-5920450A162E}"/>
          </ac:picMkLst>
        </pc:picChg>
      </pc:sldChg>
      <pc:sldChg chg="del">
        <pc:chgData name="Nanda Fretes" userId="3251f339cb56ebd4" providerId="LiveId" clId="{AACD7EBA-46BB-450C-942E-C2D5F173ED84}" dt="2024-04-01T19:10:24.419" v="12" actId="47"/>
        <pc:sldMkLst>
          <pc:docMk/>
          <pc:sldMk cId="2616123574" sldId="516"/>
        </pc:sldMkLst>
      </pc:sldChg>
      <pc:sldChg chg="addSp modSp add mod">
        <pc:chgData name="Nanda Fretes" userId="3251f339cb56ebd4" providerId="LiveId" clId="{AACD7EBA-46BB-450C-942E-C2D5F173ED84}" dt="2024-04-02T17:48:43.074" v="1232" actId="1076"/>
        <pc:sldMkLst>
          <pc:docMk/>
          <pc:sldMk cId="715519980" sldId="517"/>
        </pc:sldMkLst>
        <pc:picChg chg="mod">
          <ac:chgData name="Nanda Fretes" userId="3251f339cb56ebd4" providerId="LiveId" clId="{AACD7EBA-46BB-450C-942E-C2D5F173ED84}" dt="2024-04-02T17:48:34.102" v="1231" actId="1440"/>
          <ac:picMkLst>
            <pc:docMk/>
            <pc:sldMk cId="715519980" sldId="517"/>
            <ac:picMk id="7" creationId="{B5232ADE-8C1B-4840-F02D-5920450A162E}"/>
          </ac:picMkLst>
        </pc:picChg>
        <pc:picChg chg="add mod">
          <ac:chgData name="Nanda Fretes" userId="3251f339cb56ebd4" providerId="LiveId" clId="{AACD7EBA-46BB-450C-942E-C2D5F173ED84}" dt="2024-04-02T17:48:43.074" v="1232" actId="1076"/>
          <ac:picMkLst>
            <pc:docMk/>
            <pc:sldMk cId="715519980" sldId="517"/>
            <ac:picMk id="8" creationId="{E4925042-FDEC-2C46-F81F-1BC7E5078F2E}"/>
          </ac:picMkLst>
        </pc:picChg>
      </pc:sldChg>
      <pc:sldChg chg="del">
        <pc:chgData name="Nanda Fretes" userId="3251f339cb56ebd4" providerId="LiveId" clId="{AACD7EBA-46BB-450C-942E-C2D5F173ED84}" dt="2024-04-01T19:10:25.555" v="14" actId="47"/>
        <pc:sldMkLst>
          <pc:docMk/>
          <pc:sldMk cId="2040502484" sldId="517"/>
        </pc:sldMkLst>
      </pc:sldChg>
      <pc:sldChg chg="add del">
        <pc:chgData name="Nanda Fretes" userId="3251f339cb56ebd4" providerId="LiveId" clId="{AACD7EBA-46BB-450C-942E-C2D5F173ED84}" dt="2024-04-02T17:54:21.135" v="1234" actId="2890"/>
        <pc:sldMkLst>
          <pc:docMk/>
          <pc:sldMk cId="1924437858" sldId="518"/>
        </pc:sldMkLst>
      </pc:sldChg>
      <pc:sldChg chg="addSp delSp modSp add mod">
        <pc:chgData name="Nanda Fretes" userId="3251f339cb56ebd4" providerId="LiveId" clId="{AACD7EBA-46BB-450C-942E-C2D5F173ED84}" dt="2024-04-02T18:02:29.071" v="1497" actId="1440"/>
        <pc:sldMkLst>
          <pc:docMk/>
          <pc:sldMk cId="3263985086" sldId="518"/>
        </pc:sldMkLst>
        <pc:spChg chg="mod">
          <ac:chgData name="Nanda Fretes" userId="3251f339cb56ebd4" providerId="LiveId" clId="{AACD7EBA-46BB-450C-942E-C2D5F173ED84}" dt="2024-04-02T17:55:06.725" v="1374" actId="20577"/>
          <ac:spMkLst>
            <pc:docMk/>
            <pc:sldMk cId="3263985086" sldId="518"/>
            <ac:spMk id="4" creationId="{5C6BF90D-A432-C5F4-8A12-394BC8D936B3}"/>
          </ac:spMkLst>
        </pc:spChg>
        <pc:picChg chg="del">
          <ac:chgData name="Nanda Fretes" userId="3251f339cb56ebd4" providerId="LiveId" clId="{AACD7EBA-46BB-450C-942E-C2D5F173ED84}" dt="2024-04-02T17:55:10.218" v="1375" actId="478"/>
          <ac:picMkLst>
            <pc:docMk/>
            <pc:sldMk cId="3263985086" sldId="518"/>
            <ac:picMk id="7" creationId="{B5232ADE-8C1B-4840-F02D-5920450A162E}"/>
          </ac:picMkLst>
        </pc:picChg>
        <pc:picChg chg="del">
          <ac:chgData name="Nanda Fretes" userId="3251f339cb56ebd4" providerId="LiveId" clId="{AACD7EBA-46BB-450C-942E-C2D5F173ED84}" dt="2024-04-02T17:55:10.998" v="1376" actId="478"/>
          <ac:picMkLst>
            <pc:docMk/>
            <pc:sldMk cId="3263985086" sldId="518"/>
            <ac:picMk id="8" creationId="{E4925042-FDEC-2C46-F81F-1BC7E5078F2E}"/>
          </ac:picMkLst>
        </pc:picChg>
        <pc:picChg chg="add mod">
          <ac:chgData name="Nanda Fretes" userId="3251f339cb56ebd4" providerId="LiveId" clId="{AACD7EBA-46BB-450C-942E-C2D5F173ED84}" dt="2024-04-02T18:02:26.177" v="1496" actId="1440"/>
          <ac:picMkLst>
            <pc:docMk/>
            <pc:sldMk cId="3263985086" sldId="518"/>
            <ac:picMk id="10" creationId="{4685BA8C-E9B6-140D-B470-DA6C7A1478CD}"/>
          </ac:picMkLst>
        </pc:picChg>
        <pc:picChg chg="add mod">
          <ac:chgData name="Nanda Fretes" userId="3251f339cb56ebd4" providerId="LiveId" clId="{AACD7EBA-46BB-450C-942E-C2D5F173ED84}" dt="2024-04-02T18:02:29.071" v="1497" actId="1440"/>
          <ac:picMkLst>
            <pc:docMk/>
            <pc:sldMk cId="3263985086" sldId="518"/>
            <ac:picMk id="12" creationId="{464CC85D-5A4F-5498-CC24-0C1122C93843}"/>
          </ac:picMkLst>
        </pc:picChg>
      </pc:sldChg>
      <pc:sldChg chg="del">
        <pc:chgData name="Nanda Fretes" userId="3251f339cb56ebd4" providerId="LiveId" clId="{AACD7EBA-46BB-450C-942E-C2D5F173ED84}" dt="2024-04-01T19:10:26.015" v="15" actId="47"/>
        <pc:sldMkLst>
          <pc:docMk/>
          <pc:sldMk cId="3711451400" sldId="518"/>
        </pc:sldMkLst>
      </pc:sldChg>
      <pc:sldChg chg="addSp delSp modSp add mod">
        <pc:chgData name="Nanda Fretes" userId="3251f339cb56ebd4" providerId="LiveId" clId="{AACD7EBA-46BB-450C-942E-C2D5F173ED84}" dt="2024-04-02T18:02:18.067" v="1495" actId="1440"/>
        <pc:sldMkLst>
          <pc:docMk/>
          <pc:sldMk cId="1610211114" sldId="519"/>
        </pc:sldMkLst>
        <pc:spChg chg="mod">
          <ac:chgData name="Nanda Fretes" userId="3251f339cb56ebd4" providerId="LiveId" clId="{AACD7EBA-46BB-450C-942E-C2D5F173ED84}" dt="2024-04-02T18:01:49.327" v="1486" actId="1076"/>
          <ac:spMkLst>
            <pc:docMk/>
            <pc:sldMk cId="1610211114" sldId="519"/>
            <ac:spMk id="4" creationId="{5C6BF90D-A432-C5F4-8A12-394BC8D936B3}"/>
          </ac:spMkLst>
        </pc:spChg>
        <pc:spChg chg="add del">
          <ac:chgData name="Nanda Fretes" userId="3251f339cb56ebd4" providerId="LiveId" clId="{AACD7EBA-46BB-450C-942E-C2D5F173ED84}" dt="2024-04-02T17:59:58.083" v="1480" actId="22"/>
          <ac:spMkLst>
            <pc:docMk/>
            <pc:sldMk cId="1610211114" sldId="519"/>
            <ac:spMk id="7" creationId="{E670AA62-BC42-4A7D-9A0B-7A0EFF59B2B8}"/>
          </ac:spMkLst>
        </pc:spChg>
        <pc:picChg chg="del">
          <ac:chgData name="Nanda Fretes" userId="3251f339cb56ebd4" providerId="LiveId" clId="{AACD7EBA-46BB-450C-942E-C2D5F173ED84}" dt="2024-04-02T17:59:56.182" v="1478" actId="478"/>
          <ac:picMkLst>
            <pc:docMk/>
            <pc:sldMk cId="1610211114" sldId="519"/>
            <ac:picMk id="10" creationId="{4685BA8C-E9B6-140D-B470-DA6C7A1478CD}"/>
          </ac:picMkLst>
        </pc:picChg>
        <pc:picChg chg="add mod">
          <ac:chgData name="Nanda Fretes" userId="3251f339cb56ebd4" providerId="LiveId" clId="{AACD7EBA-46BB-450C-942E-C2D5F173ED84}" dt="2024-04-02T18:02:18.067" v="1495" actId="1440"/>
          <ac:picMkLst>
            <pc:docMk/>
            <pc:sldMk cId="1610211114" sldId="519"/>
            <ac:picMk id="11" creationId="{B1017334-9C8B-44F6-2714-8D99CECA3BB5}"/>
          </ac:picMkLst>
        </pc:picChg>
        <pc:picChg chg="del">
          <ac:chgData name="Nanda Fretes" userId="3251f339cb56ebd4" providerId="LiveId" clId="{AACD7EBA-46BB-450C-942E-C2D5F173ED84}" dt="2024-04-02T18:01:52.031" v="1487" actId="478"/>
          <ac:picMkLst>
            <pc:docMk/>
            <pc:sldMk cId="1610211114" sldId="519"/>
            <ac:picMk id="12" creationId="{464CC85D-5A4F-5498-CC24-0C1122C93843}"/>
          </ac:picMkLst>
        </pc:picChg>
        <pc:picChg chg="add mod">
          <ac:chgData name="Nanda Fretes" userId="3251f339cb56ebd4" providerId="LiveId" clId="{AACD7EBA-46BB-450C-942E-C2D5F173ED84}" dt="2024-04-02T18:02:15.287" v="1494" actId="1440"/>
          <ac:picMkLst>
            <pc:docMk/>
            <pc:sldMk cId="1610211114" sldId="519"/>
            <ac:picMk id="14" creationId="{5BCFF7F6-68A4-EF39-2299-822D3678B41E}"/>
          </ac:picMkLst>
        </pc:picChg>
      </pc:sldChg>
      <pc:sldChg chg="del">
        <pc:chgData name="Nanda Fretes" userId="3251f339cb56ebd4" providerId="LiveId" clId="{AACD7EBA-46BB-450C-942E-C2D5F173ED84}" dt="2024-04-01T19:10:26.330" v="16" actId="47"/>
        <pc:sldMkLst>
          <pc:docMk/>
          <pc:sldMk cId="4129285787" sldId="519"/>
        </pc:sldMkLst>
      </pc:sldChg>
      <pc:sldChg chg="del">
        <pc:chgData name="Nanda Fretes" userId="3251f339cb56ebd4" providerId="LiveId" clId="{AACD7EBA-46BB-450C-942E-C2D5F173ED84}" dt="2024-04-01T19:10:26.610" v="17" actId="47"/>
        <pc:sldMkLst>
          <pc:docMk/>
          <pc:sldMk cId="318620435" sldId="520"/>
        </pc:sldMkLst>
      </pc:sldChg>
      <pc:sldChg chg="addSp delSp modSp add mod">
        <pc:chgData name="Nanda Fretes" userId="3251f339cb56ebd4" providerId="LiveId" clId="{AACD7EBA-46BB-450C-942E-C2D5F173ED84}" dt="2024-04-02T18:08:45.436" v="1569" actId="1440"/>
        <pc:sldMkLst>
          <pc:docMk/>
          <pc:sldMk cId="3637190821" sldId="520"/>
        </pc:sldMkLst>
        <pc:spChg chg="mod">
          <ac:chgData name="Nanda Fretes" userId="3251f339cb56ebd4" providerId="LiveId" clId="{AACD7EBA-46BB-450C-942E-C2D5F173ED84}" dt="2024-04-02T18:07:12.819" v="1558" actId="20577"/>
          <ac:spMkLst>
            <pc:docMk/>
            <pc:sldMk cId="3637190821" sldId="520"/>
            <ac:spMk id="4" creationId="{5C6BF90D-A432-C5F4-8A12-394BC8D936B3}"/>
          </ac:spMkLst>
        </pc:spChg>
        <pc:picChg chg="add mod">
          <ac:chgData name="Nanda Fretes" userId="3251f339cb56ebd4" providerId="LiveId" clId="{AACD7EBA-46BB-450C-942E-C2D5F173ED84}" dt="2024-04-02T18:08:42.847" v="1568" actId="1440"/>
          <ac:picMkLst>
            <pc:docMk/>
            <pc:sldMk cId="3637190821" sldId="520"/>
            <ac:picMk id="7" creationId="{A5AAF743-A47B-4072-C693-1433ADA85A55}"/>
          </ac:picMkLst>
        </pc:picChg>
        <pc:picChg chg="add mod">
          <ac:chgData name="Nanda Fretes" userId="3251f339cb56ebd4" providerId="LiveId" clId="{AACD7EBA-46BB-450C-942E-C2D5F173ED84}" dt="2024-04-02T18:08:45.436" v="1569" actId="1440"/>
          <ac:picMkLst>
            <pc:docMk/>
            <pc:sldMk cId="3637190821" sldId="520"/>
            <ac:picMk id="10" creationId="{23AE8035-302C-5FA0-749D-B2049EE91AEB}"/>
          </ac:picMkLst>
        </pc:picChg>
        <pc:picChg chg="del">
          <ac:chgData name="Nanda Fretes" userId="3251f339cb56ebd4" providerId="LiveId" clId="{AACD7EBA-46BB-450C-942E-C2D5F173ED84}" dt="2024-04-02T18:07:16.488" v="1559" actId="478"/>
          <ac:picMkLst>
            <pc:docMk/>
            <pc:sldMk cId="3637190821" sldId="520"/>
            <ac:picMk id="11" creationId="{B1017334-9C8B-44F6-2714-8D99CECA3BB5}"/>
          </ac:picMkLst>
        </pc:picChg>
        <pc:picChg chg="del">
          <ac:chgData name="Nanda Fretes" userId="3251f339cb56ebd4" providerId="LiveId" clId="{AACD7EBA-46BB-450C-942E-C2D5F173ED84}" dt="2024-04-02T18:07:17.145" v="1560" actId="478"/>
          <ac:picMkLst>
            <pc:docMk/>
            <pc:sldMk cId="3637190821" sldId="520"/>
            <ac:picMk id="14" creationId="{5BCFF7F6-68A4-EF39-2299-822D3678B41E}"/>
          </ac:picMkLst>
        </pc:picChg>
      </pc:sldChg>
      <pc:sldChg chg="del">
        <pc:chgData name="Nanda Fretes" userId="3251f339cb56ebd4" providerId="LiveId" clId="{AACD7EBA-46BB-450C-942E-C2D5F173ED84}" dt="2024-04-01T19:10:26.882" v="18" actId="47"/>
        <pc:sldMkLst>
          <pc:docMk/>
          <pc:sldMk cId="49123548" sldId="521"/>
        </pc:sldMkLst>
      </pc:sldChg>
      <pc:sldChg chg="modSp add mod ord">
        <pc:chgData name="Nanda Fretes" userId="3251f339cb56ebd4" providerId="LiveId" clId="{AACD7EBA-46BB-450C-942E-C2D5F173ED84}" dt="2024-04-02T18:15:09.379" v="1585" actId="207"/>
        <pc:sldMkLst>
          <pc:docMk/>
          <pc:sldMk cId="1845605984" sldId="521"/>
        </pc:sldMkLst>
        <pc:spChg chg="mod">
          <ac:chgData name="Nanda Fretes" userId="3251f339cb56ebd4" providerId="LiveId" clId="{AACD7EBA-46BB-450C-942E-C2D5F173ED84}" dt="2024-04-02T18:15:09.379" v="1585" actId="207"/>
          <ac:spMkLst>
            <pc:docMk/>
            <pc:sldMk cId="1845605984" sldId="521"/>
            <ac:spMk id="8" creationId="{7DAF9C0F-F1B5-4196-11C4-3CC8A190236B}"/>
          </ac:spMkLst>
        </pc:spChg>
      </pc:sldChg>
      <pc:sldChg chg="add del">
        <pc:chgData name="Nanda Fretes" userId="3251f339cb56ebd4" providerId="LiveId" clId="{AACD7EBA-46BB-450C-942E-C2D5F173ED84}" dt="2024-04-02T18:14:34.297" v="1571" actId="47"/>
        <pc:sldMkLst>
          <pc:docMk/>
          <pc:sldMk cId="2120996995" sldId="521"/>
        </pc:sldMkLst>
      </pc:sldChg>
      <pc:sldChg chg="addSp delSp modSp add del mod ord">
        <pc:chgData name="Nanda Fretes" userId="3251f339cb56ebd4" providerId="LiveId" clId="{AACD7EBA-46BB-450C-942E-C2D5F173ED84}" dt="2024-04-03T00:18:28.186" v="1756" actId="47"/>
        <pc:sldMkLst>
          <pc:docMk/>
          <pc:sldMk cId="2852827146" sldId="522"/>
        </pc:sldMkLst>
        <pc:spChg chg="mod">
          <ac:chgData name="Nanda Fretes" userId="3251f339cb56ebd4" providerId="LiveId" clId="{AACD7EBA-46BB-450C-942E-C2D5F173ED84}" dt="2024-04-02T18:15:33.278" v="1603" actId="20577"/>
          <ac:spMkLst>
            <pc:docMk/>
            <pc:sldMk cId="2852827146" sldId="522"/>
            <ac:spMk id="2" creationId="{4993933C-8680-CD2A-CB44-6FB1F51884DF}"/>
          </ac:spMkLst>
        </pc:spChg>
        <pc:spChg chg="mod">
          <ac:chgData name="Nanda Fretes" userId="3251f339cb56ebd4" providerId="LiveId" clId="{AACD7EBA-46BB-450C-942E-C2D5F173ED84}" dt="2024-04-02T18:19:01.761" v="1739" actId="14100"/>
          <ac:spMkLst>
            <pc:docMk/>
            <pc:sldMk cId="2852827146" sldId="522"/>
            <ac:spMk id="4" creationId="{5C6BF90D-A432-C5F4-8A12-394BC8D936B3}"/>
          </ac:spMkLst>
        </pc:spChg>
        <pc:picChg chg="del">
          <ac:chgData name="Nanda Fretes" userId="3251f339cb56ebd4" providerId="LiveId" clId="{AACD7EBA-46BB-450C-942E-C2D5F173ED84}" dt="2024-04-02T18:17:18.701" v="1604" actId="478"/>
          <ac:picMkLst>
            <pc:docMk/>
            <pc:sldMk cId="2852827146" sldId="522"/>
            <ac:picMk id="7" creationId="{B5232ADE-8C1B-4840-F02D-5920450A162E}"/>
          </ac:picMkLst>
        </pc:picChg>
        <pc:picChg chg="add mod">
          <ac:chgData name="Nanda Fretes" userId="3251f339cb56ebd4" providerId="LiveId" clId="{AACD7EBA-46BB-450C-942E-C2D5F173ED84}" dt="2024-04-02T18:17:27.488" v="1609" actId="1076"/>
          <ac:picMkLst>
            <pc:docMk/>
            <pc:sldMk cId="2852827146" sldId="522"/>
            <ac:picMk id="8" creationId="{56269116-0279-B19F-AB48-4FC9B541F761}"/>
          </ac:picMkLst>
        </pc:picChg>
      </pc:sldChg>
      <pc:sldChg chg="del">
        <pc:chgData name="Nanda Fretes" userId="3251f339cb56ebd4" providerId="LiveId" clId="{AACD7EBA-46BB-450C-942E-C2D5F173ED84}" dt="2024-04-01T19:10:27.456" v="20" actId="47"/>
        <pc:sldMkLst>
          <pc:docMk/>
          <pc:sldMk cId="3268332255" sldId="522"/>
        </pc:sldMkLst>
      </pc:sldChg>
      <pc:sldChg chg="add del">
        <pc:chgData name="Nanda Fretes" userId="3251f339cb56ebd4" providerId="LiveId" clId="{AACD7EBA-46BB-450C-942E-C2D5F173ED84}" dt="2024-04-02T18:15:17.895" v="1587" actId="2890"/>
        <pc:sldMkLst>
          <pc:docMk/>
          <pc:sldMk cId="3748347277" sldId="522"/>
        </pc:sldMkLst>
      </pc:sldChg>
      <pc:sldChg chg="addSp modSp add del mod">
        <pc:chgData name="Nanda Fretes" userId="3251f339cb56ebd4" providerId="LiveId" clId="{AACD7EBA-46BB-450C-942E-C2D5F173ED84}" dt="2024-04-03T00:33:35.364" v="2223" actId="47"/>
        <pc:sldMkLst>
          <pc:docMk/>
          <pc:sldMk cId="4065938742" sldId="523"/>
        </pc:sldMkLst>
        <pc:spChg chg="mod">
          <ac:chgData name="Nanda Fretes" userId="3251f339cb56ebd4" providerId="LiveId" clId="{AACD7EBA-46BB-450C-942E-C2D5F173ED84}" dt="2024-04-02T18:19:41.527" v="1743" actId="1076"/>
          <ac:spMkLst>
            <pc:docMk/>
            <pc:sldMk cId="4065938742" sldId="523"/>
            <ac:spMk id="4" creationId="{5C6BF90D-A432-C5F4-8A12-394BC8D936B3}"/>
          </ac:spMkLst>
        </pc:spChg>
        <pc:picChg chg="add mod modCrop">
          <ac:chgData name="Nanda Fretes" userId="3251f339cb56ebd4" providerId="LiveId" clId="{AACD7EBA-46BB-450C-942E-C2D5F173ED84}" dt="2024-04-02T18:20:10.565" v="1749" actId="1076"/>
          <ac:picMkLst>
            <pc:docMk/>
            <pc:sldMk cId="4065938742" sldId="523"/>
            <ac:picMk id="7" creationId="{9970AA69-6A07-A22E-17FB-3E3F3C1383E4}"/>
          </ac:picMkLst>
        </pc:picChg>
        <pc:picChg chg="mod">
          <ac:chgData name="Nanda Fretes" userId="3251f339cb56ebd4" providerId="LiveId" clId="{AACD7EBA-46BB-450C-942E-C2D5F173ED84}" dt="2024-04-02T18:20:15.186" v="1751" actId="1076"/>
          <ac:picMkLst>
            <pc:docMk/>
            <pc:sldMk cId="4065938742" sldId="523"/>
            <ac:picMk id="8" creationId="{56269116-0279-B19F-AB48-4FC9B541F761}"/>
          </ac:picMkLst>
        </pc:picChg>
      </pc:sldChg>
      <pc:sldChg chg="add del">
        <pc:chgData name="Nanda Fretes" userId="3251f339cb56ebd4" providerId="LiveId" clId="{AACD7EBA-46BB-450C-942E-C2D5F173ED84}" dt="2024-04-03T00:18:37.520" v="1757" actId="47"/>
        <pc:sldMkLst>
          <pc:docMk/>
          <pc:sldMk cId="2737509628" sldId="524"/>
        </pc:sldMkLst>
      </pc:sldChg>
      <pc:sldChg chg="addSp delSp modSp add mod">
        <pc:chgData name="Nanda Fretes" userId="3251f339cb56ebd4" providerId="LiveId" clId="{AACD7EBA-46BB-450C-942E-C2D5F173ED84}" dt="2024-04-03T00:33:25.028" v="2222" actId="313"/>
        <pc:sldMkLst>
          <pc:docMk/>
          <pc:sldMk cId="2846309908" sldId="524"/>
        </pc:sldMkLst>
        <pc:spChg chg="del">
          <ac:chgData name="Nanda Fretes" userId="3251f339cb56ebd4" providerId="LiveId" clId="{AACD7EBA-46BB-450C-942E-C2D5F173ED84}" dt="2024-04-03T00:18:52.653" v="1760" actId="478"/>
          <ac:spMkLst>
            <pc:docMk/>
            <pc:sldMk cId="2846309908" sldId="524"/>
            <ac:spMk id="3" creationId="{810CEAAA-4830-5A5C-BC38-121F6F7A8EF8}"/>
          </ac:spMkLst>
        </pc:spChg>
        <pc:spChg chg="del">
          <ac:chgData name="Nanda Fretes" userId="3251f339cb56ebd4" providerId="LiveId" clId="{AACD7EBA-46BB-450C-942E-C2D5F173ED84}" dt="2024-04-03T00:18:52.653" v="1760" actId="478"/>
          <ac:spMkLst>
            <pc:docMk/>
            <pc:sldMk cId="2846309908" sldId="524"/>
            <ac:spMk id="4" creationId="{5C6BF90D-A432-C5F4-8A12-394BC8D936B3}"/>
          </ac:spMkLst>
        </pc:spChg>
        <pc:spChg chg="add">
          <ac:chgData name="Nanda Fretes" userId="3251f339cb56ebd4" providerId="LiveId" clId="{AACD7EBA-46BB-450C-942E-C2D5F173ED84}" dt="2024-04-03T00:18:54.922" v="1761"/>
          <ac:spMkLst>
            <pc:docMk/>
            <pc:sldMk cId="2846309908" sldId="524"/>
            <ac:spMk id="5" creationId="{CA3AA035-FF56-0A0B-A9F9-FDCE35E9C9B6}"/>
          </ac:spMkLst>
        </pc:spChg>
        <pc:spChg chg="add mod">
          <ac:chgData name="Nanda Fretes" userId="3251f339cb56ebd4" providerId="LiveId" clId="{AACD7EBA-46BB-450C-942E-C2D5F173ED84}" dt="2024-04-03T00:20:45.239" v="1802" actId="20577"/>
          <ac:spMkLst>
            <pc:docMk/>
            <pc:sldMk cId="2846309908" sldId="524"/>
            <ac:spMk id="12" creationId="{5F6D4BBF-27AD-DA8B-CAD5-E805D136321A}"/>
          </ac:spMkLst>
        </pc:spChg>
        <pc:spChg chg="add mod">
          <ac:chgData name="Nanda Fretes" userId="3251f339cb56ebd4" providerId="LiveId" clId="{AACD7EBA-46BB-450C-942E-C2D5F173ED84}" dt="2024-04-03T00:33:25.028" v="2222" actId="313"/>
          <ac:spMkLst>
            <pc:docMk/>
            <pc:sldMk cId="2846309908" sldId="524"/>
            <ac:spMk id="13" creationId="{2D9EF7CB-9F90-A1EA-DAD2-D9E2D4C08ED0}"/>
          </ac:spMkLst>
        </pc:spChg>
        <pc:picChg chg="del">
          <ac:chgData name="Nanda Fretes" userId="3251f339cb56ebd4" providerId="LiveId" clId="{AACD7EBA-46BB-450C-942E-C2D5F173ED84}" dt="2024-04-03T00:18:52.653" v="1760" actId="478"/>
          <ac:picMkLst>
            <pc:docMk/>
            <pc:sldMk cId="2846309908" sldId="524"/>
            <ac:picMk id="7" creationId="{9970AA69-6A07-A22E-17FB-3E3F3C1383E4}"/>
          </ac:picMkLst>
        </pc:picChg>
        <pc:picChg chg="del">
          <ac:chgData name="Nanda Fretes" userId="3251f339cb56ebd4" providerId="LiveId" clId="{AACD7EBA-46BB-450C-942E-C2D5F173ED84}" dt="2024-04-03T00:18:52.653" v="1760" actId="478"/>
          <ac:picMkLst>
            <pc:docMk/>
            <pc:sldMk cId="2846309908" sldId="524"/>
            <ac:picMk id="8" creationId="{56269116-0279-B19F-AB48-4FC9B541F761}"/>
          </ac:picMkLst>
        </pc:picChg>
        <pc:picChg chg="add mod">
          <ac:chgData name="Nanda Fretes" userId="3251f339cb56ebd4" providerId="LiveId" clId="{AACD7EBA-46BB-450C-942E-C2D5F173ED84}" dt="2024-04-03T00:19:59.738" v="1770" actId="1076"/>
          <ac:picMkLst>
            <pc:docMk/>
            <pc:sldMk cId="2846309908" sldId="524"/>
            <ac:picMk id="11" creationId="{DDC6C671-898E-1CF1-56EE-C3B5EDB742A0}"/>
          </ac:picMkLst>
        </pc:picChg>
        <pc:picChg chg="add mod">
          <ac:chgData name="Nanda Fretes" userId="3251f339cb56ebd4" providerId="LiveId" clId="{AACD7EBA-46BB-450C-942E-C2D5F173ED84}" dt="2024-04-03T00:22:42.532" v="1950" actId="1440"/>
          <ac:picMkLst>
            <pc:docMk/>
            <pc:sldMk cId="2846309908" sldId="524"/>
            <ac:picMk id="15" creationId="{4BEA0DC8-D838-1E0D-2DA8-929821BC2E20}"/>
          </ac:picMkLst>
        </pc:picChg>
        <pc:picChg chg="add mod">
          <ac:chgData name="Nanda Fretes" userId="3251f339cb56ebd4" providerId="LiveId" clId="{AACD7EBA-46BB-450C-942E-C2D5F173ED84}" dt="2024-04-03T00:22:50.033" v="1952" actId="1076"/>
          <ac:picMkLst>
            <pc:docMk/>
            <pc:sldMk cId="2846309908" sldId="524"/>
            <ac:picMk id="17" creationId="{4CC80A56-2A48-6693-FB4E-C2E6D649FE8F}"/>
          </ac:picMkLst>
        </pc:picChg>
      </pc:sldChg>
      <pc:sldChg chg="del">
        <pc:chgData name="Nanda Fretes" userId="3251f339cb56ebd4" providerId="LiveId" clId="{AACD7EBA-46BB-450C-942E-C2D5F173ED84}" dt="2024-04-01T19:10:27.740" v="21" actId="47"/>
        <pc:sldMkLst>
          <pc:docMk/>
          <pc:sldMk cId="2961433313" sldId="524"/>
        </pc:sldMkLst>
      </pc:sldChg>
      <pc:sldChg chg="add del">
        <pc:chgData name="Nanda Fretes" userId="3251f339cb56ebd4" providerId="LiveId" clId="{AACD7EBA-46BB-450C-942E-C2D5F173ED84}" dt="2024-04-03T00:18:01.492" v="1754" actId="2890"/>
        <pc:sldMkLst>
          <pc:docMk/>
          <pc:sldMk cId="325742425" sldId="525"/>
        </pc:sldMkLst>
      </pc:sldChg>
      <pc:sldChg chg="add del">
        <pc:chgData name="Nanda Fretes" userId="3251f339cb56ebd4" providerId="LiveId" clId="{AACD7EBA-46BB-450C-942E-C2D5F173ED84}" dt="2024-04-03T00:18:42.555" v="1758" actId="47"/>
        <pc:sldMkLst>
          <pc:docMk/>
          <pc:sldMk cId="3923189122" sldId="525"/>
        </pc:sldMkLst>
      </pc:sldChg>
      <pc:sldChg chg="addSp delSp modSp add mod">
        <pc:chgData name="Nanda Fretes" userId="3251f339cb56ebd4" providerId="LiveId" clId="{AACD7EBA-46BB-450C-942E-C2D5F173ED84}" dt="2024-04-03T00:32:59.040" v="2220" actId="6549"/>
        <pc:sldMkLst>
          <pc:docMk/>
          <pc:sldMk cId="4065367191" sldId="525"/>
        </pc:sldMkLst>
        <pc:spChg chg="mod">
          <ac:chgData name="Nanda Fretes" userId="3251f339cb56ebd4" providerId="LiveId" clId="{AACD7EBA-46BB-450C-942E-C2D5F173ED84}" dt="2024-04-03T00:23:28.351" v="1960" actId="20577"/>
          <ac:spMkLst>
            <pc:docMk/>
            <pc:sldMk cId="4065367191" sldId="525"/>
            <ac:spMk id="2" creationId="{4993933C-8680-CD2A-CB44-6FB1F51884DF}"/>
          </ac:spMkLst>
        </pc:spChg>
        <pc:spChg chg="add del">
          <ac:chgData name="Nanda Fretes" userId="3251f339cb56ebd4" providerId="LiveId" clId="{AACD7EBA-46BB-450C-942E-C2D5F173ED84}" dt="2024-04-03T00:25:53.095" v="1965" actId="22"/>
          <ac:spMkLst>
            <pc:docMk/>
            <pc:sldMk cId="4065367191" sldId="525"/>
            <ac:spMk id="4" creationId="{B06A1443-9C3B-3CD1-DA0D-EB7882DF5460}"/>
          </ac:spMkLst>
        </pc:spChg>
        <pc:spChg chg="mod">
          <ac:chgData name="Nanda Fretes" userId="3251f339cb56ebd4" providerId="LiveId" clId="{AACD7EBA-46BB-450C-942E-C2D5F173ED84}" dt="2024-04-03T00:32:59.040" v="2220" actId="6549"/>
          <ac:spMkLst>
            <pc:docMk/>
            <pc:sldMk cId="4065367191" sldId="525"/>
            <ac:spMk id="12" creationId="{5F6D4BBF-27AD-DA8B-CAD5-E805D136321A}"/>
          </ac:spMkLst>
        </pc:spChg>
        <pc:spChg chg="del">
          <ac:chgData name="Nanda Fretes" userId="3251f339cb56ebd4" providerId="LiveId" clId="{AACD7EBA-46BB-450C-942E-C2D5F173ED84}" dt="2024-04-03T00:25:15.965" v="1963" actId="478"/>
          <ac:spMkLst>
            <pc:docMk/>
            <pc:sldMk cId="4065367191" sldId="525"/>
            <ac:spMk id="13" creationId="{2D9EF7CB-9F90-A1EA-DAD2-D9E2D4C08ED0}"/>
          </ac:spMkLst>
        </pc:spChg>
        <pc:picChg chg="del">
          <ac:chgData name="Nanda Fretes" userId="3251f339cb56ebd4" providerId="LiveId" clId="{AACD7EBA-46BB-450C-942E-C2D5F173ED84}" dt="2024-04-03T00:25:15.965" v="1963" actId="478"/>
          <ac:picMkLst>
            <pc:docMk/>
            <pc:sldMk cId="4065367191" sldId="525"/>
            <ac:picMk id="11" creationId="{DDC6C671-898E-1CF1-56EE-C3B5EDB742A0}"/>
          </ac:picMkLst>
        </pc:picChg>
        <pc:picChg chg="del">
          <ac:chgData name="Nanda Fretes" userId="3251f339cb56ebd4" providerId="LiveId" clId="{AACD7EBA-46BB-450C-942E-C2D5F173ED84}" dt="2024-04-03T00:25:15.965" v="1963" actId="478"/>
          <ac:picMkLst>
            <pc:docMk/>
            <pc:sldMk cId="4065367191" sldId="525"/>
            <ac:picMk id="15" creationId="{4BEA0DC8-D838-1E0D-2DA8-929821BC2E20}"/>
          </ac:picMkLst>
        </pc:picChg>
        <pc:picChg chg="del">
          <ac:chgData name="Nanda Fretes" userId="3251f339cb56ebd4" providerId="LiveId" clId="{AACD7EBA-46BB-450C-942E-C2D5F173ED84}" dt="2024-04-03T00:25:15.965" v="1963" actId="478"/>
          <ac:picMkLst>
            <pc:docMk/>
            <pc:sldMk cId="4065367191" sldId="525"/>
            <ac:picMk id="17" creationId="{4CC80A56-2A48-6693-FB4E-C2E6D649FE8F}"/>
          </ac:picMkLst>
        </pc:picChg>
      </pc:sldChg>
      <pc:sldChg chg="addSp delSp modSp add mod">
        <pc:chgData name="Nanda Fretes" userId="3251f339cb56ebd4" providerId="LiveId" clId="{AACD7EBA-46BB-450C-942E-C2D5F173ED84}" dt="2024-04-03T00:32:55.231" v="2219" actId="1076"/>
        <pc:sldMkLst>
          <pc:docMk/>
          <pc:sldMk cId="448265833" sldId="526"/>
        </pc:sldMkLst>
        <pc:spChg chg="del">
          <ac:chgData name="Nanda Fretes" userId="3251f339cb56ebd4" providerId="LiveId" clId="{AACD7EBA-46BB-450C-942E-C2D5F173ED84}" dt="2024-04-03T00:31:33.591" v="2210" actId="478"/>
          <ac:spMkLst>
            <pc:docMk/>
            <pc:sldMk cId="448265833" sldId="526"/>
            <ac:spMk id="12" creationId="{5F6D4BBF-27AD-DA8B-CAD5-E805D136321A}"/>
          </ac:spMkLst>
        </pc:spChg>
        <pc:picChg chg="add del mod">
          <ac:chgData name="Nanda Fretes" userId="3251f339cb56ebd4" providerId="LiveId" clId="{AACD7EBA-46BB-450C-942E-C2D5F173ED84}" dt="2024-04-03T00:31:44.003" v="2214" actId="478"/>
          <ac:picMkLst>
            <pc:docMk/>
            <pc:sldMk cId="448265833" sldId="526"/>
            <ac:picMk id="4" creationId="{C66E845D-3BFD-24FE-AC6A-986FD59D23A9}"/>
          </ac:picMkLst>
        </pc:picChg>
        <pc:picChg chg="add mod">
          <ac:chgData name="Nanda Fretes" userId="3251f339cb56ebd4" providerId="LiveId" clId="{AACD7EBA-46BB-450C-942E-C2D5F173ED84}" dt="2024-04-03T00:32:55.231" v="2219" actId="1076"/>
          <ac:picMkLst>
            <pc:docMk/>
            <pc:sldMk cId="448265833" sldId="526"/>
            <ac:picMk id="7" creationId="{DAC56C32-800E-0D86-A068-C6A0032670C2}"/>
          </ac:picMkLst>
        </pc:picChg>
      </pc:sldChg>
      <pc:sldChg chg="del">
        <pc:chgData name="Nanda Fretes" userId="3251f339cb56ebd4" providerId="LiveId" clId="{AACD7EBA-46BB-450C-942E-C2D5F173ED84}" dt="2024-04-01T19:10:28.870" v="24" actId="47"/>
        <pc:sldMkLst>
          <pc:docMk/>
          <pc:sldMk cId="799621971" sldId="526"/>
        </pc:sldMkLst>
      </pc:sldChg>
      <pc:sldChg chg="add del">
        <pc:chgData name="Nanda Fretes" userId="3251f339cb56ebd4" providerId="LiveId" clId="{AACD7EBA-46BB-450C-942E-C2D5F173ED84}" dt="2024-04-03T00:23:22.667" v="1955" actId="47"/>
        <pc:sldMkLst>
          <pc:docMk/>
          <pc:sldMk cId="1824709492" sldId="526"/>
        </pc:sldMkLst>
      </pc:sldChg>
      <pc:sldChg chg="addSp delSp modSp add mod">
        <pc:chgData name="Nanda Fretes" userId="3251f339cb56ebd4" providerId="LiveId" clId="{AACD7EBA-46BB-450C-942E-C2D5F173ED84}" dt="2024-04-03T00:36:39.170" v="2237" actId="14100"/>
        <pc:sldMkLst>
          <pc:docMk/>
          <pc:sldMk cId="1658481863" sldId="527"/>
        </pc:sldMkLst>
        <pc:picChg chg="add mod">
          <ac:chgData name="Nanda Fretes" userId="3251f339cb56ebd4" providerId="LiveId" clId="{AACD7EBA-46BB-450C-942E-C2D5F173ED84}" dt="2024-04-03T00:36:39.170" v="2237" actId="14100"/>
          <ac:picMkLst>
            <pc:docMk/>
            <pc:sldMk cId="1658481863" sldId="527"/>
            <ac:picMk id="4" creationId="{EC61EA17-7299-A083-DCC5-F2C61456A266}"/>
          </ac:picMkLst>
        </pc:picChg>
        <pc:picChg chg="del">
          <ac:chgData name="Nanda Fretes" userId="3251f339cb56ebd4" providerId="LiveId" clId="{AACD7EBA-46BB-450C-942E-C2D5F173ED84}" dt="2024-04-03T00:34:57.085" v="2225" actId="478"/>
          <ac:picMkLst>
            <pc:docMk/>
            <pc:sldMk cId="1658481863" sldId="527"/>
            <ac:picMk id="7" creationId="{DAC56C32-800E-0D86-A068-C6A0032670C2}"/>
          </ac:picMkLst>
        </pc:picChg>
        <pc:picChg chg="add mod">
          <ac:chgData name="Nanda Fretes" userId="3251f339cb56ebd4" providerId="LiveId" clId="{AACD7EBA-46BB-450C-942E-C2D5F173ED84}" dt="2024-04-03T00:35:43.662" v="2236" actId="1076"/>
          <ac:picMkLst>
            <pc:docMk/>
            <pc:sldMk cId="1658481863" sldId="527"/>
            <ac:picMk id="3074" creationId="{E3F082B1-DA80-3889-FEB5-1E76E3B39496}"/>
          </ac:picMkLst>
        </pc:picChg>
      </pc:sldChg>
      <pc:sldChg chg="del">
        <pc:chgData name="Nanda Fretes" userId="3251f339cb56ebd4" providerId="LiveId" clId="{AACD7EBA-46BB-450C-942E-C2D5F173ED84}" dt="2024-04-01T19:10:28.075" v="22" actId="47"/>
        <pc:sldMkLst>
          <pc:docMk/>
          <pc:sldMk cId="1835145892" sldId="527"/>
        </pc:sldMkLst>
      </pc:sldChg>
      <pc:sldChg chg="addSp delSp modSp add mod">
        <pc:chgData name="Nanda Fretes" userId="3251f339cb56ebd4" providerId="LiveId" clId="{AACD7EBA-46BB-450C-942E-C2D5F173ED84}" dt="2024-04-03T00:46:50.037" v="2456" actId="14100"/>
        <pc:sldMkLst>
          <pc:docMk/>
          <pc:sldMk cId="2927799004" sldId="528"/>
        </pc:sldMkLst>
        <pc:spChg chg="del">
          <ac:chgData name="Nanda Fretes" userId="3251f339cb56ebd4" providerId="LiveId" clId="{AACD7EBA-46BB-450C-942E-C2D5F173ED84}" dt="2024-04-03T00:45:54.611" v="2445" actId="478"/>
          <ac:spMkLst>
            <pc:docMk/>
            <pc:sldMk cId="2927799004" sldId="528"/>
            <ac:spMk id="2" creationId="{4993933C-8680-CD2A-CB44-6FB1F51884DF}"/>
          </ac:spMkLst>
        </pc:spChg>
        <pc:spChg chg="add mod">
          <ac:chgData name="Nanda Fretes" userId="3251f339cb56ebd4" providerId="LiveId" clId="{AACD7EBA-46BB-450C-942E-C2D5F173ED84}" dt="2024-04-03T00:46:04.095" v="2448" actId="1076"/>
          <ac:spMkLst>
            <pc:docMk/>
            <pc:sldMk cId="2927799004" sldId="528"/>
            <ac:spMk id="7" creationId="{ED325D22-D216-D468-4870-A4AE22F94145}"/>
          </ac:spMkLst>
        </pc:spChg>
        <pc:spChg chg="add mod">
          <ac:chgData name="Nanda Fretes" userId="3251f339cb56ebd4" providerId="LiveId" clId="{AACD7EBA-46BB-450C-942E-C2D5F173ED84}" dt="2024-04-03T00:45:58.259" v="2446" actId="1076"/>
          <ac:spMkLst>
            <pc:docMk/>
            <pc:sldMk cId="2927799004" sldId="528"/>
            <ac:spMk id="8" creationId="{27A5D5CA-C302-44FC-6977-70853E043C95}"/>
          </ac:spMkLst>
        </pc:spChg>
        <pc:picChg chg="del mod">
          <ac:chgData name="Nanda Fretes" userId="3251f339cb56ebd4" providerId="LiveId" clId="{AACD7EBA-46BB-450C-942E-C2D5F173ED84}" dt="2024-04-03T00:39:50.324" v="2248" actId="478"/>
          <ac:picMkLst>
            <pc:docMk/>
            <pc:sldMk cId="2927799004" sldId="528"/>
            <ac:picMk id="4" creationId="{EC61EA17-7299-A083-DCC5-F2C61456A266}"/>
          </ac:picMkLst>
        </pc:picChg>
        <pc:picChg chg="add mod">
          <ac:chgData name="Nanda Fretes" userId="3251f339cb56ebd4" providerId="LiveId" clId="{AACD7EBA-46BB-450C-942E-C2D5F173ED84}" dt="2024-04-03T00:46:01.126" v="2447" actId="1076"/>
          <ac:picMkLst>
            <pc:docMk/>
            <pc:sldMk cId="2927799004" sldId="528"/>
            <ac:picMk id="5" creationId="{249CD801-E8C4-DB30-0772-7BE08576040F}"/>
          </ac:picMkLst>
        </pc:picChg>
        <pc:picChg chg="add mod">
          <ac:chgData name="Nanda Fretes" userId="3251f339cb56ebd4" providerId="LiveId" clId="{AACD7EBA-46BB-450C-942E-C2D5F173ED84}" dt="2024-04-03T00:46:47.361" v="2455" actId="1076"/>
          <ac:picMkLst>
            <pc:docMk/>
            <pc:sldMk cId="2927799004" sldId="528"/>
            <ac:picMk id="11" creationId="{B3C562B8-C710-5080-0D65-E421A632641A}"/>
          </ac:picMkLst>
        </pc:picChg>
        <pc:picChg chg="add mod">
          <ac:chgData name="Nanda Fretes" userId="3251f339cb56ebd4" providerId="LiveId" clId="{AACD7EBA-46BB-450C-942E-C2D5F173ED84}" dt="2024-04-03T00:46:09.445" v="2450"/>
          <ac:picMkLst>
            <pc:docMk/>
            <pc:sldMk cId="2927799004" sldId="528"/>
            <ac:picMk id="12" creationId="{886E8B27-C307-9F45-A466-DF94FC025058}"/>
          </ac:picMkLst>
        </pc:picChg>
        <pc:picChg chg="add mod">
          <ac:chgData name="Nanda Fretes" userId="3251f339cb56ebd4" providerId="LiveId" clId="{AACD7EBA-46BB-450C-942E-C2D5F173ED84}" dt="2024-04-03T00:46:50.037" v="2456" actId="14100"/>
          <ac:picMkLst>
            <pc:docMk/>
            <pc:sldMk cId="2927799004" sldId="528"/>
            <ac:picMk id="14" creationId="{D05C67A4-09EB-F56D-B243-C66D5D067DC0}"/>
          </ac:picMkLst>
        </pc:picChg>
        <pc:picChg chg="del">
          <ac:chgData name="Nanda Fretes" userId="3251f339cb56ebd4" providerId="LiveId" clId="{AACD7EBA-46BB-450C-942E-C2D5F173ED84}" dt="2024-04-03T00:39:07.292" v="2239" actId="478"/>
          <ac:picMkLst>
            <pc:docMk/>
            <pc:sldMk cId="2927799004" sldId="528"/>
            <ac:picMk id="3074" creationId="{E3F082B1-DA80-3889-FEB5-1E76E3B39496}"/>
          </ac:picMkLst>
        </pc:picChg>
        <pc:picChg chg="add mod">
          <ac:chgData name="Nanda Fretes" userId="3251f339cb56ebd4" providerId="LiveId" clId="{AACD7EBA-46BB-450C-942E-C2D5F173ED84}" dt="2024-04-03T00:42:39.095" v="2261" actId="1076"/>
          <ac:picMkLst>
            <pc:docMk/>
            <pc:sldMk cId="2927799004" sldId="528"/>
            <ac:picMk id="4098" creationId="{CFD51197-1238-4174-6105-A7D780E29B7D}"/>
          </ac:picMkLst>
        </pc:picChg>
        <pc:picChg chg="add mod">
          <ac:chgData name="Nanda Fretes" userId="3251f339cb56ebd4" providerId="LiveId" clId="{AACD7EBA-46BB-450C-942E-C2D5F173ED84}" dt="2024-04-03T00:44:18.029" v="2439" actId="1076"/>
          <ac:picMkLst>
            <pc:docMk/>
            <pc:sldMk cId="2927799004" sldId="528"/>
            <ac:picMk id="4100" creationId="{F0D5B824-259E-B8B0-7D64-38A56E269B7D}"/>
          </ac:picMkLst>
        </pc:picChg>
      </pc:sldChg>
      <pc:sldChg chg="del">
        <pc:chgData name="Nanda Fretes" userId="3251f339cb56ebd4" providerId="LiveId" clId="{AACD7EBA-46BB-450C-942E-C2D5F173ED84}" dt="2024-04-01T19:10:28.542" v="23" actId="47"/>
        <pc:sldMkLst>
          <pc:docMk/>
          <pc:sldMk cId="3449777066" sldId="528"/>
        </pc:sldMkLst>
      </pc:sldChg>
      <pc:sldChg chg="addSp delSp modSp add mod">
        <pc:chgData name="Nanda Fretes" userId="3251f339cb56ebd4" providerId="LiveId" clId="{AACD7EBA-46BB-450C-942E-C2D5F173ED84}" dt="2024-04-03T00:55:08.915" v="2572" actId="1076"/>
        <pc:sldMkLst>
          <pc:docMk/>
          <pc:sldMk cId="1734113799" sldId="529"/>
        </pc:sldMkLst>
        <pc:spChg chg="del">
          <ac:chgData name="Nanda Fretes" userId="3251f339cb56ebd4" providerId="LiveId" clId="{AACD7EBA-46BB-450C-942E-C2D5F173ED84}" dt="2024-04-03T00:47:24.554" v="2464" actId="478"/>
          <ac:spMkLst>
            <pc:docMk/>
            <pc:sldMk cId="1734113799" sldId="529"/>
            <ac:spMk id="7" creationId="{ED325D22-D216-D468-4870-A4AE22F94145}"/>
          </ac:spMkLst>
        </pc:spChg>
        <pc:spChg chg="mod">
          <ac:chgData name="Nanda Fretes" userId="3251f339cb56ebd4" providerId="LiveId" clId="{AACD7EBA-46BB-450C-942E-C2D5F173ED84}" dt="2024-04-03T00:55:08.915" v="2572" actId="1076"/>
          <ac:spMkLst>
            <pc:docMk/>
            <pc:sldMk cId="1734113799" sldId="529"/>
            <ac:spMk id="8" creationId="{27A5D5CA-C302-44FC-6977-70853E043C95}"/>
          </ac:spMkLst>
        </pc:spChg>
        <pc:picChg chg="add mod">
          <ac:chgData name="Nanda Fretes" userId="3251f339cb56ebd4" providerId="LiveId" clId="{AACD7EBA-46BB-450C-942E-C2D5F173ED84}" dt="2024-04-03T00:55:05.156" v="2571" actId="1076"/>
          <ac:picMkLst>
            <pc:docMk/>
            <pc:sldMk cId="1734113799" sldId="529"/>
            <ac:picMk id="3" creationId="{DBBB71CA-A319-8242-57A4-258592BBC769}"/>
          </ac:picMkLst>
        </pc:picChg>
        <pc:picChg chg="del">
          <ac:chgData name="Nanda Fretes" userId="3251f339cb56ebd4" providerId="LiveId" clId="{AACD7EBA-46BB-450C-942E-C2D5F173ED84}" dt="2024-04-03T00:47:23.057" v="2463" actId="478"/>
          <ac:picMkLst>
            <pc:docMk/>
            <pc:sldMk cId="1734113799" sldId="529"/>
            <ac:picMk id="5" creationId="{249CD801-E8C4-DB30-0772-7BE08576040F}"/>
          </ac:picMkLst>
        </pc:picChg>
        <pc:picChg chg="add mod">
          <ac:chgData name="Nanda Fretes" userId="3251f339cb56ebd4" providerId="LiveId" clId="{AACD7EBA-46BB-450C-942E-C2D5F173ED84}" dt="2024-04-03T00:55:02.430" v="2570" actId="14100"/>
          <ac:picMkLst>
            <pc:docMk/>
            <pc:sldMk cId="1734113799" sldId="529"/>
            <ac:picMk id="10" creationId="{19B97E63-2D6A-024D-EC34-BC1C40828595}"/>
          </ac:picMkLst>
        </pc:picChg>
        <pc:picChg chg="del">
          <ac:chgData name="Nanda Fretes" userId="3251f339cb56ebd4" providerId="LiveId" clId="{AACD7EBA-46BB-450C-942E-C2D5F173ED84}" dt="2024-04-03T00:47:20.025" v="2460" actId="478"/>
          <ac:picMkLst>
            <pc:docMk/>
            <pc:sldMk cId="1734113799" sldId="529"/>
            <ac:picMk id="11" creationId="{B3C562B8-C710-5080-0D65-E421A632641A}"/>
          </ac:picMkLst>
        </pc:picChg>
        <pc:picChg chg="del">
          <ac:chgData name="Nanda Fretes" userId="3251f339cb56ebd4" providerId="LiveId" clId="{AACD7EBA-46BB-450C-942E-C2D5F173ED84}" dt="2024-04-03T00:47:20.849" v="2461" actId="478"/>
          <ac:picMkLst>
            <pc:docMk/>
            <pc:sldMk cId="1734113799" sldId="529"/>
            <ac:picMk id="14" creationId="{D05C67A4-09EB-F56D-B243-C66D5D067DC0}"/>
          </ac:picMkLst>
        </pc:picChg>
        <pc:picChg chg="del">
          <ac:chgData name="Nanda Fretes" userId="3251f339cb56ebd4" providerId="LiveId" clId="{AACD7EBA-46BB-450C-942E-C2D5F173ED84}" dt="2024-04-03T00:47:19.248" v="2459" actId="478"/>
          <ac:picMkLst>
            <pc:docMk/>
            <pc:sldMk cId="1734113799" sldId="529"/>
            <ac:picMk id="4098" creationId="{CFD51197-1238-4174-6105-A7D780E29B7D}"/>
          </ac:picMkLst>
        </pc:picChg>
        <pc:picChg chg="del">
          <ac:chgData name="Nanda Fretes" userId="3251f339cb56ebd4" providerId="LiveId" clId="{AACD7EBA-46BB-450C-942E-C2D5F173ED84}" dt="2024-04-03T00:47:17.553" v="2458" actId="478"/>
          <ac:picMkLst>
            <pc:docMk/>
            <pc:sldMk cId="1734113799" sldId="529"/>
            <ac:picMk id="4100" creationId="{F0D5B824-259E-B8B0-7D64-38A56E269B7D}"/>
          </ac:picMkLst>
        </pc:picChg>
      </pc:sldChg>
      <pc:sldChg chg="del">
        <pc:chgData name="Nanda Fretes" userId="3251f339cb56ebd4" providerId="LiveId" clId="{AACD7EBA-46BB-450C-942E-C2D5F173ED84}" dt="2024-04-01T19:10:29.368" v="25" actId="47"/>
        <pc:sldMkLst>
          <pc:docMk/>
          <pc:sldMk cId="2008968373" sldId="529"/>
        </pc:sldMkLst>
      </pc:sldChg>
      <pc:sldChg chg="del">
        <pc:chgData name="Nanda Fretes" userId="3251f339cb56ebd4" providerId="LiveId" clId="{AACD7EBA-46BB-450C-942E-C2D5F173ED84}" dt="2024-04-01T19:10:29.862" v="26" actId="47"/>
        <pc:sldMkLst>
          <pc:docMk/>
          <pc:sldMk cId="776329947" sldId="530"/>
        </pc:sldMkLst>
      </pc:sldChg>
      <pc:sldChg chg="add">
        <pc:chgData name="Nanda Fretes" userId="3251f339cb56ebd4" providerId="LiveId" clId="{AACD7EBA-46BB-450C-942E-C2D5F173ED84}" dt="2024-04-03T00:55:12.071" v="2573" actId="2890"/>
        <pc:sldMkLst>
          <pc:docMk/>
          <pc:sldMk cId="3943108267" sldId="530"/>
        </pc:sldMkLst>
      </pc:sldChg>
      <pc:sldChg chg="addSp delSp modSp add mod">
        <pc:chgData name="Nanda Fretes" userId="3251f339cb56ebd4" providerId="LiveId" clId="{AACD7EBA-46BB-450C-942E-C2D5F173ED84}" dt="2024-04-03T01:00:25.444" v="2605" actId="1076"/>
        <pc:sldMkLst>
          <pc:docMk/>
          <pc:sldMk cId="1038037680" sldId="531"/>
        </pc:sldMkLst>
        <pc:spChg chg="mod">
          <ac:chgData name="Nanda Fretes" userId="3251f339cb56ebd4" providerId="LiveId" clId="{AACD7EBA-46BB-450C-942E-C2D5F173ED84}" dt="2024-04-03T00:59:37.503" v="2596" actId="20577"/>
          <ac:spMkLst>
            <pc:docMk/>
            <pc:sldMk cId="1038037680" sldId="531"/>
            <ac:spMk id="8" creationId="{27A5D5CA-C302-44FC-6977-70853E043C95}"/>
          </ac:spMkLst>
        </pc:spChg>
        <pc:picChg chg="del">
          <ac:chgData name="Nanda Fretes" userId="3251f339cb56ebd4" providerId="LiveId" clId="{AACD7EBA-46BB-450C-942E-C2D5F173ED84}" dt="2024-04-03T00:59:40.476" v="2597" actId="478"/>
          <ac:picMkLst>
            <pc:docMk/>
            <pc:sldMk cId="1038037680" sldId="531"/>
            <ac:picMk id="3" creationId="{DBBB71CA-A319-8242-57A4-258592BBC769}"/>
          </ac:picMkLst>
        </pc:picChg>
        <pc:picChg chg="add mod">
          <ac:chgData name="Nanda Fretes" userId="3251f339cb56ebd4" providerId="LiveId" clId="{AACD7EBA-46BB-450C-942E-C2D5F173ED84}" dt="2024-04-03T00:59:48.429" v="2601" actId="14100"/>
          <ac:picMkLst>
            <pc:docMk/>
            <pc:sldMk cId="1038037680" sldId="531"/>
            <ac:picMk id="4" creationId="{F1DACEC4-741C-9D10-7175-2C0492064651}"/>
          </ac:picMkLst>
        </pc:picChg>
        <pc:picChg chg="add mod">
          <ac:chgData name="Nanda Fretes" userId="3251f339cb56ebd4" providerId="LiveId" clId="{AACD7EBA-46BB-450C-942E-C2D5F173ED84}" dt="2024-04-03T01:00:25.444" v="2605" actId="1076"/>
          <ac:picMkLst>
            <pc:docMk/>
            <pc:sldMk cId="1038037680" sldId="531"/>
            <ac:picMk id="7" creationId="{B42429B7-3300-228D-D8CE-0DE102AC3490}"/>
          </ac:picMkLst>
        </pc:picChg>
        <pc:picChg chg="del">
          <ac:chgData name="Nanda Fretes" userId="3251f339cb56ebd4" providerId="LiveId" clId="{AACD7EBA-46BB-450C-942E-C2D5F173ED84}" dt="2024-04-03T00:59:41.517" v="2598" actId="478"/>
          <ac:picMkLst>
            <pc:docMk/>
            <pc:sldMk cId="1038037680" sldId="531"/>
            <ac:picMk id="10" creationId="{19B97E63-2D6A-024D-EC34-BC1C40828595}"/>
          </ac:picMkLst>
        </pc:picChg>
      </pc:sldChg>
      <pc:sldChg chg="del">
        <pc:chgData name="Nanda Fretes" userId="3251f339cb56ebd4" providerId="LiveId" clId="{AACD7EBA-46BB-450C-942E-C2D5F173ED84}" dt="2024-04-01T19:10:30.763" v="28" actId="47"/>
        <pc:sldMkLst>
          <pc:docMk/>
          <pc:sldMk cId="1958278409" sldId="531"/>
        </pc:sldMkLst>
      </pc:sldChg>
      <pc:sldChg chg="del">
        <pc:chgData name="Nanda Fretes" userId="3251f339cb56ebd4" providerId="LiveId" clId="{AACD7EBA-46BB-450C-942E-C2D5F173ED84}" dt="2024-04-01T19:10:30.330" v="27" actId="47"/>
        <pc:sldMkLst>
          <pc:docMk/>
          <pc:sldMk cId="2656224435" sldId="532"/>
        </pc:sldMkLst>
      </pc:sldChg>
      <pc:sldChg chg="addSp delSp modSp add mod">
        <pc:chgData name="Nanda Fretes" userId="3251f339cb56ebd4" providerId="LiveId" clId="{AACD7EBA-46BB-450C-942E-C2D5F173ED84}" dt="2024-04-03T01:26:33.669" v="2665" actId="20577"/>
        <pc:sldMkLst>
          <pc:docMk/>
          <pc:sldMk cId="4008823435" sldId="532"/>
        </pc:sldMkLst>
        <pc:spChg chg="mod">
          <ac:chgData name="Nanda Fretes" userId="3251f339cb56ebd4" providerId="LiveId" clId="{AACD7EBA-46BB-450C-942E-C2D5F173ED84}" dt="2024-04-03T01:26:33.669" v="2665" actId="20577"/>
          <ac:spMkLst>
            <pc:docMk/>
            <pc:sldMk cId="4008823435" sldId="532"/>
            <ac:spMk id="8" creationId="{27A5D5CA-C302-44FC-6977-70853E043C95}"/>
          </ac:spMkLst>
        </pc:spChg>
        <pc:picChg chg="add mod">
          <ac:chgData name="Nanda Fretes" userId="3251f339cb56ebd4" providerId="LiveId" clId="{AACD7EBA-46BB-450C-942E-C2D5F173ED84}" dt="2024-04-03T01:04:06.074" v="2615" actId="1076"/>
          <ac:picMkLst>
            <pc:docMk/>
            <pc:sldMk cId="4008823435" sldId="532"/>
            <ac:picMk id="3" creationId="{CCEA5A7A-B158-EAD7-275A-001EDD4096A9}"/>
          </ac:picMkLst>
        </pc:picChg>
        <pc:picChg chg="del">
          <ac:chgData name="Nanda Fretes" userId="3251f339cb56ebd4" providerId="LiveId" clId="{AACD7EBA-46BB-450C-942E-C2D5F173ED84}" dt="2024-04-03T01:03:16.071" v="2607" actId="478"/>
          <ac:picMkLst>
            <pc:docMk/>
            <pc:sldMk cId="4008823435" sldId="532"/>
            <ac:picMk id="4" creationId="{F1DACEC4-741C-9D10-7175-2C0492064651}"/>
          </ac:picMkLst>
        </pc:picChg>
        <pc:picChg chg="del">
          <ac:chgData name="Nanda Fretes" userId="3251f339cb56ebd4" providerId="LiveId" clId="{AACD7EBA-46BB-450C-942E-C2D5F173ED84}" dt="2024-04-03T01:03:24.619" v="2611" actId="478"/>
          <ac:picMkLst>
            <pc:docMk/>
            <pc:sldMk cId="4008823435" sldId="532"/>
            <ac:picMk id="7" creationId="{B42429B7-3300-228D-D8CE-0DE102AC3490}"/>
          </ac:picMkLst>
        </pc:picChg>
        <pc:picChg chg="add mod">
          <ac:chgData name="Nanda Fretes" userId="3251f339cb56ebd4" providerId="LiveId" clId="{AACD7EBA-46BB-450C-942E-C2D5F173ED84}" dt="2024-04-03T01:04:07.565" v="2616" actId="1076"/>
          <ac:picMkLst>
            <pc:docMk/>
            <pc:sldMk cId="4008823435" sldId="532"/>
            <ac:picMk id="10" creationId="{BC2BFAF1-4EB9-40E6-EC3E-64452F8E42D8}"/>
          </ac:picMkLst>
        </pc:picChg>
      </pc:sldChg>
      <pc:sldChg chg="addSp delSp modSp add mod">
        <pc:chgData name="Nanda Fretes" userId="3251f339cb56ebd4" providerId="LiveId" clId="{AACD7EBA-46BB-450C-942E-C2D5F173ED84}" dt="2024-04-03T01:26:24.558" v="2652" actId="1076"/>
        <pc:sldMkLst>
          <pc:docMk/>
          <pc:sldMk cId="1125634367" sldId="533"/>
        </pc:sldMkLst>
        <pc:spChg chg="del">
          <ac:chgData name="Nanda Fretes" userId="3251f339cb56ebd4" providerId="LiveId" clId="{AACD7EBA-46BB-450C-942E-C2D5F173ED84}" dt="2024-04-03T01:26:16.974" v="2648" actId="478"/>
          <ac:spMkLst>
            <pc:docMk/>
            <pc:sldMk cId="1125634367" sldId="533"/>
            <ac:spMk id="8" creationId="{27A5D5CA-C302-44FC-6977-70853E043C95}"/>
          </ac:spMkLst>
        </pc:spChg>
        <pc:picChg chg="del">
          <ac:chgData name="Nanda Fretes" userId="3251f339cb56ebd4" providerId="LiveId" clId="{AACD7EBA-46BB-450C-942E-C2D5F173ED84}" dt="2024-04-03T01:06:36.222" v="2618" actId="478"/>
          <ac:picMkLst>
            <pc:docMk/>
            <pc:sldMk cId="1125634367" sldId="533"/>
            <ac:picMk id="3" creationId="{CCEA5A7A-B158-EAD7-275A-001EDD4096A9}"/>
          </ac:picMkLst>
        </pc:picChg>
        <pc:picChg chg="add del mod">
          <ac:chgData name="Nanda Fretes" userId="3251f339cb56ebd4" providerId="LiveId" clId="{AACD7EBA-46BB-450C-942E-C2D5F173ED84}" dt="2024-04-03T01:26:18.470" v="2649" actId="478"/>
          <ac:picMkLst>
            <pc:docMk/>
            <pc:sldMk cId="1125634367" sldId="533"/>
            <ac:picMk id="4" creationId="{8AE1FC19-BFAD-2537-956C-D2221375665D}"/>
          </ac:picMkLst>
        </pc:picChg>
        <pc:picChg chg="add del mod">
          <ac:chgData name="Nanda Fretes" userId="3251f339cb56ebd4" providerId="LiveId" clId="{AACD7EBA-46BB-450C-942E-C2D5F173ED84}" dt="2024-04-03T01:26:19.533" v="2650" actId="478"/>
          <ac:picMkLst>
            <pc:docMk/>
            <pc:sldMk cId="1125634367" sldId="533"/>
            <ac:picMk id="7" creationId="{5022B037-29AF-4B11-F69B-4B51C0B14020}"/>
          </ac:picMkLst>
        </pc:picChg>
        <pc:picChg chg="del mod">
          <ac:chgData name="Nanda Fretes" userId="3251f339cb56ebd4" providerId="LiveId" clId="{AACD7EBA-46BB-450C-942E-C2D5F173ED84}" dt="2024-04-03T01:17:44.951" v="2621" actId="478"/>
          <ac:picMkLst>
            <pc:docMk/>
            <pc:sldMk cId="1125634367" sldId="533"/>
            <ac:picMk id="10" creationId="{BC2BFAF1-4EB9-40E6-EC3E-64452F8E42D8}"/>
          </ac:picMkLst>
        </pc:picChg>
        <pc:picChg chg="add mod">
          <ac:chgData name="Nanda Fretes" userId="3251f339cb56ebd4" providerId="LiveId" clId="{AACD7EBA-46BB-450C-942E-C2D5F173ED84}" dt="2024-04-03T01:26:24.558" v="2652" actId="1076"/>
          <ac:picMkLst>
            <pc:docMk/>
            <pc:sldMk cId="1125634367" sldId="533"/>
            <ac:picMk id="12" creationId="{21E9A0A4-FC05-CB9C-FC65-41A735E1B12A}"/>
          </ac:picMkLst>
        </pc:picChg>
      </pc:sldChg>
      <pc:sldChg chg="del">
        <pc:chgData name="Nanda Fretes" userId="3251f339cb56ebd4" providerId="LiveId" clId="{AACD7EBA-46BB-450C-942E-C2D5F173ED84}" dt="2024-04-01T19:10:20.147" v="4" actId="47"/>
        <pc:sldMkLst>
          <pc:docMk/>
          <pc:sldMk cId="2226052547" sldId="533"/>
        </pc:sldMkLst>
      </pc:sldChg>
      <pc:sldChg chg="addSp delSp modSp add mod">
        <pc:chgData name="Nanda Fretes" userId="3251f339cb56ebd4" providerId="LiveId" clId="{AACD7EBA-46BB-450C-942E-C2D5F173ED84}" dt="2024-04-03T01:20:28.972" v="2636" actId="1076"/>
        <pc:sldMkLst>
          <pc:docMk/>
          <pc:sldMk cId="283097094" sldId="534"/>
        </pc:sldMkLst>
        <pc:spChg chg="del">
          <ac:chgData name="Nanda Fretes" userId="3251f339cb56ebd4" providerId="LiveId" clId="{AACD7EBA-46BB-450C-942E-C2D5F173ED84}" dt="2024-04-03T01:20:17.316" v="2630" actId="478"/>
          <ac:spMkLst>
            <pc:docMk/>
            <pc:sldMk cId="283097094" sldId="534"/>
            <ac:spMk id="8" creationId="{27A5D5CA-C302-44FC-6977-70853E043C95}"/>
          </ac:spMkLst>
        </pc:spChg>
        <pc:picChg chg="add mod">
          <ac:chgData name="Nanda Fretes" userId="3251f339cb56ebd4" providerId="LiveId" clId="{AACD7EBA-46BB-450C-942E-C2D5F173ED84}" dt="2024-04-03T01:20:28.972" v="2636" actId="1076"/>
          <ac:picMkLst>
            <pc:docMk/>
            <pc:sldMk cId="283097094" sldId="534"/>
            <ac:picMk id="3" creationId="{AD6117E2-E2D6-92EE-CE1E-0B9D45EDA244}"/>
          </ac:picMkLst>
        </pc:picChg>
        <pc:picChg chg="del">
          <ac:chgData name="Nanda Fretes" userId="3251f339cb56ebd4" providerId="LiveId" clId="{AACD7EBA-46BB-450C-942E-C2D5F173ED84}" dt="2024-04-03T01:20:14.208" v="2629" actId="478"/>
          <ac:picMkLst>
            <pc:docMk/>
            <pc:sldMk cId="283097094" sldId="534"/>
            <ac:picMk id="4" creationId="{8AE1FC19-BFAD-2537-956C-D2221375665D}"/>
          </ac:picMkLst>
        </pc:picChg>
        <pc:picChg chg="del">
          <ac:chgData name="Nanda Fretes" userId="3251f339cb56ebd4" providerId="LiveId" clId="{AACD7EBA-46BB-450C-942E-C2D5F173ED84}" dt="2024-04-03T01:20:14.208" v="2629" actId="478"/>
          <ac:picMkLst>
            <pc:docMk/>
            <pc:sldMk cId="283097094" sldId="534"/>
            <ac:picMk id="7" creationId="{5022B037-29AF-4B11-F69B-4B51C0B14020}"/>
          </ac:picMkLst>
        </pc:picChg>
      </pc:sldChg>
      <pc:sldChg chg="del">
        <pc:chgData name="Nanda Fretes" userId="3251f339cb56ebd4" providerId="LiveId" clId="{AACD7EBA-46BB-450C-942E-C2D5F173ED84}" dt="2024-04-01T19:10:27.166" v="19" actId="47"/>
        <pc:sldMkLst>
          <pc:docMk/>
          <pc:sldMk cId="2021271953" sldId="535"/>
        </pc:sldMkLst>
      </pc:sldChg>
      <pc:sldChg chg="addSp delSp modSp add mod">
        <pc:chgData name="Nanda Fretes" userId="3251f339cb56ebd4" providerId="LiveId" clId="{AACD7EBA-46BB-450C-942E-C2D5F173ED84}" dt="2024-04-03T01:21:32.951" v="2640" actId="1076"/>
        <pc:sldMkLst>
          <pc:docMk/>
          <pc:sldMk cId="2763342711" sldId="535"/>
        </pc:sldMkLst>
        <pc:picChg chg="del">
          <ac:chgData name="Nanda Fretes" userId="3251f339cb56ebd4" providerId="LiveId" clId="{AACD7EBA-46BB-450C-942E-C2D5F173ED84}" dt="2024-04-03T01:21:23.516" v="2638" actId="478"/>
          <ac:picMkLst>
            <pc:docMk/>
            <pc:sldMk cId="2763342711" sldId="535"/>
            <ac:picMk id="3" creationId="{AD6117E2-E2D6-92EE-CE1E-0B9D45EDA244}"/>
          </ac:picMkLst>
        </pc:picChg>
        <pc:picChg chg="add mod">
          <ac:chgData name="Nanda Fretes" userId="3251f339cb56ebd4" providerId="LiveId" clId="{AACD7EBA-46BB-450C-942E-C2D5F173ED84}" dt="2024-04-03T01:21:32.951" v="2640" actId="1076"/>
          <ac:picMkLst>
            <pc:docMk/>
            <pc:sldMk cId="2763342711" sldId="535"/>
            <ac:picMk id="4" creationId="{834B8019-6948-13A5-B7F3-14A6A770B8AD}"/>
          </ac:picMkLst>
        </pc:picChg>
      </pc:sldChg>
      <pc:sldChg chg="addSp delSp modSp add mod">
        <pc:chgData name="Nanda Fretes" userId="3251f339cb56ebd4" providerId="LiveId" clId="{AACD7EBA-46BB-450C-942E-C2D5F173ED84}" dt="2024-04-03T01:22:34.825" v="2646" actId="1076"/>
        <pc:sldMkLst>
          <pc:docMk/>
          <pc:sldMk cId="2124906691" sldId="536"/>
        </pc:sldMkLst>
        <pc:picChg chg="add mod">
          <ac:chgData name="Nanda Fretes" userId="3251f339cb56ebd4" providerId="LiveId" clId="{AACD7EBA-46BB-450C-942E-C2D5F173ED84}" dt="2024-04-03T01:22:34.825" v="2646" actId="1076"/>
          <ac:picMkLst>
            <pc:docMk/>
            <pc:sldMk cId="2124906691" sldId="536"/>
            <ac:picMk id="3" creationId="{5A3D09D6-4D81-5F2A-4542-17C3362309CB}"/>
          </ac:picMkLst>
        </pc:picChg>
        <pc:picChg chg="del">
          <ac:chgData name="Nanda Fretes" userId="3251f339cb56ebd4" providerId="LiveId" clId="{AACD7EBA-46BB-450C-942E-C2D5F173ED84}" dt="2024-04-03T01:22:23.932" v="2642" actId="478"/>
          <ac:picMkLst>
            <pc:docMk/>
            <pc:sldMk cId="2124906691" sldId="536"/>
            <ac:picMk id="4" creationId="{834B8019-6948-13A5-B7F3-14A6A770B8AD}"/>
          </ac:picMkLst>
        </pc:picChg>
      </pc:sldChg>
      <pc:sldChg chg="del">
        <pc:chgData name="Nanda Fretes" userId="3251f339cb56ebd4" providerId="LiveId" clId="{AACD7EBA-46BB-450C-942E-C2D5F173ED84}" dt="2024-04-01T19:10:31.503" v="29" actId="47"/>
        <pc:sldMkLst>
          <pc:docMk/>
          <pc:sldMk cId="363516274" sldId="537"/>
        </pc:sldMkLst>
      </pc:sldChg>
      <pc:sldChg chg="modSp add mod">
        <pc:chgData name="Nanda Fretes" userId="3251f339cb56ebd4" providerId="LiveId" clId="{AACD7EBA-46BB-450C-942E-C2D5F173ED84}" dt="2024-04-03T01:26:47.291" v="2684" actId="20577"/>
        <pc:sldMkLst>
          <pc:docMk/>
          <pc:sldMk cId="3774784577" sldId="537"/>
        </pc:sldMkLst>
        <pc:spChg chg="mod">
          <ac:chgData name="Nanda Fretes" userId="3251f339cb56ebd4" providerId="LiveId" clId="{AACD7EBA-46BB-450C-942E-C2D5F173ED84}" dt="2024-04-03T01:26:47.291" v="2684" actId="20577"/>
          <ac:spMkLst>
            <pc:docMk/>
            <pc:sldMk cId="3774784577" sldId="537"/>
            <ac:spMk id="8" creationId="{27A5D5CA-C302-44FC-6977-70853E043C95}"/>
          </ac:spMkLst>
        </pc:spChg>
      </pc:sldChg>
      <pc:sldChg chg="addSp delSp modSp add mod">
        <pc:chgData name="Nanda Fretes" userId="3251f339cb56ebd4" providerId="LiveId" clId="{AACD7EBA-46BB-450C-942E-C2D5F173ED84}" dt="2024-04-03T01:30:04.886" v="2709" actId="1076"/>
        <pc:sldMkLst>
          <pc:docMk/>
          <pc:sldMk cId="813681994" sldId="538"/>
        </pc:sldMkLst>
        <pc:spChg chg="mod">
          <ac:chgData name="Nanda Fretes" userId="3251f339cb56ebd4" providerId="LiveId" clId="{AACD7EBA-46BB-450C-942E-C2D5F173ED84}" dt="2024-04-03T01:28:42.415" v="2698" actId="20577"/>
          <ac:spMkLst>
            <pc:docMk/>
            <pc:sldMk cId="813681994" sldId="538"/>
            <ac:spMk id="8" creationId="{27A5D5CA-C302-44FC-6977-70853E043C95}"/>
          </ac:spMkLst>
        </pc:spChg>
        <pc:picChg chg="add mod">
          <ac:chgData name="Nanda Fretes" userId="3251f339cb56ebd4" providerId="LiveId" clId="{AACD7EBA-46BB-450C-942E-C2D5F173ED84}" dt="2024-04-03T01:30:04.886" v="2709" actId="1076"/>
          <ac:picMkLst>
            <pc:docMk/>
            <pc:sldMk cId="813681994" sldId="538"/>
            <ac:picMk id="3" creationId="{BB18D23A-EC73-C232-D1FB-692CE492067B}"/>
          </ac:picMkLst>
        </pc:picChg>
        <pc:picChg chg="del">
          <ac:chgData name="Nanda Fretes" userId="3251f339cb56ebd4" providerId="LiveId" clId="{AACD7EBA-46BB-450C-942E-C2D5F173ED84}" dt="2024-04-03T01:28:44.837" v="2699" actId="478"/>
          <ac:picMkLst>
            <pc:docMk/>
            <pc:sldMk cId="813681994" sldId="538"/>
            <ac:picMk id="4" creationId="{8AE1FC19-BFAD-2537-956C-D2221375665D}"/>
          </ac:picMkLst>
        </pc:picChg>
        <pc:picChg chg="del">
          <ac:chgData name="Nanda Fretes" userId="3251f339cb56ebd4" providerId="LiveId" clId="{AACD7EBA-46BB-450C-942E-C2D5F173ED84}" dt="2024-04-03T01:29:07.265" v="2704" actId="478"/>
          <ac:picMkLst>
            <pc:docMk/>
            <pc:sldMk cId="813681994" sldId="538"/>
            <ac:picMk id="7" creationId="{5022B037-29AF-4B11-F69B-4B51C0B14020}"/>
          </ac:picMkLst>
        </pc:picChg>
        <pc:picChg chg="add mod">
          <ac:chgData name="Nanda Fretes" userId="3251f339cb56ebd4" providerId="LiveId" clId="{AACD7EBA-46BB-450C-942E-C2D5F173ED84}" dt="2024-04-03T01:30:02.829" v="2708" actId="14100"/>
          <ac:picMkLst>
            <pc:docMk/>
            <pc:sldMk cId="813681994" sldId="538"/>
            <ac:picMk id="10" creationId="{C78D94DC-A5D1-F4F0-9AAC-4249C6253CDF}"/>
          </ac:picMkLst>
        </pc:picChg>
      </pc:sldChg>
      <pc:sldChg chg="addSp delSp modSp add mod">
        <pc:chgData name="Nanda Fretes" userId="3251f339cb56ebd4" providerId="LiveId" clId="{AACD7EBA-46BB-450C-942E-C2D5F173ED84}" dt="2024-04-03T01:35:52.281" v="2742" actId="1076"/>
        <pc:sldMkLst>
          <pc:docMk/>
          <pc:sldMk cId="502781014" sldId="539"/>
        </pc:sldMkLst>
        <pc:spChg chg="mod">
          <ac:chgData name="Nanda Fretes" userId="3251f339cb56ebd4" providerId="LiveId" clId="{AACD7EBA-46BB-450C-942E-C2D5F173ED84}" dt="2024-04-03T01:35:16.978" v="2736" actId="20577"/>
          <ac:spMkLst>
            <pc:docMk/>
            <pc:sldMk cId="502781014" sldId="539"/>
            <ac:spMk id="8" creationId="{27A5D5CA-C302-44FC-6977-70853E043C95}"/>
          </ac:spMkLst>
        </pc:spChg>
        <pc:picChg chg="del">
          <ac:chgData name="Nanda Fretes" userId="3251f339cb56ebd4" providerId="LiveId" clId="{AACD7EBA-46BB-450C-942E-C2D5F173ED84}" dt="2024-04-03T01:35:05.709" v="2711" actId="478"/>
          <ac:picMkLst>
            <pc:docMk/>
            <pc:sldMk cId="502781014" sldId="539"/>
            <ac:picMk id="3" creationId="{BB18D23A-EC73-C232-D1FB-692CE492067B}"/>
          </ac:picMkLst>
        </pc:picChg>
        <pc:picChg chg="add mod">
          <ac:chgData name="Nanda Fretes" userId="3251f339cb56ebd4" providerId="LiveId" clId="{AACD7EBA-46BB-450C-942E-C2D5F173ED84}" dt="2024-04-03T01:35:46.202" v="2740" actId="14100"/>
          <ac:picMkLst>
            <pc:docMk/>
            <pc:sldMk cId="502781014" sldId="539"/>
            <ac:picMk id="4" creationId="{A139FC47-3A73-3786-2EB6-008B818B3E60}"/>
          </ac:picMkLst>
        </pc:picChg>
        <pc:picChg chg="add mod">
          <ac:chgData name="Nanda Fretes" userId="3251f339cb56ebd4" providerId="LiveId" clId="{AACD7EBA-46BB-450C-942E-C2D5F173ED84}" dt="2024-04-03T01:35:52.281" v="2742" actId="1076"/>
          <ac:picMkLst>
            <pc:docMk/>
            <pc:sldMk cId="502781014" sldId="539"/>
            <ac:picMk id="7" creationId="{CB65D356-0625-C72B-F8F9-8B180007106B}"/>
          </ac:picMkLst>
        </pc:picChg>
        <pc:picChg chg="del">
          <ac:chgData name="Nanda Fretes" userId="3251f339cb56ebd4" providerId="LiveId" clId="{AACD7EBA-46BB-450C-942E-C2D5F173ED84}" dt="2024-04-03T01:35:20.066" v="2737" actId="478"/>
          <ac:picMkLst>
            <pc:docMk/>
            <pc:sldMk cId="502781014" sldId="539"/>
            <ac:picMk id="10" creationId="{C78D94DC-A5D1-F4F0-9AAC-4249C6253CDF}"/>
          </ac:picMkLst>
        </pc:picChg>
      </pc:sldChg>
      <pc:sldChg chg="addSp delSp modSp add mod">
        <pc:chgData name="Nanda Fretes" userId="3251f339cb56ebd4" providerId="LiveId" clId="{AACD7EBA-46BB-450C-942E-C2D5F173ED84}" dt="2024-04-03T01:38:20.012" v="2765" actId="1076"/>
        <pc:sldMkLst>
          <pc:docMk/>
          <pc:sldMk cId="3645830430" sldId="540"/>
        </pc:sldMkLst>
        <pc:spChg chg="mod">
          <ac:chgData name="Nanda Fretes" userId="3251f339cb56ebd4" providerId="LiveId" clId="{AACD7EBA-46BB-450C-942E-C2D5F173ED84}" dt="2024-04-03T01:37:44.257" v="2762" actId="20577"/>
          <ac:spMkLst>
            <pc:docMk/>
            <pc:sldMk cId="3645830430" sldId="540"/>
            <ac:spMk id="8" creationId="{27A5D5CA-C302-44FC-6977-70853E043C95}"/>
          </ac:spMkLst>
        </pc:spChg>
        <pc:picChg chg="add del mod">
          <ac:chgData name="Nanda Fretes" userId="3251f339cb56ebd4" providerId="LiveId" clId="{AACD7EBA-46BB-450C-942E-C2D5F173ED84}" dt="2024-04-03T01:38:17.264" v="2763" actId="478"/>
          <ac:picMkLst>
            <pc:docMk/>
            <pc:sldMk cId="3645830430" sldId="540"/>
            <ac:picMk id="3" creationId="{283CB1BF-A658-F536-9B1B-D06A51CACC90}"/>
          </ac:picMkLst>
        </pc:picChg>
        <pc:picChg chg="del">
          <ac:chgData name="Nanda Fretes" userId="3251f339cb56ebd4" providerId="LiveId" clId="{AACD7EBA-46BB-450C-942E-C2D5F173ED84}" dt="2024-04-03T01:37:28.107" v="2744" actId="478"/>
          <ac:picMkLst>
            <pc:docMk/>
            <pc:sldMk cId="3645830430" sldId="540"/>
            <ac:picMk id="4" creationId="{A139FC47-3A73-3786-2EB6-008B818B3E60}"/>
          </ac:picMkLst>
        </pc:picChg>
        <pc:picChg chg="del">
          <ac:chgData name="Nanda Fretes" userId="3251f339cb56ebd4" providerId="LiveId" clId="{AACD7EBA-46BB-450C-942E-C2D5F173ED84}" dt="2024-04-03T01:37:29.418" v="2745" actId="478"/>
          <ac:picMkLst>
            <pc:docMk/>
            <pc:sldMk cId="3645830430" sldId="540"/>
            <ac:picMk id="7" creationId="{CB65D356-0625-C72B-F8F9-8B180007106B}"/>
          </ac:picMkLst>
        </pc:picChg>
        <pc:picChg chg="add mod">
          <ac:chgData name="Nanda Fretes" userId="3251f339cb56ebd4" providerId="LiveId" clId="{AACD7EBA-46BB-450C-942E-C2D5F173ED84}" dt="2024-04-03T01:38:20.012" v="2765" actId="1076"/>
          <ac:picMkLst>
            <pc:docMk/>
            <pc:sldMk cId="3645830430" sldId="540"/>
            <ac:picMk id="10" creationId="{8AC892EA-DB53-5055-F79E-AE9DDB16B7FA}"/>
          </ac:picMkLst>
        </pc:picChg>
      </pc:sldChg>
      <pc:sldChg chg="addSp delSp modSp add mod">
        <pc:chgData name="Nanda Fretes" userId="3251f339cb56ebd4" providerId="LiveId" clId="{AACD7EBA-46BB-450C-942E-C2D5F173ED84}" dt="2024-04-03T01:40:54.579" v="2787" actId="1076"/>
        <pc:sldMkLst>
          <pc:docMk/>
          <pc:sldMk cId="363602411" sldId="541"/>
        </pc:sldMkLst>
        <pc:spChg chg="mod">
          <ac:chgData name="Nanda Fretes" userId="3251f339cb56ebd4" providerId="LiveId" clId="{AACD7EBA-46BB-450C-942E-C2D5F173ED84}" dt="2024-04-03T01:39:49.841" v="2781" actId="20577"/>
          <ac:spMkLst>
            <pc:docMk/>
            <pc:sldMk cId="363602411" sldId="541"/>
            <ac:spMk id="8" creationId="{27A5D5CA-C302-44FC-6977-70853E043C95}"/>
          </ac:spMkLst>
        </pc:spChg>
        <pc:picChg chg="add del mod">
          <ac:chgData name="Nanda Fretes" userId="3251f339cb56ebd4" providerId="LiveId" clId="{AACD7EBA-46BB-450C-942E-C2D5F173ED84}" dt="2024-04-03T01:40:49.111" v="2784" actId="478"/>
          <ac:picMkLst>
            <pc:docMk/>
            <pc:sldMk cId="363602411" sldId="541"/>
            <ac:picMk id="3" creationId="{A31377CA-9BDF-ACBC-D1E6-0EDBC4E07473}"/>
          </ac:picMkLst>
        </pc:picChg>
        <pc:picChg chg="add mod">
          <ac:chgData name="Nanda Fretes" userId="3251f339cb56ebd4" providerId="LiveId" clId="{AACD7EBA-46BB-450C-942E-C2D5F173ED84}" dt="2024-04-03T01:40:54.579" v="2787" actId="1076"/>
          <ac:picMkLst>
            <pc:docMk/>
            <pc:sldMk cId="363602411" sldId="541"/>
            <ac:picMk id="5" creationId="{ECAE2B4D-C5F7-E393-425D-960C6FB7EB9B}"/>
          </ac:picMkLst>
        </pc:picChg>
        <pc:picChg chg="del">
          <ac:chgData name="Nanda Fretes" userId="3251f339cb56ebd4" providerId="LiveId" clId="{AACD7EBA-46BB-450C-942E-C2D5F173ED84}" dt="2024-04-03T01:39:41.042" v="2769" actId="478"/>
          <ac:picMkLst>
            <pc:docMk/>
            <pc:sldMk cId="363602411" sldId="541"/>
            <ac:picMk id="10" creationId="{8AC892EA-DB53-5055-F79E-AE9DDB16B7FA}"/>
          </ac:picMkLst>
        </pc:picChg>
      </pc:sldChg>
      <pc:sldChg chg="add del">
        <pc:chgData name="Nanda Fretes" userId="3251f339cb56ebd4" providerId="LiveId" clId="{AACD7EBA-46BB-450C-942E-C2D5F173ED84}" dt="2024-04-03T01:39:36.069" v="2767" actId="47"/>
        <pc:sldMkLst>
          <pc:docMk/>
          <pc:sldMk cId="548221982" sldId="541"/>
        </pc:sldMkLst>
      </pc:sldChg>
      <pc:sldChg chg="add">
        <pc:chgData name="Nanda Fretes" userId="3251f339cb56ebd4" providerId="LiveId" clId="{AACD7EBA-46BB-450C-942E-C2D5F173ED84}" dt="2024-04-03T01:40:58.469" v="2788" actId="2890"/>
        <pc:sldMkLst>
          <pc:docMk/>
          <pc:sldMk cId="1449940620" sldId="542"/>
        </pc:sldMkLst>
      </pc:sldChg>
      <pc:sldChg chg="addSp delSp modSp add mod">
        <pc:chgData name="Nanda Fretes" userId="3251f339cb56ebd4" providerId="LiveId" clId="{AACD7EBA-46BB-450C-942E-C2D5F173ED84}" dt="2024-04-03T01:43:35.529" v="2839" actId="1076"/>
        <pc:sldMkLst>
          <pc:docMk/>
          <pc:sldMk cId="1784415974" sldId="543"/>
        </pc:sldMkLst>
        <pc:spChg chg="add del mod">
          <ac:chgData name="Nanda Fretes" userId="3251f339cb56ebd4" providerId="LiveId" clId="{AACD7EBA-46BB-450C-942E-C2D5F173ED84}" dt="2024-04-03T01:43:25.454" v="2835" actId="14100"/>
          <ac:spMkLst>
            <pc:docMk/>
            <pc:sldMk cId="1784415974" sldId="543"/>
            <ac:spMk id="8" creationId="{27A5D5CA-C302-44FC-6977-70853E043C95}"/>
          </ac:spMkLst>
        </pc:spChg>
        <pc:picChg chg="add del">
          <ac:chgData name="Nanda Fretes" userId="3251f339cb56ebd4" providerId="LiveId" clId="{AACD7EBA-46BB-450C-942E-C2D5F173ED84}" dt="2024-04-03T01:43:02.653" v="2793" actId="22"/>
          <ac:picMkLst>
            <pc:docMk/>
            <pc:sldMk cId="1784415974" sldId="543"/>
            <ac:picMk id="3" creationId="{5691D886-A074-5F3E-FD33-B287EB099F91}"/>
          </ac:picMkLst>
        </pc:picChg>
        <pc:picChg chg="add del">
          <ac:chgData name="Nanda Fretes" userId="3251f339cb56ebd4" providerId="LiveId" clId="{AACD7EBA-46BB-450C-942E-C2D5F173ED84}" dt="2024-04-03T01:43:26.793" v="2836" actId="478"/>
          <ac:picMkLst>
            <pc:docMk/>
            <pc:sldMk cId="1784415974" sldId="543"/>
            <ac:picMk id="5" creationId="{ECAE2B4D-C5F7-E393-425D-960C6FB7EB9B}"/>
          </ac:picMkLst>
        </pc:picChg>
        <pc:picChg chg="add mod">
          <ac:chgData name="Nanda Fretes" userId="3251f339cb56ebd4" providerId="LiveId" clId="{AACD7EBA-46BB-450C-942E-C2D5F173ED84}" dt="2024-04-03T01:43:35.529" v="2839" actId="1076"/>
          <ac:picMkLst>
            <pc:docMk/>
            <pc:sldMk cId="1784415974" sldId="543"/>
            <ac:picMk id="7" creationId="{F3925717-7661-227F-0EE4-70A4846D1B81}"/>
          </ac:picMkLst>
        </pc:picChg>
      </pc:sldChg>
      <pc:sldChg chg="add del">
        <pc:chgData name="Nanda Fretes" userId="3251f339cb56ebd4" providerId="LiveId" clId="{AACD7EBA-46BB-450C-942E-C2D5F173ED84}" dt="2024-04-03T02:03:07.122" v="3464" actId="47"/>
        <pc:sldMkLst>
          <pc:docMk/>
          <pc:sldMk cId="3627506347" sldId="544"/>
        </pc:sldMkLst>
      </pc:sldChg>
      <pc:sldChg chg="addSp delSp modSp add mod">
        <pc:chgData name="Nanda Fretes" userId="3251f339cb56ebd4" providerId="LiveId" clId="{AACD7EBA-46BB-450C-942E-C2D5F173ED84}" dt="2024-04-03T02:10:47.623" v="4053" actId="20577"/>
        <pc:sldMkLst>
          <pc:docMk/>
          <pc:sldMk cId="3219775061" sldId="545"/>
        </pc:sldMkLst>
        <pc:spChg chg="add mod">
          <ac:chgData name="Nanda Fretes" userId="3251f339cb56ebd4" providerId="LiveId" clId="{AACD7EBA-46BB-450C-942E-C2D5F173ED84}" dt="2024-04-03T02:10:47.623" v="4053" actId="20577"/>
          <ac:spMkLst>
            <pc:docMk/>
            <pc:sldMk cId="3219775061" sldId="545"/>
            <ac:spMk id="2" creationId="{0C9F7C6A-AF58-6566-4F03-D241BD79E53D}"/>
          </ac:spMkLst>
        </pc:spChg>
        <pc:picChg chg="del">
          <ac:chgData name="Nanda Fretes" userId="3251f339cb56ebd4" providerId="LiveId" clId="{AACD7EBA-46BB-450C-942E-C2D5F173ED84}" dt="2024-04-03T01:54:38.223" v="2842" actId="478"/>
          <ac:picMkLst>
            <pc:docMk/>
            <pc:sldMk cId="3219775061" sldId="545"/>
            <ac:picMk id="3" creationId="{5A3D09D6-4D81-5F2A-4542-17C3362309CB}"/>
          </ac:picMkLst>
        </pc:picChg>
      </pc:sldChg>
      <pc:sldChg chg="modSp add mod ord">
        <pc:chgData name="Nanda Fretes" userId="3251f339cb56ebd4" providerId="LiveId" clId="{AACD7EBA-46BB-450C-942E-C2D5F173ED84}" dt="2024-04-03T02:10:25.081" v="4049" actId="2710"/>
        <pc:sldMkLst>
          <pc:docMk/>
          <pc:sldMk cId="3500775374" sldId="546"/>
        </pc:sldMkLst>
        <pc:spChg chg="mod">
          <ac:chgData name="Nanda Fretes" userId="3251f339cb56ebd4" providerId="LiveId" clId="{AACD7EBA-46BB-450C-942E-C2D5F173ED84}" dt="2024-04-03T02:10:25.081" v="4049" actId="2710"/>
          <ac:spMkLst>
            <pc:docMk/>
            <pc:sldMk cId="3500775374" sldId="546"/>
            <ac:spMk id="2" creationId="{0C9F7C6A-AF58-6566-4F03-D241BD79E53D}"/>
          </ac:spMkLst>
        </pc:spChg>
      </pc:sldChg>
      <pc:sldChg chg="modSp add del mod">
        <pc:chgData name="Nanda Fretes" userId="3251f339cb56ebd4" providerId="LiveId" clId="{AACD7EBA-46BB-450C-942E-C2D5F173ED84}" dt="2024-04-03T02:10:29.382" v="4050" actId="47"/>
        <pc:sldMkLst>
          <pc:docMk/>
          <pc:sldMk cId="1957265254" sldId="547"/>
        </pc:sldMkLst>
        <pc:spChg chg="mod">
          <ac:chgData name="Nanda Fretes" userId="3251f339cb56ebd4" providerId="LiveId" clId="{AACD7EBA-46BB-450C-942E-C2D5F173ED84}" dt="2024-04-03T02:08:57.384" v="4037" actId="6549"/>
          <ac:spMkLst>
            <pc:docMk/>
            <pc:sldMk cId="1957265254" sldId="547"/>
            <ac:spMk id="2" creationId="{0C9F7C6A-AF58-6566-4F03-D241BD79E5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02/04/2024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02/04/2024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Lógica de Programação e Algoritmos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894348" y="1255830"/>
            <a:ext cx="103951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eu quiser adicionar um item ao conjunto eu uso o </a:t>
            </a:r>
            <a:r>
              <a:rPr lang="pt-BR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endParaRPr lang="pt-BR" sz="3200" b="1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1CB1C8-821F-582C-2BAB-BC4AE882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1" y="2571228"/>
            <a:ext cx="7277548" cy="41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894348" y="1255830"/>
            <a:ext cx="1039515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eu quiser excluir um item do conjunto eu uso o </a:t>
            </a:r>
            <a:r>
              <a:rPr lang="pt-BR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pt-BR" sz="3200" b="1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B661D7-D868-93AD-6335-47C762B5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85" y="2606048"/>
            <a:ext cx="9754480" cy="35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697703" y="1255830"/>
            <a:ext cx="103951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editar um valor do conjunto eu faço uma nova atribuição</a:t>
            </a:r>
            <a:endParaRPr lang="pt-BR" sz="3200" b="1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A7BBF6-56D5-E8B2-722B-73A4AD4D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25" y="2682043"/>
            <a:ext cx="9408971" cy="31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638710" y="1805337"/>
            <a:ext cx="103951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eu quiser</a:t>
            </a:r>
            <a:r>
              <a:rPr lang="pt-BR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imprimir os 3 primeiros 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registros do meu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posso: </a:t>
            </a:r>
            <a:endParaRPr lang="pt-BR" sz="3200" b="1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ACE2B5-F0AE-D95E-2DFF-E2920709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45" y="3544558"/>
            <a:ext cx="9114709" cy="12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seu Imperial promove minicurso virtual de Aquarela: inscrições já  começaram | Tribuna de Petrópolis">
            <a:extLst>
              <a:ext uri="{FF2B5EF4-FFF2-40B4-BE49-F238E27FC236}">
                <a16:creationId xmlns:a16="http://schemas.microsoft.com/office/drawing/2014/main" id="{D5E4267D-F2A9-8E5F-8883-78C646FF7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9821"/>
          <a:stretch/>
        </p:blipFill>
        <p:spPr bwMode="auto">
          <a:xfrm>
            <a:off x="445485" y="0"/>
            <a:ext cx="11301028" cy="69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AF9C0F-F1B5-4196-11C4-3CC8A190236B}"/>
              </a:ext>
            </a:extLst>
          </p:cNvPr>
          <p:cNvSpPr txBox="1"/>
          <p:nvPr/>
        </p:nvSpPr>
        <p:spPr>
          <a:xfrm>
            <a:off x="4517307" y="2453179"/>
            <a:ext cx="40422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</a:t>
            </a:r>
            <a:endParaRPr lang="pt-BR" sz="60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64658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38660AA8-247B-758A-B1C9-52246CBF3252}"/>
              </a:ext>
            </a:extLst>
          </p:cNvPr>
          <p:cNvSpPr txBox="1">
            <a:spLocks/>
          </p:cNvSpPr>
          <p:nvPr/>
        </p:nvSpPr>
        <p:spPr>
          <a:xfrm>
            <a:off x="838200" y="1596599"/>
            <a:ext cx="1113749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O que é?</a:t>
            </a:r>
            <a:b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Agora, imagina um tabuleiro de xadrez, onde cada casa pode guardar algo (número, texto, etc.). Você localiza essas casas pelas suas coordenadas, como "linha 3, coluna 4".</a:t>
            </a:r>
            <a:endParaRPr lang="pt-B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Pra que serve?</a:t>
            </a:r>
            <a:b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Usada quando você precisa organizar informações de forma mais complicada, como:</a:t>
            </a:r>
          </a:p>
          <a:p>
            <a:pPr lvl="1">
              <a:spcBef>
                <a:spcPts val="0"/>
              </a:spcBef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jogo da velha;</a:t>
            </a:r>
          </a:p>
          <a:p>
            <a:pPr lvl="1">
              <a:spcBef>
                <a:spcPts val="0"/>
              </a:spcBef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imagens, que têm linhas e colunas de pixels.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spcBef>
                <a:spcPts val="0"/>
              </a:spcBef>
            </a:pPr>
            <a:r>
              <a:rPr lang="pt-BR" sz="2400" b="1" dirty="0">
                <a:solidFill>
                  <a:srgbClr val="374151"/>
                </a:solidFill>
                <a:latin typeface="Söhne"/>
              </a:rPr>
              <a:t>É uma grade de coisas </a:t>
            </a:r>
            <a:r>
              <a:rPr lang="pt-BR" sz="2400" b="1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43115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2206198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Jogos da Velha e Sudoku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Matrizes 3x3 ou 9x9 podem representar o tabuleiro desses jogos.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Edição de Imagens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Cada pixel de uma imagem pode ser uma posição numa matriz. Alterar valores na matriz modifica a imagem.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Labirintos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Em jogos de labirinto, a matriz pode representar os caminhos possíveis e os obstáculos.</a:t>
            </a:r>
          </a:p>
        </p:txBody>
      </p:sp>
    </p:spTree>
    <p:extLst>
      <p:ext uri="{BB962C8B-B14F-4D97-AF65-F5344CB8AC3E}">
        <p14:creationId xmlns:p14="http://schemas.microsoft.com/office/powerpoint/2010/main" val="65759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2206198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Jogos da Velha e Sudoku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Matrizes 3x3 ou 9x9 podem representar o tabuleiro desses jogos.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Edição de Imagens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Cada pixel de uma imagem pode ser uma posição numa matriz. Alterar valores na matriz modifica a imagem.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Labirintos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Em jogos de labirinto, a matriz pode representar os caminhos possíveis e os obstáculos.</a:t>
            </a:r>
          </a:p>
        </p:txBody>
      </p:sp>
    </p:spTree>
    <p:extLst>
      <p:ext uri="{BB962C8B-B14F-4D97-AF65-F5344CB8AC3E}">
        <p14:creationId xmlns:p14="http://schemas.microsoft.com/office/powerpoint/2010/main" val="52799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2206198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Jogos da Velha e Sudoku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Matrizes 3x3 ou 9x9 podem representar o tabuleiro desses jogos.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Edição de Imagens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Cada pixel de uma imagem pode ser uma posição numa matriz. Alterar valores na matriz modifica a imagem.</a:t>
            </a:r>
          </a:p>
          <a:p>
            <a:pPr marL="514350" indent="-514350" algn="l">
              <a:buFont typeface="+mj-lt"/>
              <a:buAutoNum type="arabicPeriod"/>
            </a:pPr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Labirintos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Em jogos de labirinto, a matriz pode representar os caminhos possíveis e os obstáculos.</a:t>
            </a:r>
          </a:p>
        </p:txBody>
      </p:sp>
    </p:spTree>
    <p:extLst>
      <p:ext uri="{BB962C8B-B14F-4D97-AF65-F5344CB8AC3E}">
        <p14:creationId xmlns:p14="http://schemas.microsoft.com/office/powerpoint/2010/main" val="253194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749710" y="1614328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1736660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Para fazer a criação da matriz temos que colocar na variável a biblioteca que vamos usar, com o full e depois informar as dimensões. </a:t>
            </a:r>
          </a:p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Neste exemplo 2 linhas com 5 colunas preenchidas com o número 5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232ADE-8C1B-4840-F02D-5920450A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63" y="3264053"/>
            <a:ext cx="6907493" cy="30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seu Imperial promove minicurso virtual de Aquarela: inscrições já  começaram | Tribuna de Petrópolis">
            <a:extLst>
              <a:ext uri="{FF2B5EF4-FFF2-40B4-BE49-F238E27FC236}">
                <a16:creationId xmlns:a16="http://schemas.microsoft.com/office/drawing/2014/main" id="{D5E4267D-F2A9-8E5F-8883-78C646FF7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9821"/>
          <a:stretch/>
        </p:blipFill>
        <p:spPr bwMode="auto">
          <a:xfrm>
            <a:off x="445485" y="0"/>
            <a:ext cx="11301028" cy="69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AF9C0F-F1B5-4196-11C4-3CC8A190236B}"/>
              </a:ext>
            </a:extLst>
          </p:cNvPr>
          <p:cNvSpPr txBox="1"/>
          <p:nvPr/>
        </p:nvSpPr>
        <p:spPr>
          <a:xfrm>
            <a:off x="4517307" y="2453179"/>
            <a:ext cx="40422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Vetores</a:t>
            </a:r>
          </a:p>
          <a:p>
            <a:pPr algn="l"/>
            <a:r>
              <a:rPr lang="pt-BR" sz="32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34733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749710" y="1614328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1736660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Para fazer a criação da matriz temos que colocar na variável a biblioteca que vamos usar, com o full e depois informar as dimensões. </a:t>
            </a:r>
          </a:p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Neste exemplo 2 linhas com 5 colunas preenchidas com o número 5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232ADE-8C1B-4840-F02D-5920450A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1721"/>
            <a:ext cx="6907493" cy="3032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4925042-FDEC-2C46-F81F-1BC7E507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31" y="5043948"/>
            <a:ext cx="4941196" cy="1430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551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749710" y="1614328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926690" y="1736660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 se eu quiser fazer uma matriz onde o preenchimento seja feito usando o input do usuário podemos seguir o seguinte código:</a:t>
            </a: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685BA8C-E9B6-140D-B470-DA6C7A14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10" y="2627833"/>
            <a:ext cx="8970703" cy="2777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64CC85D-5A4F-5498-CC24-0C1122C93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19" y="4984118"/>
            <a:ext cx="3329271" cy="1696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398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749710" y="1614328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869310" y="1436714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Para modificar o valor de um item na matriz, preciso saber a posição dele.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1017334-9C8B-44F6-2714-8D99CECA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43" y="2542045"/>
            <a:ext cx="10637657" cy="2701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BCFF7F6-68A4-EF39-2299-822D3678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71" y="4670049"/>
            <a:ext cx="5029539" cy="1946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021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810CEAAA-4830-5A5C-BC38-121F6F7A8EF8}"/>
              </a:ext>
            </a:extLst>
          </p:cNvPr>
          <p:cNvSpPr txBox="1">
            <a:spLocks/>
          </p:cNvSpPr>
          <p:nvPr/>
        </p:nvSpPr>
        <p:spPr>
          <a:xfrm>
            <a:off x="749710" y="1614328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6BF90D-A432-C5F4-8A12-394BC8D936B3}"/>
              </a:ext>
            </a:extLst>
          </p:cNvPr>
          <p:cNvSpPr txBox="1">
            <a:spLocks/>
          </p:cNvSpPr>
          <p:nvPr/>
        </p:nvSpPr>
        <p:spPr>
          <a:xfrm>
            <a:off x="869310" y="1436714"/>
            <a:ext cx="10606547" cy="455968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Para excluir uma linha da matriz, podemos fazer: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AAF743-A47B-4072-C693-1433ADA8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2" y="1933065"/>
            <a:ext cx="10746223" cy="34058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3AE8035-302C-5FA0-749D-B2049EE91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755" y="3339882"/>
            <a:ext cx="4260191" cy="3330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719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seu Imperial promove minicurso virtual de Aquarela: inscrições já  começaram | Tribuna de Petrópolis">
            <a:extLst>
              <a:ext uri="{FF2B5EF4-FFF2-40B4-BE49-F238E27FC236}">
                <a16:creationId xmlns:a16="http://schemas.microsoft.com/office/drawing/2014/main" id="{D5E4267D-F2A9-8E5F-8883-78C646FF7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9821"/>
          <a:stretch/>
        </p:blipFill>
        <p:spPr bwMode="auto">
          <a:xfrm>
            <a:off x="445485" y="0"/>
            <a:ext cx="11301028" cy="69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DAF9C0F-F1B5-4196-11C4-3CC8A190236B}"/>
              </a:ext>
            </a:extLst>
          </p:cNvPr>
          <p:cNvSpPr txBox="1"/>
          <p:nvPr/>
        </p:nvSpPr>
        <p:spPr>
          <a:xfrm>
            <a:off x="4576301" y="3207232"/>
            <a:ext cx="40422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0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pt-BR" sz="6000" b="0" i="0" dirty="0"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84560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 err="1">
                <a:solidFill>
                  <a:srgbClr val="C00000"/>
                </a:solidFill>
              </a:rPr>
              <a:t>Strings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C6C671-898E-1CF1-56EE-C3B5EDB7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3" y="2710803"/>
            <a:ext cx="10226354" cy="1180554"/>
          </a:xfrm>
          <a:prstGeom prst="rect">
            <a:avLst/>
          </a:prstGeom>
        </p:spPr>
      </p:pic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5F6D4BBF-27AD-DA8B-CAD5-E805D136321A}"/>
              </a:ext>
            </a:extLst>
          </p:cNvPr>
          <p:cNvSpPr txBox="1">
            <a:spLocks/>
          </p:cNvSpPr>
          <p:nvPr/>
        </p:nvSpPr>
        <p:spPr>
          <a:xfrm>
            <a:off x="680884" y="1558578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Uma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 é uma cadeia de caracteres que pode ser tratado como um vetor ou lista para a sua manipulação.</a:t>
            </a: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2D9EF7CB-9F90-A1EA-DAD2-D9E2D4C08ED0}"/>
              </a:ext>
            </a:extLst>
          </p:cNvPr>
          <p:cNvSpPr txBox="1">
            <a:spLocks/>
          </p:cNvSpPr>
          <p:nvPr/>
        </p:nvSpPr>
        <p:spPr>
          <a:xfrm>
            <a:off x="680883" y="417746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Considerando essa frase por exemplo, consigo manipular essa cadeia de caracteres, como por exemplo, saber quantos elementos tem</a:t>
            </a: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BEA0DC8-D838-1E0D-2DA8-929821BC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3" y="5215712"/>
            <a:ext cx="9735212" cy="565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CC80A56-2A48-6693-FB4E-C2E6D649F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563" y="5747123"/>
            <a:ext cx="2263064" cy="766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6309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 err="1">
                <a:solidFill>
                  <a:srgbClr val="C00000"/>
                </a:solidFill>
              </a:rPr>
              <a:t>Slice</a:t>
            </a:r>
            <a:endParaRPr lang="pt-BR" sz="3600" dirty="0">
              <a:solidFill>
                <a:srgbClr val="C00000"/>
              </a:solidFill>
            </a:endParaRP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5F6D4BBF-27AD-DA8B-CAD5-E805D136321A}"/>
              </a:ext>
            </a:extLst>
          </p:cNvPr>
          <p:cNvSpPr txBox="1">
            <a:spLocks/>
          </p:cNvSpPr>
          <p:nvPr/>
        </p:nvSpPr>
        <p:spPr>
          <a:xfrm>
            <a:off x="680884" y="1558578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Éuma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maneira de acessar uma parte de uma sequência, como uma lista, uma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string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ou uma matriz, de forma eficiente. Uma fatia permite que você especifique um intervalo de índices e extrai os elementos correspondentes dessa sequência.</a:t>
            </a:r>
            <a:endParaRPr lang="pt-BR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b="1" i="0" dirty="0">
                <a:solidFill>
                  <a:srgbClr val="FF0000"/>
                </a:solidFill>
                <a:effectLst/>
                <a:latin typeface="Söhne"/>
              </a:rPr>
              <a:t>S[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Söhne"/>
              </a:rPr>
              <a:t>indice</a:t>
            </a:r>
            <a:r>
              <a:rPr lang="pt-BR" b="1" i="0" dirty="0">
                <a:solidFill>
                  <a:srgbClr val="FF0000"/>
                </a:solidFill>
                <a:effectLst/>
                <a:latin typeface="Söhne"/>
              </a:rPr>
              <a:t>] </a:t>
            </a:r>
            <a:r>
              <a:rPr lang="pt-BR" i="0" dirty="0">
                <a:solidFill>
                  <a:srgbClr val="0D0D0D"/>
                </a:solidFill>
                <a:effectLst/>
                <a:latin typeface="Söhne"/>
              </a:rPr>
              <a:t>=&gt;Acessa uma única posição</a:t>
            </a:r>
          </a:p>
          <a:p>
            <a:pPr algn="l"/>
            <a:r>
              <a:rPr lang="pt-BR" b="1" dirty="0">
                <a:solidFill>
                  <a:srgbClr val="FF0000"/>
                </a:solidFill>
                <a:latin typeface="Söhne"/>
              </a:rPr>
              <a:t>S[</a:t>
            </a:r>
            <a:r>
              <a:rPr lang="pt-BR" b="1" dirty="0" err="1">
                <a:solidFill>
                  <a:srgbClr val="FF0000"/>
                </a:solidFill>
                <a:latin typeface="Söhne"/>
              </a:rPr>
              <a:t>posicaoInicial</a:t>
            </a:r>
            <a:r>
              <a:rPr lang="pt-BR" b="1" dirty="0">
                <a:solidFill>
                  <a:srgbClr val="FF0000"/>
                </a:solidFill>
                <a:latin typeface="Söhne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Söhne"/>
              </a:rPr>
              <a:t>posicaoFinal</a:t>
            </a:r>
            <a:r>
              <a:rPr lang="pt-BR" b="1" dirty="0">
                <a:solidFill>
                  <a:srgbClr val="FF0000"/>
                </a:solidFill>
                <a:latin typeface="Söhne"/>
              </a:rPr>
              <a:t>]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=&gt; Exibe uma cadeia de caracteres de acordo com a posição inicial e final</a:t>
            </a:r>
          </a:p>
          <a:p>
            <a:pPr algn="l"/>
            <a:r>
              <a:rPr lang="pt-BR" b="1" dirty="0">
                <a:solidFill>
                  <a:srgbClr val="FF0000"/>
                </a:solidFill>
                <a:latin typeface="Söhne"/>
              </a:rPr>
              <a:t>S[</a:t>
            </a:r>
            <a:r>
              <a:rPr lang="pt-BR" b="1" dirty="0" err="1">
                <a:solidFill>
                  <a:srgbClr val="FF0000"/>
                </a:solidFill>
                <a:latin typeface="Söhne"/>
              </a:rPr>
              <a:t>posicaoInicial</a:t>
            </a:r>
            <a:r>
              <a:rPr lang="pt-BR" b="1" dirty="0">
                <a:solidFill>
                  <a:srgbClr val="FF0000"/>
                </a:solidFill>
                <a:latin typeface="Söhne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Söhne"/>
              </a:rPr>
              <a:t>posicaoFinal:Incremento</a:t>
            </a:r>
            <a:r>
              <a:rPr lang="pt-BR" b="1" dirty="0">
                <a:solidFill>
                  <a:srgbClr val="FF0000"/>
                </a:solidFill>
                <a:latin typeface="Söhne"/>
              </a:rPr>
              <a:t>] =&gt; 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Exibe uma cadeia de caracteres de acordo com a posição inicial e final e considerando um intervalo entre as posições. 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536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 err="1">
                <a:solidFill>
                  <a:srgbClr val="C00000"/>
                </a:solidFill>
              </a:rPr>
              <a:t>Slice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56C32-800E-0D86-A068-C6A00326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2" y="1717308"/>
            <a:ext cx="11239874" cy="470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6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4993933C-8680-CD2A-CB44-6FB1F51884DF}"/>
              </a:ext>
            </a:extLst>
          </p:cNvPr>
          <p:cNvSpPr txBox="1">
            <a:spLocks/>
          </p:cNvSpPr>
          <p:nvPr/>
        </p:nvSpPr>
        <p:spPr>
          <a:xfrm>
            <a:off x="838200" y="940363"/>
            <a:ext cx="10606548" cy="4963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dirty="0" err="1">
                <a:solidFill>
                  <a:srgbClr val="C00000"/>
                </a:solidFill>
              </a:rPr>
              <a:t>Slice</a:t>
            </a:r>
            <a:endParaRPr lang="pt-BR" sz="3600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61EA17-7299-A083-DCC5-F2C61456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10" y="1564747"/>
            <a:ext cx="10739652" cy="3469369"/>
          </a:xfrm>
          <a:prstGeom prst="rect">
            <a:avLst/>
          </a:prstGeom>
        </p:spPr>
      </p:pic>
      <p:pic>
        <p:nvPicPr>
          <p:cNvPr id="3074" name="Picture 2" descr="Estudo investiga possíveis ruídos de comunicação no uso de ...">
            <a:extLst>
              <a:ext uri="{FF2B5EF4-FFF2-40B4-BE49-F238E27FC236}">
                <a16:creationId xmlns:a16="http://schemas.microsoft.com/office/drawing/2014/main" id="{E3F082B1-DA80-3889-FEB5-1E76E3B3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48" y="4631386"/>
            <a:ext cx="3276760" cy="194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8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098" name="Picture 2" descr="Revista Educação | Fábula sobre quando o pulo do gato de um professor  entusiasma alunos">
            <a:extLst>
              <a:ext uri="{FF2B5EF4-FFF2-40B4-BE49-F238E27FC236}">
                <a16:creationId xmlns:a16="http://schemas.microsoft.com/office/drawing/2014/main" id="{CFD51197-1238-4174-6105-A7D780E2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41" y="4662305"/>
            <a:ext cx="2904280" cy="201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49CD801-E8C4-DB30-0772-7BE085760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4" y="2539383"/>
            <a:ext cx="9133961" cy="1276666"/>
          </a:xfrm>
          <a:prstGeom prst="rect">
            <a:avLst/>
          </a:prstGeom>
        </p:spPr>
      </p:pic>
      <p:pic>
        <p:nvPicPr>
          <p:cNvPr id="4100" name="Picture 4" descr="Secret Emoticon | Emoticonos, Emojis emoticonos, Emoticonos whatsapp nuevos">
            <a:extLst>
              <a:ext uri="{FF2B5EF4-FFF2-40B4-BE49-F238E27FC236}">
                <a16:creationId xmlns:a16="http://schemas.microsoft.com/office/drawing/2014/main" id="{F0D5B824-259E-B8B0-7D64-38A56E26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67" y="1013414"/>
            <a:ext cx="3977733" cy="20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325D22-D216-D468-4870-A4AE22F94145}"/>
              </a:ext>
            </a:extLst>
          </p:cNvPr>
          <p:cNvSpPr/>
          <p:nvPr/>
        </p:nvSpPr>
        <p:spPr>
          <a:xfrm>
            <a:off x="1991238" y="3073420"/>
            <a:ext cx="2084438" cy="681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680884" y="924743"/>
            <a:ext cx="7361903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Ainda temos um pulo do gato quando falamos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Slice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. Quando queremos o retorno desde a 1 posição, ou que vá até a última, podemos deixar a posição vazia</a:t>
            </a: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C562B8-C710-5080-0D65-E421A6326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104" y="3895424"/>
            <a:ext cx="4518426" cy="108318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5C67A4-09EB-F56D-B243-C66D5D067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611" y="4662305"/>
            <a:ext cx="5247163" cy="20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695164" y="1273657"/>
            <a:ext cx="103951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conjunto de elementos ordenados. 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Tecnicamente, um vetor é uma lista unidimensional que contém elementos de um tipo específico, como inteiros,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floats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 ou </a:t>
            </a:r>
            <a:r>
              <a:rPr lang="pt-BR" sz="3200" b="0" i="0" dirty="0" err="1">
                <a:solidFill>
                  <a:srgbClr val="0D0D0D"/>
                </a:solidFill>
                <a:effectLst/>
                <a:latin typeface="Söhne"/>
              </a:rPr>
              <a:t>strings</a:t>
            </a:r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sz="3200" b="0" i="0" dirty="0">
                <a:solidFill>
                  <a:srgbClr val="0D0D0D"/>
                </a:solidFill>
                <a:effectLst/>
                <a:latin typeface="Söhne"/>
              </a:rPr>
              <a:t>Os elementos em um vetor podem ser acessados ​​por meio de índices, e diversas operações podem ser realizadas neles, como adição, subtração, multiplicação por escalar e produto interno.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56A9AB-9C36-22BF-D3AD-234DBDDB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357" y="4663110"/>
            <a:ext cx="3575479" cy="18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Também podemos pegar caracteres que estão interpolados na minha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BB71CA-A319-8242-57A4-258592BB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" y="2513854"/>
            <a:ext cx="8473177" cy="18302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9B97E63-2D6A-024D-EC34-BC1C408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4599244"/>
            <a:ext cx="9034669" cy="7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1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Também podemos pegar caracteres que estão interpolados na minha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BBB71CA-A319-8242-57A4-258592BB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" y="2513854"/>
            <a:ext cx="8473177" cy="18302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9B97E63-2D6A-024D-EC34-BC1C408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4599244"/>
            <a:ext cx="9034669" cy="7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0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Concatenação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DACEC4-741C-9D10-7175-2C049206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1953"/>
            <a:ext cx="6317974" cy="31523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2429B7-3300-228D-D8CE-0DE102AC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87" y="5339604"/>
            <a:ext cx="8030926" cy="13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7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Multiplicação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EA5A7A-B158-EAD7-275A-001EDD40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2" y="2742172"/>
            <a:ext cx="5579771" cy="19490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2BFAF1-4EB9-40E6-EC3E-64452F8E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640" y="5054888"/>
            <a:ext cx="9010457" cy="9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1E9A0A4-FC05-CB9C-FC65-41A735E1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03" y="1099196"/>
            <a:ext cx="7872142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3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Subconjunto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E1FC19-BFAD-2537-956C-D2221375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8" y="2212122"/>
            <a:ext cx="8650704" cy="2111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022B037-29AF-4B11-F69B-4B51C0B14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587" y="4955507"/>
            <a:ext cx="2749213" cy="10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4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Centralização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18D23A-EC73-C232-D1FB-692CE492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8553"/>
            <a:ext cx="8990791" cy="1462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78D94DC-A5D1-F4F0-9AAC-4249C62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605" y="4698871"/>
            <a:ext cx="9957550" cy="5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Localização de um texto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9FC47-3A73-3786-2EB6-008B818B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6381"/>
            <a:ext cx="11000025" cy="20781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65D356-0625-C72B-F8F9-8B180007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184" y="4164496"/>
            <a:ext cx="1579198" cy="244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1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Tirar Espaços de um texto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C892EA-DB53-5055-F79E-AE9DDB16B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02" y="2353065"/>
            <a:ext cx="5303980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0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Tirar um texto de um texto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AE2B4D-C5F7-E393-425D-960C6FB7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08" y="2252339"/>
            <a:ext cx="6553768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882DC-0631-5E70-27D5-1828ED2EF195}"/>
              </a:ext>
            </a:extLst>
          </p:cNvPr>
          <p:cNvSpPr txBox="1">
            <a:spLocks/>
          </p:cNvSpPr>
          <p:nvPr/>
        </p:nvSpPr>
        <p:spPr>
          <a:xfrm>
            <a:off x="792725" y="1530069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54076A95-89D4-ADF1-4E0E-067E4C65F9D1}"/>
              </a:ext>
            </a:extLst>
          </p:cNvPr>
          <p:cNvSpPr txBox="1">
            <a:spLocks/>
          </p:cNvSpPr>
          <p:nvPr/>
        </p:nvSpPr>
        <p:spPr>
          <a:xfrm>
            <a:off x="792726" y="1169062"/>
            <a:ext cx="10606547" cy="4951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>
                <a:solidFill>
                  <a:srgbClr val="374151"/>
                </a:solidFill>
                <a:latin typeface="Söhne"/>
              </a:rPr>
              <a:t>A lista é um vetor? </a:t>
            </a:r>
            <a:endParaRPr lang="pt-BR" i="0" dirty="0">
              <a:solidFill>
                <a:srgbClr val="FF0000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C6E348-966C-1C7D-1783-A96B0AE6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62" y="1727677"/>
            <a:ext cx="10374211" cy="45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61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11136742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Tirar um texto de um texto de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AE2B4D-C5F7-E393-425D-960C6FB7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08" y="2252339"/>
            <a:ext cx="6553768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40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7A5D5CA-C302-44FC-6977-70853E043C95}"/>
              </a:ext>
            </a:extLst>
          </p:cNvPr>
          <p:cNvSpPr txBox="1">
            <a:spLocks/>
          </p:cNvSpPr>
          <p:nvPr/>
        </p:nvSpPr>
        <p:spPr>
          <a:xfrm>
            <a:off x="589721" y="1518396"/>
            <a:ext cx="3584714" cy="200999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374151"/>
                </a:solidFill>
                <a:latin typeface="Söhne"/>
              </a:rPr>
              <a:t>Localização de argumentos em uma </a:t>
            </a:r>
            <a:r>
              <a:rPr lang="pt-BR" dirty="0" err="1">
                <a:solidFill>
                  <a:srgbClr val="374151"/>
                </a:solidFill>
                <a:latin typeface="Söhne"/>
              </a:rPr>
              <a:t>string</a:t>
            </a:r>
            <a:endParaRPr lang="pt-BR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925717-7661-227F-0EE4-70A4846D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712" y="344054"/>
            <a:ext cx="6980525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15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6117E2-E2D6-92EE-CE1E-0B9D45ED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7" y="1952297"/>
            <a:ext cx="11501069" cy="388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4B8019-6948-13A5-B7F3-14A6A770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60" y="1018019"/>
            <a:ext cx="9083827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2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3D09D6-4D81-5F2A-4542-17C33623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24" y="983166"/>
            <a:ext cx="9880552" cy="55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06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40518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Peça uma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ao usuário, e Contar o número de caracteres em uma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endParaRPr lang="pt-BR" sz="2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Converta a </a:t>
            </a:r>
            <a:r>
              <a:rPr lang="pt-BR" sz="22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todos os caracteres maiúsculos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Converta todos os caracteres para letra minúscula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Dividir uma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(frase) em </a:t>
            </a:r>
            <a:r>
              <a:rPr lang="pt-BR" sz="220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substrings</a:t>
            </a: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usando um delimitador (split):</a:t>
            </a:r>
            <a:endParaRPr lang="pt-BR" sz="2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uma frase ao usuário, e mais uma palavra, substitua a uma palavra pela segunda que ele informou.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ao usuário uma atividade cotidiana e verifique se tem “</a:t>
            </a:r>
            <a:r>
              <a:rPr lang="pt-BR" sz="22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Imprima uma </a:t>
            </a:r>
            <a:r>
              <a:rPr lang="pt-BR" sz="2200" dirty="0" err="1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forma reversa (ao contrário)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Tire os espaços que o usuário tenha digitado a esquerda e a direita. </a:t>
            </a:r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2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7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2" name="Espaço Reservado para Conteúdo 3">
            <a:extLst>
              <a:ext uri="{FF2B5EF4-FFF2-40B4-BE49-F238E27FC236}">
                <a16:creationId xmlns:a16="http://schemas.microsoft.com/office/drawing/2014/main" id="{0C9F7C6A-AF58-6566-4F03-D241BD79E53D}"/>
              </a:ext>
            </a:extLst>
          </p:cNvPr>
          <p:cNvSpPr txBox="1">
            <a:spLocks/>
          </p:cNvSpPr>
          <p:nvPr/>
        </p:nvSpPr>
        <p:spPr>
          <a:xfrm>
            <a:off x="740518" y="1018019"/>
            <a:ext cx="11088329" cy="86015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Faça uma simulação de cadastro de um novo usuário em um e-commerce, onde o usuário deve informar: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Nome: (validar se é um nome composto e literal)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Endereço: (validar se é composto e literal)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CEP:(Se os valores são numéricos)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Bairro(Validar se é um valor literal)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Telefone: (Se os valores são numéricos)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E-mail: (deve ter “@” e “.”)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Senha: (Deve checar se tem pelo menos 8 dígitos, um numero)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Nenhum dos campos deve aceitar um valor vazio. 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Cada validação deve ser feita individualmente, e se estiver divergente deve exibir mensagem ao usuário. </a:t>
            </a: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1977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882DC-0631-5E70-27D5-1828ED2EF195}"/>
              </a:ext>
            </a:extLst>
          </p:cNvPr>
          <p:cNvSpPr txBox="1">
            <a:spLocks/>
          </p:cNvSpPr>
          <p:nvPr/>
        </p:nvSpPr>
        <p:spPr>
          <a:xfrm>
            <a:off x="792725" y="1530069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54076A95-89D4-ADF1-4E0E-067E4C65F9D1}"/>
              </a:ext>
            </a:extLst>
          </p:cNvPr>
          <p:cNvSpPr txBox="1">
            <a:spLocks/>
          </p:cNvSpPr>
          <p:nvPr/>
        </p:nvSpPr>
        <p:spPr>
          <a:xfrm>
            <a:off x="792726" y="1169062"/>
            <a:ext cx="10606547" cy="49519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>
                <a:solidFill>
                  <a:srgbClr val="374151"/>
                </a:solidFill>
                <a:latin typeface="Söhne"/>
              </a:rPr>
              <a:t>lista x vetor </a:t>
            </a:r>
            <a:endParaRPr lang="pt-BR" i="0" dirty="0">
              <a:solidFill>
                <a:srgbClr val="FF0000"/>
              </a:solidFill>
              <a:effectLst/>
              <a:latin typeface="Söhne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FAB0AF-547B-6DC4-E96D-43E8B7F8EF22}"/>
              </a:ext>
            </a:extLst>
          </p:cNvPr>
          <p:cNvSpPr/>
          <p:nvPr/>
        </p:nvSpPr>
        <p:spPr>
          <a:xfrm>
            <a:off x="6242270" y="1727381"/>
            <a:ext cx="5482726" cy="4457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99AD248-4746-6F76-2E31-6F13D49DB224}"/>
              </a:ext>
            </a:extLst>
          </p:cNvPr>
          <p:cNvSpPr/>
          <p:nvPr/>
        </p:nvSpPr>
        <p:spPr>
          <a:xfrm>
            <a:off x="757084" y="1727381"/>
            <a:ext cx="5482726" cy="4457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A0C8B76-7FFF-AE83-F06F-BBA431C55821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46391510-0A9F-74EB-36BB-F74056451763}"/>
              </a:ext>
            </a:extLst>
          </p:cNvPr>
          <p:cNvSpPr txBox="1">
            <a:spLocks/>
          </p:cNvSpPr>
          <p:nvPr/>
        </p:nvSpPr>
        <p:spPr>
          <a:xfrm>
            <a:off x="838200" y="1807059"/>
            <a:ext cx="5482726" cy="504682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rgbClr val="374151"/>
                </a:solidFill>
                <a:latin typeface="Söhne"/>
              </a:rPr>
              <a:t>Lista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em Python:</a:t>
            </a:r>
          </a:p>
          <a:p>
            <a:pPr algn="l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lista = [1, 2, 3]</a:t>
            </a:r>
          </a:p>
          <a:p>
            <a:pPr algn="l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pt-BR" sz="1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# Adiciona o elemento 4 ao final da lista</a:t>
            </a:r>
          </a:p>
          <a:p>
            <a:pPr algn="l"/>
            <a:r>
              <a:rPr lang="pt-BR" sz="2400" dirty="0" err="1">
                <a:solidFill>
                  <a:srgbClr val="374151"/>
                </a:solidFill>
                <a:latin typeface="Söhne"/>
              </a:rPr>
              <a:t>lista.append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(4)</a:t>
            </a:r>
          </a:p>
          <a:p>
            <a:pPr algn="l"/>
            <a:endParaRPr lang="pt-BR" sz="12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print(lista)  </a:t>
            </a: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# Saída: [1, 2, 3, 4]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4B62C67D-356B-24B0-B67B-1D03AAFA906E}"/>
              </a:ext>
            </a:extLst>
          </p:cNvPr>
          <p:cNvSpPr txBox="1">
            <a:spLocks/>
          </p:cNvSpPr>
          <p:nvPr/>
        </p:nvSpPr>
        <p:spPr>
          <a:xfrm>
            <a:off x="6320926" y="1807059"/>
            <a:ext cx="5792416" cy="50509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1" dirty="0">
                <a:solidFill>
                  <a:srgbClr val="374151"/>
                </a:solidFill>
                <a:latin typeface="Söhne"/>
              </a:rPr>
              <a:t>Vetor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via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NumPy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algn="l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 err="1">
                <a:solidFill>
                  <a:srgbClr val="374151"/>
                </a:solidFill>
                <a:latin typeface="Söhne"/>
              </a:rPr>
              <a:t>import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numpy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as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np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vetor =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np.array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([1, 2, 3])</a:t>
            </a:r>
          </a:p>
          <a:p>
            <a:pPr algn="l"/>
            <a:endParaRPr lang="pt-BR" sz="12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# Adiciona o elemento 4 ao final do vetor</a:t>
            </a: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vetor =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np.append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(vetor, 4) </a:t>
            </a:r>
          </a:p>
          <a:p>
            <a:pPr algn="l"/>
            <a:endParaRPr lang="pt-BR" sz="12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print(vetor)  </a:t>
            </a:r>
          </a:p>
          <a:p>
            <a:pPr algn="l"/>
            <a:r>
              <a:rPr lang="pt-BR" sz="2400" dirty="0">
                <a:solidFill>
                  <a:srgbClr val="374151"/>
                </a:solidFill>
                <a:latin typeface="Söhne"/>
              </a:rPr>
              <a:t># Saída: [1 2 3 4]</a:t>
            </a:r>
          </a:p>
        </p:txBody>
      </p:sp>
    </p:spTree>
    <p:extLst>
      <p:ext uri="{BB962C8B-B14F-4D97-AF65-F5344CB8AC3E}">
        <p14:creationId xmlns:p14="http://schemas.microsoft.com/office/powerpoint/2010/main" val="118367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19B70B-3DE0-51E2-C4F1-FD4AAEA6AF03}"/>
              </a:ext>
            </a:extLst>
          </p:cNvPr>
          <p:cNvSpPr txBox="1"/>
          <p:nvPr/>
        </p:nvSpPr>
        <p:spPr>
          <a:xfrm>
            <a:off x="742337" y="1294919"/>
            <a:ext cx="10395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declarar um vetor, necessitaremos importar o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usar o alias (apelido dele) quando formos fazer as declarações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207EB9-D5B7-A315-1857-A0A89B32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18" y="2906822"/>
            <a:ext cx="8429320" cy="33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FCFF8C-5753-EE78-94F8-150AD095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" y="4347555"/>
            <a:ext cx="11838039" cy="181727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894348" y="1366897"/>
            <a:ext cx="103951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Eventualmente o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não estar instalado junto ao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l"/>
            <a:endParaRPr lang="pt-BR" sz="3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Basta executar o comando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820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894348" y="1366897"/>
            <a:ext cx="103951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eu quisesse somar um valor a todos os elementos do vetor, como a “variável =2”</a:t>
            </a:r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1433D1C-70EA-6437-4759-D612F7A0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9" y="2707854"/>
            <a:ext cx="9429791" cy="31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C0019-2442-D83D-7B6A-6C6F4531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A4EC4F-8888-3A5F-DB50-D4ACDA9A3125}"/>
              </a:ext>
            </a:extLst>
          </p:cNvPr>
          <p:cNvSpPr txBox="1">
            <a:spLocks/>
          </p:cNvSpPr>
          <p:nvPr/>
        </p:nvSpPr>
        <p:spPr>
          <a:xfrm>
            <a:off x="838200" y="344054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Lógica de Programação e Algoritmos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F28943B-D09A-1B38-F424-F2378B8DAC7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9CB6E3-A4F8-2AB7-88CD-3A6F75F5CEAA}"/>
              </a:ext>
            </a:extLst>
          </p:cNvPr>
          <p:cNvSpPr txBox="1"/>
          <p:nvPr/>
        </p:nvSpPr>
        <p:spPr>
          <a:xfrm>
            <a:off x="894348" y="1511469"/>
            <a:ext cx="1039515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imprimir todos os itens de um conjunto. </a:t>
            </a:r>
            <a:endParaRPr lang="pt-BR" sz="32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pt-BR" sz="3200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939EE5-CA90-57A4-139E-B350F7BE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3051359"/>
            <a:ext cx="8972020" cy="25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40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5665</TotalTime>
  <Words>1472</Words>
  <Application>Microsoft Office PowerPoint</Application>
  <PresentationFormat>Widescreen</PresentationFormat>
  <Paragraphs>223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Söhne</vt:lpstr>
      <vt:lpstr>Tema do Office</vt:lpstr>
      <vt:lpstr>Lógica de Programação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409</cp:revision>
  <dcterms:created xsi:type="dcterms:W3CDTF">2019-06-17T10:47:58Z</dcterms:created>
  <dcterms:modified xsi:type="dcterms:W3CDTF">2024-04-03T02:10:54Z</dcterms:modified>
</cp:coreProperties>
</file>