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98" r:id="rId4"/>
    <p:sldId id="299" r:id="rId5"/>
    <p:sldId id="300" r:id="rId6"/>
    <p:sldId id="340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52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50" d="100"/>
          <a:sy n="50" d="100"/>
        </p:scale>
        <p:origin x="54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06/03/2025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06/03/2025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61003" y="2294132"/>
            <a:ext cx="117918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Boas Práticas para Redação de Testes de Aceitação: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Clareza e objetividade nos cenários.</a:t>
            </a:r>
          </a:p>
          <a:p>
            <a:pPr lvl="1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Cobertura de casos positivos e negativos.</a:t>
            </a:r>
          </a:p>
          <a:p>
            <a:pPr lvl="1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Workshop: Criando casos de teste para um sistema fictício.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Registro de Evidências e Relatórios de Defeitos: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Captura de logs, prints e vídeos.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Registro detalhado do comportamento esperado vs. real.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138104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00091" y="1712807"/>
            <a:ext cx="11791817" cy="539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Finalização da Compra com Cartão de Crédito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Cliente insere os dados do cartão corretamente e confirma o pagamento.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Compra aprovada 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de confirmação enviado.</a:t>
            </a:r>
          </a:p>
          <a:p>
            <a:pPr lvl="1"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Falha identificada: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Mensagem de erro "Pagamento não autorizado" exibida incorretamente, após o valor ser debitado da conta e ser emitida a nota fiscal. 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151878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61003" y="2294132"/>
            <a:ext cx="11791817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Aplicação de Cupom de Desconto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Cliente insere um cupom válido.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Desconto aplicado corretamente.</a:t>
            </a:r>
          </a:p>
          <a:p>
            <a:pPr>
              <a:lnSpc>
                <a:spcPct val="150000"/>
              </a:lnSpc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Falha identificada: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desconto é aplicado, mas o total da compra não é atualizado na tela.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09430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61003" y="2294132"/>
            <a:ext cx="11791817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Atualização de Endereço de Entrega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Cliente tenta alterar o endereço antes da finalização.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Novo endereço salvo e atualizado na tela.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Falha identificada: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mantém o endereço anterior e não salva a alteração.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254431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61003" y="2294132"/>
            <a:ext cx="11791817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Atualização de Endereço de Entrega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Cliente tenta alterar o endereço antes da finalização.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Novo endereço salvo e atualizado na tela.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Falha identificada: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mantém o endereço anterior e não salva a alteração.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166733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00091" y="1891412"/>
            <a:ext cx="11791817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Cada falha foi registrada em um relatório contendo: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ID do defeito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Passos para reprodução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Ambiente de teste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Severidade (Crítica, Alta, Média, Baixa)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Responsável pela correção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Status da Resolução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00091" y="955967"/>
            <a:ext cx="4011034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Defeitos:</a:t>
            </a:r>
          </a:p>
        </p:txBody>
      </p:sp>
    </p:spTree>
    <p:extLst>
      <p:ext uri="{BB962C8B-B14F-4D97-AF65-F5344CB8AC3E}">
        <p14:creationId xmlns:p14="http://schemas.microsoft.com/office/powerpoint/2010/main" val="35640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20E7B8-A8D5-7A2E-7772-B62CC0FAF428}"/>
              </a:ext>
            </a:extLst>
          </p:cNvPr>
          <p:cNvSpPr/>
          <p:nvPr/>
        </p:nvSpPr>
        <p:spPr>
          <a:xfrm>
            <a:off x="1801664" y="4369136"/>
            <a:ext cx="4637315" cy="70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/>
              <a:t>Processo de validação para verificar se o sistema atende aos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 - Objetivo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27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Garantir a satisfação do cliente.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Validar requisitos funcionais e não funcionais.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Reduzir riscos de falhas após a entrega.</a:t>
            </a:r>
          </a:p>
        </p:txBody>
      </p:sp>
    </p:spTree>
    <p:extLst>
      <p:ext uri="{BB962C8B-B14F-4D97-AF65-F5344CB8AC3E}">
        <p14:creationId xmlns:p14="http://schemas.microsoft.com/office/powerpoint/2010/main" val="35389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 - Objetivo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27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funcionais avaliam funcionalidades específicas.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de aceitação validam o sistema como um todo segundo critérios do cliente.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304671" y="1244084"/>
            <a:ext cx="11305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 entre Testes Funcionais e Testes de Aceitação:</a:t>
            </a:r>
          </a:p>
        </p:txBody>
      </p:sp>
    </p:spTree>
    <p:extLst>
      <p:ext uri="{BB962C8B-B14F-4D97-AF65-F5344CB8AC3E}">
        <p14:creationId xmlns:p14="http://schemas.microsoft.com/office/powerpoint/2010/main" val="49387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 - Objetivo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00090" y="2620070"/>
            <a:ext cx="11791817" cy="29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Redução de custos com retrabalho.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Maior alinhamento entre stakeholders e equipe de desenvolvimento.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Entrega de um software mais confiável.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00091" y="1282184"/>
            <a:ext cx="11791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 dos Testes de Aceitação para as partes interessadas</a:t>
            </a:r>
          </a:p>
        </p:txBody>
      </p:sp>
    </p:spTree>
    <p:extLst>
      <p:ext uri="{BB962C8B-B14F-4D97-AF65-F5344CB8AC3E}">
        <p14:creationId xmlns:p14="http://schemas.microsoft.com/office/powerpoint/2010/main" val="38192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30547" y="1703582"/>
            <a:ext cx="11791817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do Usuário (UAT):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Validado diretamente pelo cliente ou usuário final.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de Contrato: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Verifica se o software atende aos termos contratuais acordados.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Operacional: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Avalia o desempenho do sistema em ambiente de produção.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Regulamentar: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Confirma a conformidade do software com normas e regulamentações.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5865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26714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261003" y="2294132"/>
            <a:ext cx="117918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Critérios de Aceite: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Determinar critérios claros e mensuráveis para aceitação do software.</a:t>
            </a:r>
          </a:p>
          <a:p>
            <a:pPr lvl="1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Elaboração de Casos de Teste: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Identificação de cenários críticos de uso.</a:t>
            </a:r>
          </a:p>
          <a:p>
            <a:pPr lvl="1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Definição de entradas, ações e resultados esperados.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29198B-D687-42D3-BAA3-984B000E7B5E}"/>
              </a:ext>
            </a:extLst>
          </p:cNvPr>
          <p:cNvSpPr/>
          <p:nvPr/>
        </p:nvSpPr>
        <p:spPr>
          <a:xfrm>
            <a:off x="261003" y="1045683"/>
            <a:ext cx="7445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681527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872</TotalTime>
  <Words>685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28</cp:revision>
  <dcterms:created xsi:type="dcterms:W3CDTF">2024-06-11T13:39:06Z</dcterms:created>
  <dcterms:modified xsi:type="dcterms:W3CDTF">2025-03-06T19:52:45Z</dcterms:modified>
</cp:coreProperties>
</file>