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8" r:id="rId4"/>
    <p:sldId id="299" r:id="rId5"/>
    <p:sldId id="362" r:id="rId6"/>
    <p:sldId id="340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5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30/05/2025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30/05/2025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4072348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77EC0FB-1E0D-4066-AD34-58843561BDAA}"/>
              </a:ext>
            </a:extLst>
          </p:cNvPr>
          <p:cNvSpPr/>
          <p:nvPr/>
        </p:nvSpPr>
        <p:spPr>
          <a:xfrm>
            <a:off x="373039" y="686807"/>
            <a:ext cx="3962944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 e Cuidados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6E8FBF4-D88C-4539-9E62-CB4F8C538F37}"/>
              </a:ext>
            </a:extLst>
          </p:cNvPr>
          <p:cNvSpPr/>
          <p:nvPr/>
        </p:nvSpPr>
        <p:spPr>
          <a:xfrm>
            <a:off x="527228" y="1426561"/>
            <a:ext cx="7520763" cy="4819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Não execute testes de estresse em ambiente de produção sem isolamento.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Testes mal configurados podem causar interrupções reais.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Sempre obtenha autorização antes de sobrecarregar qualquer sistema.</a:t>
            </a:r>
          </a:p>
        </p:txBody>
      </p:sp>
      <p:sp>
        <p:nvSpPr>
          <p:cNvPr id="4" name="AutoShape 3" descr="Observação png | PNGWing">
            <a:extLst>
              <a:ext uri="{FF2B5EF4-FFF2-40B4-BE49-F238E27FC236}">
                <a16:creationId xmlns:a16="http://schemas.microsoft.com/office/drawing/2014/main" id="{D1A45ABD-76B2-4693-A97D-8C9F3AB8B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49" name="Picture 5" descr="Por que sempre queremos apertar o botão vermelho">
            <a:extLst>
              <a:ext uri="{FF2B5EF4-FFF2-40B4-BE49-F238E27FC236}">
                <a16:creationId xmlns:a16="http://schemas.microsoft.com/office/drawing/2014/main" id="{B2F8A7F9-8C90-4830-BF3B-C023466A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36" y="2195033"/>
            <a:ext cx="4496500" cy="252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59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77EC0FB-1E0D-4066-AD34-58843561BDAA}"/>
              </a:ext>
            </a:extLst>
          </p:cNvPr>
          <p:cNvSpPr/>
          <p:nvPr/>
        </p:nvSpPr>
        <p:spPr>
          <a:xfrm>
            <a:off x="373039" y="686807"/>
            <a:ext cx="3962944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Riscos e Cuidados </a:t>
            </a:r>
          </a:p>
        </p:txBody>
      </p:sp>
      <p:sp>
        <p:nvSpPr>
          <p:cNvPr id="4" name="AutoShape 3" descr="Observação png | PNGWing">
            <a:extLst>
              <a:ext uri="{FF2B5EF4-FFF2-40B4-BE49-F238E27FC236}">
                <a16:creationId xmlns:a16="http://schemas.microsoft.com/office/drawing/2014/main" id="{D1A45ABD-76B2-4693-A97D-8C9F3AB8B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8C26E53-F5DF-4636-98D7-DB3D7C193039}"/>
              </a:ext>
            </a:extLst>
          </p:cNvPr>
          <p:cNvSpPr/>
          <p:nvPr/>
        </p:nvSpPr>
        <p:spPr>
          <a:xfrm>
            <a:off x="824217" y="1426561"/>
            <a:ext cx="8185559" cy="340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Teste em ambientes semelhantes à produção.</a:t>
            </a:r>
          </a:p>
          <a:p>
            <a:pPr>
              <a:lnSpc>
                <a:spcPct val="200000"/>
              </a:lnSpc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Simule usuários reais com dados variados.</a:t>
            </a:r>
          </a:p>
          <a:p>
            <a:pPr>
              <a:lnSpc>
                <a:spcPct val="200000"/>
              </a:lnSpc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 todos os resultados.</a:t>
            </a:r>
          </a:p>
        </p:txBody>
      </p:sp>
      <p:pic>
        <p:nvPicPr>
          <p:cNvPr id="7170" name="Picture 2" descr="Informação De Análise De Dados Processamento ícone Grátis Vector PNG  Imagens Gratuitas Para Download - Lovepik">
            <a:extLst>
              <a:ext uri="{FF2B5EF4-FFF2-40B4-BE49-F238E27FC236}">
                <a16:creationId xmlns:a16="http://schemas.microsoft.com/office/drawing/2014/main" id="{6F7D8B14-C2B4-45ED-AC08-ACFF15E17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189" y="1908762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75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7E2FE-F84B-FBC8-B200-E48F16D4C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99D0B14-9285-9518-6207-801CBFBC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9712F85-0524-D410-BCDE-39DDE92D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F86B1593-C26D-C407-07FA-0BD1129BDF82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5D883C82-6240-7FFA-385F-C2DFBBD010AA}"/>
              </a:ext>
            </a:extLst>
          </p:cNvPr>
          <p:cNvSpPr txBox="1">
            <a:spLocks/>
          </p:cNvSpPr>
          <p:nvPr/>
        </p:nvSpPr>
        <p:spPr>
          <a:xfrm>
            <a:off x="3526094" y="65907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8FED3E-786B-E234-729C-1CB94887E0F1}"/>
              </a:ext>
            </a:extLst>
          </p:cNvPr>
          <p:cNvSpPr/>
          <p:nvPr/>
        </p:nvSpPr>
        <p:spPr>
          <a:xfrm>
            <a:off x="4298143" y="4408796"/>
            <a:ext cx="1900776" cy="380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0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655772" y="1790516"/>
            <a:ext cx="111042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teste de estresse é um tipo de teste de desempenho que avalia 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capacidade de um sistema suportar condições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de uso, carga ou escassez de recursos.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Ele visa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quebrar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o sistema de forma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para analisar seu comportamento fora dos limites operacionais normais.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0D59-F892-BA08-E507-38323C5B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84240F4-B699-D86B-3D3A-15B98277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2676BDB-9BD9-059F-5FB2-3388D745C26E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28C3ED-7657-CA5B-723C-418D17864321}"/>
              </a:ext>
            </a:extLst>
          </p:cNvPr>
          <p:cNvSpPr/>
          <p:nvPr/>
        </p:nvSpPr>
        <p:spPr>
          <a:xfrm>
            <a:off x="432000" y="934379"/>
            <a:ext cx="11104228" cy="5096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  <a:p>
            <a:pPr algn="just">
              <a:lnSpc>
                <a:spcPct val="150000"/>
              </a:lnSpc>
            </a:pP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Verificar estabilidade do sistema sob carga extrema.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Identificar pontos de falha ou gargalos.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Avaliar o comportamento do sistema após falha.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Garantir que o sistema recupere-se graciosamente ou com impacto mínimo.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Testar limites de escalabilidade.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7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0735B35-03FC-6791-C74D-919A88926413}"/>
              </a:ext>
            </a:extLst>
          </p:cNvPr>
          <p:cNvSpPr/>
          <p:nvPr/>
        </p:nvSpPr>
        <p:spPr>
          <a:xfrm>
            <a:off x="264220" y="1005456"/>
            <a:ext cx="7638209" cy="4958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aplicar o Teste de Estresse?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Sistemas de missão crítica (bancos, hospitais, aviação).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Aplicações web com muitos usuários simultâneos.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Antes de grandes lançamentos (Black Friday, campanhas de marketing).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Sistemas distribuídos e escaláveis.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339D89-50AC-4952-B87E-ACEC6CE56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202" y="3607266"/>
            <a:ext cx="3531798" cy="23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3DE91812-577E-4EB3-BB0F-B7471BFF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0" y="2473310"/>
            <a:ext cx="9033982" cy="3253618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777EC0FB-1E0D-4066-AD34-58843561BDAA}"/>
              </a:ext>
            </a:extLst>
          </p:cNvPr>
          <p:cNvSpPr/>
          <p:nvPr/>
        </p:nvSpPr>
        <p:spPr>
          <a:xfrm>
            <a:off x="432000" y="1016231"/>
            <a:ext cx="2645276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pic>
        <p:nvPicPr>
          <p:cNvPr id="3074" name="Picture 2" descr="Ferramentas - ícones de construção e ferramentas grátis">
            <a:extLst>
              <a:ext uri="{FF2B5EF4-FFF2-40B4-BE49-F238E27FC236}">
                <a16:creationId xmlns:a16="http://schemas.microsoft.com/office/drawing/2014/main" id="{C2998D34-098B-455F-B1D2-7102D03A2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18" y="19574"/>
            <a:ext cx="3409426" cy="34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2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77EC0FB-1E0D-4066-AD34-58843561BDAA}"/>
              </a:ext>
            </a:extLst>
          </p:cNvPr>
          <p:cNvSpPr/>
          <p:nvPr/>
        </p:nvSpPr>
        <p:spPr>
          <a:xfrm>
            <a:off x="364888" y="652502"/>
            <a:ext cx="2393604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6E8FBF4-D88C-4539-9E62-CB4F8C538F37}"/>
              </a:ext>
            </a:extLst>
          </p:cNvPr>
          <p:cNvSpPr/>
          <p:nvPr/>
        </p:nvSpPr>
        <p:spPr>
          <a:xfrm>
            <a:off x="432000" y="1789951"/>
            <a:ext cx="11427116" cy="404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Aumento progressivo de carga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até a quebra.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Teste de limite (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envia cargas exatamente no limite do especificado.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Picos súbitos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cargas muito altas em curtos períodos.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Teste de concorrência extrema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múltiplos usuários acessando simultaneamente.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Exaustão de recursos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consome CPU, memória, I/O ou banco de dados até o sistema colapsar.</a:t>
            </a:r>
          </a:p>
        </p:txBody>
      </p:sp>
    </p:spTree>
    <p:extLst>
      <p:ext uri="{BB962C8B-B14F-4D97-AF65-F5344CB8AC3E}">
        <p14:creationId xmlns:p14="http://schemas.microsoft.com/office/powerpoint/2010/main" val="182653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DB8B-10CD-149F-2A58-968EA703A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5AC48C5-0E65-EB74-B37C-93EEBF1D6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EC64773-3807-7BA5-DEA3-9BD0AB69FF7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Estresse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77EC0FB-1E0D-4066-AD34-58843561BDAA}"/>
              </a:ext>
            </a:extLst>
          </p:cNvPr>
          <p:cNvSpPr/>
          <p:nvPr/>
        </p:nvSpPr>
        <p:spPr>
          <a:xfrm>
            <a:off x="432000" y="966557"/>
            <a:ext cx="2643672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Observação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6E8FBF4-D88C-4539-9E62-CB4F8C538F37}"/>
              </a:ext>
            </a:extLst>
          </p:cNvPr>
          <p:cNvSpPr/>
          <p:nvPr/>
        </p:nvSpPr>
        <p:spPr>
          <a:xfrm>
            <a:off x="432000" y="1789951"/>
            <a:ext cx="11427116" cy="3619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Tempo de resposta (latência)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Uso de CPU e memória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(requisições/s)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Erros HTTP (500, timeouts)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Tempo de recuperação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Estabilidade após falhas</a:t>
            </a:r>
          </a:p>
        </p:txBody>
      </p:sp>
      <p:sp>
        <p:nvSpPr>
          <p:cNvPr id="4" name="AutoShape 3" descr="Observação png | PNGWing">
            <a:extLst>
              <a:ext uri="{FF2B5EF4-FFF2-40B4-BE49-F238E27FC236}">
                <a16:creationId xmlns:a16="http://schemas.microsoft.com/office/drawing/2014/main" id="{D1A45ABD-76B2-4693-A97D-8C9F3AB8B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1" name="Picture 5" descr="Observação png | PNGWing">
            <a:extLst>
              <a:ext uri="{FF2B5EF4-FFF2-40B4-BE49-F238E27FC236}">
                <a16:creationId xmlns:a16="http://schemas.microsoft.com/office/drawing/2014/main" id="{EB111E5D-A28D-4232-A02B-4F6548325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58" y="162222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89045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1220</TotalTime>
  <Words>492</Words>
  <Application>Microsoft Office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38</cp:revision>
  <dcterms:created xsi:type="dcterms:W3CDTF">2024-06-11T13:39:06Z</dcterms:created>
  <dcterms:modified xsi:type="dcterms:W3CDTF">2025-05-30T11:46:31Z</dcterms:modified>
</cp:coreProperties>
</file>