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98" r:id="rId4"/>
    <p:sldId id="299" r:id="rId5"/>
    <p:sldId id="300" r:id="rId6"/>
    <p:sldId id="339" r:id="rId7"/>
    <p:sldId id="340" r:id="rId8"/>
    <p:sldId id="341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65" d="100"/>
          <a:sy n="65" d="100"/>
        </p:scale>
        <p:origin x="78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12/02/2025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12/02/2025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432000" y="1131328"/>
            <a:ext cx="86235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Top-Down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Testa primeiro os módulos de mais alto nível.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Usa "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stubs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 para substituir componentes ainda não desenvolvidos.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Um app móvel de delivery pode testar a interface de usuário antes da implementação final da API do restaurante.</a:t>
            </a:r>
          </a:p>
        </p:txBody>
      </p:sp>
      <p:pic>
        <p:nvPicPr>
          <p:cNvPr id="5122" name="Picture 2" descr="50+ Upstairs Icon Direction Arrow Sign Stock Illustrations, Royalty-Free  Vector Graphics &amp; Clip Art - iStock">
            <a:extLst>
              <a:ext uri="{FF2B5EF4-FFF2-40B4-BE49-F238E27FC236}">
                <a16:creationId xmlns:a16="http://schemas.microsoft.com/office/drawing/2014/main" id="{B99F3A21-6456-4A72-B843-A470DB911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5"/>
          <a:stretch/>
        </p:blipFill>
        <p:spPr bwMode="auto">
          <a:xfrm>
            <a:off x="9179647" y="1002738"/>
            <a:ext cx="258035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536473" y="1610538"/>
            <a:ext cx="86235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Testa primeiro os módulos de baixo nível.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Usa "drivers" para simular entradas superiores.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Um sistema bancário testando cálculos financeiros antes da interface de relatórios estar pronta.</a:t>
            </a:r>
          </a:p>
        </p:txBody>
      </p:sp>
      <p:pic>
        <p:nvPicPr>
          <p:cNvPr id="6146" name="Picture 2" descr="50+ Upstairs Icon Direction Arrow Sign Stock Illustrations, Royalty-Free  Vector Graphics &amp; Clip Art - iStock">
            <a:extLst>
              <a:ext uri="{FF2B5EF4-FFF2-40B4-BE49-F238E27FC236}">
                <a16:creationId xmlns:a16="http://schemas.microsoft.com/office/drawing/2014/main" id="{AD21FF42-66E0-4A55-AEF7-7BE2EFE45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6"/>
          <a:stretch/>
        </p:blipFill>
        <p:spPr bwMode="auto">
          <a:xfrm>
            <a:off x="9056744" y="1386195"/>
            <a:ext cx="2703256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433234" y="1834882"/>
            <a:ext cx="86235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Sanduíche (Híbrido)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Combina top-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Equilibra velocidade e precisão na detecção de falhas.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Um e-commerce testando tanto a interface do cliente quanto os serviços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simultaneamente.</a:t>
            </a:r>
          </a:p>
        </p:txBody>
      </p:sp>
      <p:pic>
        <p:nvPicPr>
          <p:cNvPr id="6146" name="Picture 2" descr="50+ Upstairs Icon Direction Arrow Sign Stock Illustrations, Royalty-Free  Vector Graphics &amp; Clip Art - iStock">
            <a:extLst>
              <a:ext uri="{FF2B5EF4-FFF2-40B4-BE49-F238E27FC236}">
                <a16:creationId xmlns:a16="http://schemas.microsoft.com/office/drawing/2014/main" id="{AD21FF42-66E0-4A55-AEF7-7BE2EFE45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6"/>
          <a:stretch/>
        </p:blipFill>
        <p:spPr bwMode="auto">
          <a:xfrm>
            <a:off x="9056744" y="1386195"/>
            <a:ext cx="2703256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3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595467" y="1091227"/>
            <a:ext cx="6218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e Estratégias de Testes de Integração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Teste de APIs.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Testes de interface web.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Testes automatizados em Java e Python.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Mocking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Stubbing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Simulação de componentes não finalizados.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10 ferramentas para teste de performance gratuitas que todo desenvolvedor  deveria conhecer">
            <a:extLst>
              <a:ext uri="{FF2B5EF4-FFF2-40B4-BE49-F238E27FC236}">
                <a16:creationId xmlns:a16="http://schemas.microsoft.com/office/drawing/2014/main" id="{835FB051-8D94-479A-A482-DF896F821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23" y="3185652"/>
            <a:ext cx="4812977" cy="26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8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595467" y="1091227"/>
            <a:ext cx="76783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Escrevendo e Executando Testes de Integração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Definir cenário de teste: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 que precisa ser testado?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Criar dados de teste: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Simular entradas reais.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Executar testes: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Usando ferramentas como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Analisar resultados: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Identificar e corrigir erros.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10 ferramentas para teste de performance gratuitas que todo desenvolvedor  deveria conhecer">
            <a:extLst>
              <a:ext uri="{FF2B5EF4-FFF2-40B4-BE49-F238E27FC236}">
                <a16:creationId xmlns:a16="http://schemas.microsoft.com/office/drawing/2014/main" id="{835FB051-8D94-479A-A482-DF896F821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2" r="15220"/>
          <a:stretch/>
        </p:blipFill>
        <p:spPr bwMode="auto">
          <a:xfrm>
            <a:off x="8273845" y="3564333"/>
            <a:ext cx="3392129" cy="26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595467" y="1091227"/>
            <a:ext cx="76783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Casos Reais de Falhas por Falta de Testes de Integração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NASA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Orbiter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(1999):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Falha na conversão entre unidades métricas e imperiais.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Knight Capital (2012):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Bug em software de trading causou prejuízo de $440 milhões.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Apple Maps (2012):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Locações erradas devido a falhas de integração de dados.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Stream 2018.05.25 #Θεωσις CASAMENTO &quot;DEU RUIM&quot; by #theósis | Listen online  for free on SoundCloud">
            <a:extLst>
              <a:ext uri="{FF2B5EF4-FFF2-40B4-BE49-F238E27FC236}">
                <a16:creationId xmlns:a16="http://schemas.microsoft.com/office/drawing/2014/main" id="{2988D572-9F53-4808-8196-283BCE94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74" y="1696063"/>
            <a:ext cx="3762581" cy="37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0A1B6F-19FA-4009-9DB1-C267E49F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" y="1333324"/>
            <a:ext cx="6395163" cy="37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655772" y="2200406"/>
            <a:ext cx="111042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testes de integração são uma etapa essencial do ciclo de desenvolvimento de software, focando na verificação da comunicação entre diferentes módulos ou sistemas.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Enquanto os testes unitários garantem que cada componente funcione individualmente, os testes de integração asseguram que esses componentes funcionam corretamente em conjunto.</a:t>
            </a:r>
          </a:p>
        </p:txBody>
      </p:sp>
    </p:spTree>
    <p:extLst>
      <p:ext uri="{BB962C8B-B14F-4D97-AF65-F5344CB8AC3E}">
        <p14:creationId xmlns:p14="http://schemas.microsoft.com/office/powerpoint/2010/main" val="408517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655772" y="1566848"/>
            <a:ext cx="111042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Diferença entre Testes Unitários, de Integração e de Sistema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Testes Unitários: 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Avaliam módulos individuais isoladamente.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Testes de Integração: 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Avaliam a interação entre módulos.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Testes de Sistema: 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Testam a aplicação como um todo em um ambiente realista.</a:t>
            </a:r>
          </a:p>
        </p:txBody>
      </p:sp>
    </p:spTree>
    <p:extLst>
      <p:ext uri="{BB962C8B-B14F-4D97-AF65-F5344CB8AC3E}">
        <p14:creationId xmlns:p14="http://schemas.microsoft.com/office/powerpoint/2010/main" val="418869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432000" y="1153271"/>
            <a:ext cx="115141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Imagine uma loja online que tem três sistemas principais: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carrinho de compras,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processamento de pagamento;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sistema de estoque.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Testes de integração verificariam se, ao finalizar uma compra, o sistema: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Deduz corretamente os itens do estoque.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Processa o pagamento e retorna a confirmação.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Gera um pedido e notifica o usuário.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Sem testes de integração, uma falha na comunicação entre esses módulos poderia gerar pedidos sem confirmação de pagamento ou cobranças duplicadas.</a:t>
            </a:r>
          </a:p>
        </p:txBody>
      </p:sp>
      <p:pic>
        <p:nvPicPr>
          <p:cNvPr id="3074" name="Picture 2" descr="Como melhorar a experiência de compras online dos clientes? 9 dicas! | Zoop">
            <a:extLst>
              <a:ext uri="{FF2B5EF4-FFF2-40B4-BE49-F238E27FC236}">
                <a16:creationId xmlns:a16="http://schemas.microsoft.com/office/drawing/2014/main" id="{7D4F3025-0020-4D00-A560-F5660C7B1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837" y="1568814"/>
            <a:ext cx="3197163" cy="14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8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432000" y="1153271"/>
            <a:ext cx="115141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Benefícios dos Testes de Integração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Detecção antecipada de falhas: 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Problemas são encontrados antes que afetem o usuário final.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 qualidade do software: Redução de bugs e melhor estabilidade do sistema.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Redução de custos: Corrigir falhas antes da produção é mais barato.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Maior confiabilidade e segurança: Garante que a interação entre serviços seja segura.</a:t>
            </a:r>
          </a:p>
        </p:txBody>
      </p:sp>
      <p:pic>
        <p:nvPicPr>
          <p:cNvPr id="2050" name="Picture 2" descr="PHP - Tipos de erro do PHP">
            <a:extLst>
              <a:ext uri="{FF2B5EF4-FFF2-40B4-BE49-F238E27FC236}">
                <a16:creationId xmlns:a16="http://schemas.microsoft.com/office/drawing/2014/main" id="{181CD60F-737B-4C6F-97E5-6B10FF11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676" y="470807"/>
            <a:ext cx="3171518" cy="17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28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432000" y="1153271"/>
            <a:ext cx="115141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do Mercado</a:t>
            </a:r>
          </a:p>
          <a:p>
            <a:pPr algn="just"/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investe pesadamente em testes de integração para garantir que seu sistema de recomendações funcione corretamente com seu sistema de pagamento e estoque. Isso evita que um produto fora de estoque seja sugerido erroneamente para compra.</a:t>
            </a:r>
          </a:p>
        </p:txBody>
      </p:sp>
      <p:pic>
        <p:nvPicPr>
          <p:cNvPr id="1026" name="Picture 2" descr="Amazon: veja seis curiosidades sobre a loja online">
            <a:extLst>
              <a:ext uri="{FF2B5EF4-FFF2-40B4-BE49-F238E27FC236}">
                <a16:creationId xmlns:a16="http://schemas.microsoft.com/office/drawing/2014/main" id="{243186AB-88CA-4F55-89F4-138B31A1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188313"/>
            <a:ext cx="4430661" cy="20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9464E3AD-DB3A-4F13-A8F8-D70585A7694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Integração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6A0F02-E294-4948-82C5-D2BADE35AC26}"/>
              </a:ext>
            </a:extLst>
          </p:cNvPr>
          <p:cNvSpPr/>
          <p:nvPr/>
        </p:nvSpPr>
        <p:spPr>
          <a:xfrm>
            <a:off x="432000" y="1131329"/>
            <a:ext cx="68979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Todos os módulos são testados simultaneamente.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Rápido, mas pode ser difícil identificar falhas individuais.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Um banco lançando um novo sistema que conecta serviços de internet banking, cartão de crédito e atendimento ao cliente de uma vez.</a:t>
            </a:r>
          </a:p>
        </p:txBody>
      </p:sp>
      <p:pic>
        <p:nvPicPr>
          <p:cNvPr id="4098" name="Picture 2" descr="Ícone colorido The Big Bang Theory em PNG, SVG">
            <a:extLst>
              <a:ext uri="{FF2B5EF4-FFF2-40B4-BE49-F238E27FC236}">
                <a16:creationId xmlns:a16="http://schemas.microsoft.com/office/drawing/2014/main" id="{B702D9FC-CFEE-4CA3-A635-BFF481847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6"/>
          <a:stretch/>
        </p:blipFill>
        <p:spPr bwMode="auto">
          <a:xfrm>
            <a:off x="7069394" y="339600"/>
            <a:ext cx="4876800" cy="38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9843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fb0879af-3eba-417a-a55a-ffe6dcd6ca77"/>
    <ds:schemaRef ds:uri="6dc4bcd6-49db-4c07-9060-8acfc67cef9f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594</TotalTime>
  <Words>746</Words>
  <Application>Microsoft Office PowerPoint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Candara</vt:lpstr>
      <vt:lpstr>Corbel</vt:lpstr>
      <vt:lpstr>Times New Roman</vt:lpstr>
      <vt:lpstr>Personalizado</vt:lpstr>
      <vt:lpstr>Testes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19</cp:revision>
  <dcterms:created xsi:type="dcterms:W3CDTF">2024-06-11T13:39:06Z</dcterms:created>
  <dcterms:modified xsi:type="dcterms:W3CDTF">2025-02-12T14:15:23Z</dcterms:modified>
</cp:coreProperties>
</file>