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8"/>
  </p:notesMasterIdLst>
  <p:handoutMasterIdLst>
    <p:handoutMasterId r:id="rId19"/>
  </p:handoutMasterIdLst>
  <p:sldIdLst>
    <p:sldId id="298" r:id="rId4"/>
    <p:sldId id="299" r:id="rId5"/>
    <p:sldId id="300" r:id="rId6"/>
    <p:sldId id="340" r:id="rId7"/>
    <p:sldId id="354" r:id="rId8"/>
    <p:sldId id="353" r:id="rId9"/>
    <p:sldId id="355" r:id="rId10"/>
    <p:sldId id="356" r:id="rId11"/>
    <p:sldId id="361" r:id="rId12"/>
    <p:sldId id="357" r:id="rId13"/>
    <p:sldId id="358" r:id="rId14"/>
    <p:sldId id="359" r:id="rId15"/>
    <p:sldId id="360" r:id="rId16"/>
    <p:sldId id="352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26/03/2025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26/03/2025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0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Testes de Software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1CDB3-0E13-8694-E1A0-06A82D284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3A6A3CFB-8227-335F-69AB-7D6CFB107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B1E18CF0-952B-C2F9-BAD5-B0B39338380C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11236AF-6605-54BF-C975-A5ED79FFAFF8}"/>
              </a:ext>
            </a:extLst>
          </p:cNvPr>
          <p:cNvSpPr txBox="1"/>
          <p:nvPr/>
        </p:nvSpPr>
        <p:spPr>
          <a:xfrm>
            <a:off x="432000" y="1061883"/>
            <a:ext cx="11328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Execução e Automação de Testes de Aceitação </a:t>
            </a:r>
          </a:p>
          <a:p>
            <a:pPr>
              <a:buNone/>
            </a:pP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Execução de Testes de Aceitação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Preparando o Ambiente de Testes: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Configuração de ambiente semelhante ao de produção.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Disponibilidade de dados de teste representativos.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Execução Manual vs. Automática: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Testes manuais: quando são necessários feedbacks qualitativos dos usuários.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Testes automatizados: maior eficiência na repetição e consistência na execução.</a:t>
            </a:r>
          </a:p>
        </p:txBody>
      </p:sp>
    </p:spTree>
    <p:extLst>
      <p:ext uri="{BB962C8B-B14F-4D97-AF65-F5344CB8AC3E}">
        <p14:creationId xmlns:p14="http://schemas.microsoft.com/office/powerpoint/2010/main" val="417842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B0621-5E91-ACDF-1CB8-9476ECEBF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574157C7-C747-D5F2-EC26-41AD3C62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E2E42A5A-C8F2-5C87-25AB-7B0F61B6E192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758306-A3B2-530E-B290-50047D8BFA6A}"/>
              </a:ext>
            </a:extLst>
          </p:cNvPr>
          <p:cNvSpPr txBox="1"/>
          <p:nvPr/>
        </p:nvSpPr>
        <p:spPr>
          <a:xfrm>
            <a:off x="432000" y="1061883"/>
            <a:ext cx="11328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Registro de Evidências e Relatórios de Defeitos:</a:t>
            </a:r>
          </a:p>
          <a:p>
            <a:pPr>
              <a:buNone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Captura de logs, prints e vídeos.</a:t>
            </a:r>
          </a:p>
          <a:p>
            <a:pPr>
              <a:buNone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Registro detalhado do comportamento esperado vs. real.</a:t>
            </a:r>
          </a:p>
        </p:txBody>
      </p:sp>
    </p:spTree>
    <p:extLst>
      <p:ext uri="{BB962C8B-B14F-4D97-AF65-F5344CB8AC3E}">
        <p14:creationId xmlns:p14="http://schemas.microsoft.com/office/powerpoint/2010/main" val="46920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EA872-F9EC-1AF4-167C-34F05880D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0914C060-3507-6072-4156-333B7B63A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1966BF5-543C-D5FA-8914-5D606DC4FC9C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AA7169-B1CA-7C10-1F88-F56C4CF0E6C7}"/>
              </a:ext>
            </a:extLst>
          </p:cNvPr>
          <p:cNvSpPr txBox="1"/>
          <p:nvPr/>
        </p:nvSpPr>
        <p:spPr>
          <a:xfrm>
            <a:off x="328761" y="912588"/>
            <a:ext cx="11328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Validação e Documentação </a:t>
            </a:r>
          </a:p>
          <a:p>
            <a:pPr>
              <a:buNone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Como Documentar os Resultados dos Testes: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Relatórios detalhados com evidências e métricas de sucesso.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Registro de Não Conformidades: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Tipos de falhas identificadas.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Classificação de severidade e impacto no sistema.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Análise de Impacto de Defeitos Encontrados: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Como cada defeito afeta a usabilidade e funcionalidade do sistema.</a:t>
            </a:r>
          </a:p>
        </p:txBody>
      </p:sp>
    </p:spTree>
    <p:extLst>
      <p:ext uri="{BB962C8B-B14F-4D97-AF65-F5344CB8AC3E}">
        <p14:creationId xmlns:p14="http://schemas.microsoft.com/office/powerpoint/2010/main" val="142760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93847-52C6-839F-87F8-ED3074170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8047821D-A6A2-A78D-3758-AE0D65D4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C88572C8-1004-E9DA-8A9B-957B5C56C8DA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53AA0A-BFCC-D287-452B-34165BD8C190}"/>
              </a:ext>
            </a:extLst>
          </p:cNvPr>
          <p:cNvSpPr txBox="1"/>
          <p:nvPr/>
        </p:nvSpPr>
        <p:spPr>
          <a:xfrm>
            <a:off x="328761" y="912588"/>
            <a:ext cx="113280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Registro de Defeitos: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Cada falha foi registrada em um relatório </a:t>
            </a:r>
            <a:r>
              <a:rPr lang="pt-BR" sz="3200">
                <a:latin typeface="Arial" panose="020B0604020202020204" pitchFamily="34" charset="0"/>
                <a:cs typeface="Arial" panose="020B0604020202020204" pitchFamily="34" charset="0"/>
              </a:rPr>
              <a:t>contendo:</a:t>
            </a:r>
          </a:p>
          <a:p>
            <a:pPr>
              <a:buNone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ID do defeito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Passos para reprodução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Ambiente de teste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Severidade (Crítica, Alta, Média, Baixa)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Responsável pela correção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Status da correção</a:t>
            </a:r>
          </a:p>
          <a:p>
            <a:pPr>
              <a:buNone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5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B5902-66EC-75EA-FF08-058FEAA09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BC1BB7B0-E938-6B17-5396-17528F53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749F5C73-4E54-1E0F-FDD5-7D1272900B08}"/>
              </a:ext>
            </a:extLst>
          </p:cNvPr>
          <p:cNvSpPr txBox="1">
            <a:spLocks/>
          </p:cNvSpPr>
          <p:nvPr/>
        </p:nvSpPr>
        <p:spPr>
          <a:xfrm>
            <a:off x="432000" y="27913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 - Processo</a:t>
            </a:r>
          </a:p>
        </p:txBody>
      </p:sp>
      <p:pic>
        <p:nvPicPr>
          <p:cNvPr id="4098" name="Picture 2" descr="Animação S.A.: Cinesystem+ S01E34 - Isso é Tudo Pessoal">
            <a:extLst>
              <a:ext uri="{FF2B5EF4-FFF2-40B4-BE49-F238E27FC236}">
                <a16:creationId xmlns:a16="http://schemas.microsoft.com/office/drawing/2014/main" id="{27FEA8F6-9602-1B5D-4D88-2BD033DC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881063"/>
            <a:ext cx="904875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90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24808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94ACE238-4A04-412D-B6AB-6BB6EB770D02}"/>
              </a:ext>
            </a:extLst>
          </p:cNvPr>
          <p:cNvSpPr txBox="1">
            <a:spLocks/>
          </p:cNvSpPr>
          <p:nvPr/>
        </p:nvSpPr>
        <p:spPr>
          <a:xfrm>
            <a:off x="1221659" y="809724"/>
            <a:ext cx="5139812" cy="53831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 Funcionais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 Não funcionais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Níveis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1.3.1. Unitário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1.3.2. De integração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1.3.3. De sistema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1.3.4. De aceitação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Técnicas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 Regressão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 Estresse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 Recuperação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 Performance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1.4.5. Segurança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1.4.6. Paralelo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8842B0F3-D97B-46EE-BBE4-F4415B299BFD}"/>
              </a:ext>
            </a:extLst>
          </p:cNvPr>
          <p:cNvSpPr txBox="1">
            <a:spLocks/>
          </p:cNvSpPr>
          <p:nvPr/>
        </p:nvSpPr>
        <p:spPr>
          <a:xfrm>
            <a:off x="6361471" y="809724"/>
            <a:ext cx="5139812" cy="497572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Planejamento de 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Análise de risco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Plano de teste 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Execução de testes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 Ambiente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3.1.1. Configuração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3.2. Equipe de testes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3.3. Casos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 Ferramentas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3.4.1. Gestão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3.4.2. Gestão de defeitos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3.5. Relatório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3.6. Normalização </a:t>
            </a:r>
          </a:p>
        </p:txBody>
      </p:sp>
    </p:spTree>
    <p:extLst>
      <p:ext uri="{BB962C8B-B14F-4D97-AF65-F5344CB8AC3E}">
        <p14:creationId xmlns:p14="http://schemas.microsoft.com/office/powerpoint/2010/main" val="36285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duto Teste">
            <a:extLst>
              <a:ext uri="{FF2B5EF4-FFF2-40B4-BE49-F238E27FC236}">
                <a16:creationId xmlns:a16="http://schemas.microsoft.com/office/drawing/2014/main" id="{914C1EA0-FD70-4EB9-A35F-94444F20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49" y="1659365"/>
            <a:ext cx="4377622" cy="3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0A1B6F-19FA-4009-9DB1-C267E49F4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5" y="1333324"/>
            <a:ext cx="6395163" cy="371684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B20E7B8-A8D5-7A2E-7772-B62CC0FAF428}"/>
              </a:ext>
            </a:extLst>
          </p:cNvPr>
          <p:cNvSpPr/>
          <p:nvPr/>
        </p:nvSpPr>
        <p:spPr>
          <a:xfrm>
            <a:off x="1801664" y="4369136"/>
            <a:ext cx="4637315" cy="709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02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338532" y="2097769"/>
            <a:ext cx="11104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Processo de validação para verificar se o sistema atende aos requisitos do cliente.</a:t>
            </a:r>
          </a:p>
        </p:txBody>
      </p:sp>
    </p:spTree>
    <p:extLst>
      <p:ext uri="{BB962C8B-B14F-4D97-AF65-F5344CB8AC3E}">
        <p14:creationId xmlns:p14="http://schemas.microsoft.com/office/powerpoint/2010/main" val="45718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B3922-35AF-E5DE-6946-91DE1F40F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97160B8-F7AB-624A-9B5F-6B8140103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43134619-9D18-B375-99F6-3DE3FE71C372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E4CBF12-7888-8CE2-2ED3-621BCBC081DC}"/>
              </a:ext>
            </a:extLst>
          </p:cNvPr>
          <p:cNvSpPr/>
          <p:nvPr/>
        </p:nvSpPr>
        <p:spPr>
          <a:xfrm>
            <a:off x="338532" y="2097769"/>
            <a:ext cx="111042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Diferença entre Testes Funcionais e Testes de Aceitação: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Testes funcionais avaliam funcionalidades específicas. Testes de aceitação validam o sistema como um todo segundo critérios do cliente.</a:t>
            </a:r>
          </a:p>
        </p:txBody>
      </p:sp>
    </p:spTree>
    <p:extLst>
      <p:ext uri="{BB962C8B-B14F-4D97-AF65-F5344CB8AC3E}">
        <p14:creationId xmlns:p14="http://schemas.microsoft.com/office/powerpoint/2010/main" val="195001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0BB9D-133D-0525-9058-6CDC25F2D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380D2E30-5159-E1B5-BC61-C9538E033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595062E1-59EB-E358-BD84-6D4184555782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246A629-D328-C751-8F88-39EF7B9FD8EC}"/>
              </a:ext>
            </a:extLst>
          </p:cNvPr>
          <p:cNvSpPr/>
          <p:nvPr/>
        </p:nvSpPr>
        <p:spPr>
          <a:xfrm>
            <a:off x="655772" y="1729059"/>
            <a:ext cx="111042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do Usuário (UAT):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Validado diretamente pelo cliente ou usuário final.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de Contrato: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Verifica se o software atende aos termos contratuais acordados.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Operacional: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Avalia o desempenho do sistema em ambiente de produção.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Regulamentar: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Confirma a conformidade do software com normas e regulamentações.</a:t>
            </a:r>
          </a:p>
        </p:txBody>
      </p:sp>
    </p:spTree>
    <p:extLst>
      <p:ext uri="{BB962C8B-B14F-4D97-AF65-F5344CB8AC3E}">
        <p14:creationId xmlns:p14="http://schemas.microsoft.com/office/powerpoint/2010/main" val="416705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EF3BE-0315-D351-8F88-96EA0DB07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5FB95767-95CA-B58F-029E-B37F559C2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AFE58201-EC73-369D-2FF7-86F2518DBB2A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90F849D-1367-A6D6-E585-D2FFC246D436}"/>
              </a:ext>
            </a:extLst>
          </p:cNvPr>
          <p:cNvSpPr/>
          <p:nvPr/>
        </p:nvSpPr>
        <p:spPr>
          <a:xfrm>
            <a:off x="655772" y="1729059"/>
            <a:ext cx="111042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do Usuário (UAT):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Validado diretamente pelo cliente ou usuário final.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de Contrato: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Verifica se o software atende aos termos contratuais acordados.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Operacional: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Avalia o desempenho do sistema em ambiente de produção.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Regulamentar: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Confirma a conformidade do software com normas e regulamentações.</a:t>
            </a:r>
          </a:p>
        </p:txBody>
      </p:sp>
    </p:spTree>
    <p:extLst>
      <p:ext uri="{BB962C8B-B14F-4D97-AF65-F5344CB8AC3E}">
        <p14:creationId xmlns:p14="http://schemas.microsoft.com/office/powerpoint/2010/main" val="163985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C20C0-F530-8D48-5A48-B1EB20424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419D339E-7237-F7B9-D771-37BAAFBF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1850AEA2-29E3-35B3-FE6A-C1D78C054217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0DEF99-BEB2-1108-889F-3A78BDBD7B1D}"/>
              </a:ext>
            </a:extLst>
          </p:cNvPr>
          <p:cNvSpPr txBox="1"/>
          <p:nvPr/>
        </p:nvSpPr>
        <p:spPr>
          <a:xfrm>
            <a:off x="432000" y="1061883"/>
            <a:ext cx="11328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Planejamento de Testes de Aceitação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Definição de Critérios de Aceite: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Determinar critérios claros e mensuráveis para aceitação do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Elaboração de Casos de Teste: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Identificação de cenários críticos de uso.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Definição de entradas, ações e resultados esperados.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Boas Práticas para Redação de Testes de Aceitação: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Clareza e objetividade nos cenários.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Cobertura de casos positivos e negativos.</a:t>
            </a:r>
          </a:p>
        </p:txBody>
      </p:sp>
    </p:spTree>
    <p:extLst>
      <p:ext uri="{BB962C8B-B14F-4D97-AF65-F5344CB8AC3E}">
        <p14:creationId xmlns:p14="http://schemas.microsoft.com/office/powerpoint/2010/main" val="18288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CCE32-D5B6-6CB0-3F91-69A2BABD4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B21276C1-4890-6790-68E6-F9A509FEB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887838B9-CECB-2475-9D1B-C92EF1144591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B2BE01-5CBA-23A0-DCA3-03E4C58ADB6E}"/>
              </a:ext>
            </a:extLst>
          </p:cNvPr>
          <p:cNvSpPr txBox="1"/>
          <p:nvPr/>
        </p:nvSpPr>
        <p:spPr>
          <a:xfrm>
            <a:off x="432000" y="1061883"/>
            <a:ext cx="11328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Teste Alfa e Teste Beta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Teste Alfa: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Executado internamente pela equipe de desenvolvimento e QA.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Simula o uso real do sistema antes do lançamento.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Objetivo: identificar defeitos críticos e validar requisitos antes de liberar para usuários reais.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Teste Beta: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Realizado por um grupo selecionado de usuários finais.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Permite coletar feedbacks reais sobre usabilidade e desempenho.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Objetivo: descobrir problemas que não foram identificados nos testes internos e ajustar o produto antes do lançamento oficial.</a:t>
            </a:r>
          </a:p>
          <a:p>
            <a:pPr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5746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schemas.microsoft.com/sharepoint/v3"/>
    <ds:schemaRef ds:uri="http://www.w3.org/XML/1998/namespace"/>
    <ds:schemaRef ds:uri="http://purl.org/dc/dcmitype/"/>
    <ds:schemaRef ds:uri="http://schemas.microsoft.com/office/2006/documentManagement/types"/>
    <ds:schemaRef ds:uri="6dc4bcd6-49db-4c07-9060-8acfc67cef9f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967</TotalTime>
  <Words>659</Words>
  <Application>Microsoft Office PowerPoint</Application>
  <PresentationFormat>Widescreen</PresentationFormat>
  <Paragraphs>107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Candara</vt:lpstr>
      <vt:lpstr>Corbel</vt:lpstr>
      <vt:lpstr>Times New Roman</vt:lpstr>
      <vt:lpstr>Personalizado</vt:lpstr>
      <vt:lpstr>Testes de Software</vt:lpstr>
      <vt:lpstr>Teste de Software</vt:lpstr>
      <vt:lpstr>Teste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</dc:title>
  <dc:creator>Nanda Fretes</dc:creator>
  <cp:lastModifiedBy>Fernanda Fretes</cp:lastModifiedBy>
  <cp:revision>31</cp:revision>
  <dcterms:created xsi:type="dcterms:W3CDTF">2024-06-11T13:39:06Z</dcterms:created>
  <dcterms:modified xsi:type="dcterms:W3CDTF">2025-03-26T12:22:45Z</dcterms:modified>
</cp:coreProperties>
</file>