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6"/>
  </p:notesMasterIdLst>
  <p:handoutMasterIdLst>
    <p:handoutMasterId r:id="rId17"/>
  </p:handoutMasterIdLst>
  <p:sldIdLst>
    <p:sldId id="298" r:id="rId4"/>
    <p:sldId id="299" r:id="rId5"/>
    <p:sldId id="362" r:id="rId6"/>
    <p:sldId id="340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52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81" d="100"/>
          <a:sy n="81" d="100"/>
        </p:scale>
        <p:origin x="120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03/04/2025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03/04/2025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3FC6-79AE-97AF-D969-1DCD8F8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92CC-35A1-6FA1-46D7-2447509FE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A6521-DAC6-DF82-1717-81EB280E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7B06E-53DA-0685-E95E-F2F9599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50C6F-4219-4C54-6995-6D4B5AE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0CDB9-B794-FA8E-56A9-D9B389D1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80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  <p:sldLayoutId id="2147483667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Testes de Software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1812" y="4072348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853FB-46BB-BB95-C90E-B37CAEF7B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2CFB4515-6618-98B9-80BE-4E1BFDC77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E40DC2EE-4C36-AE6B-6470-D1B55DE2AF79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Regressão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9F9E419-FA48-5C71-AB44-6884130F5FC1}"/>
              </a:ext>
            </a:extLst>
          </p:cNvPr>
          <p:cNvSpPr/>
          <p:nvPr/>
        </p:nvSpPr>
        <p:spPr>
          <a:xfrm>
            <a:off x="432000" y="779565"/>
            <a:ext cx="8936516" cy="5171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 de Vida do Teste de Regressão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Identificação das mudanças no software.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Seleção dos testes relevantes.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Execução manual ou automatizada.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Análise de resultados.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Registro e correção de defeitos.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Reexecução para confirmação.</a:t>
            </a:r>
          </a:p>
        </p:txBody>
      </p:sp>
    </p:spTree>
    <p:extLst>
      <p:ext uri="{BB962C8B-B14F-4D97-AF65-F5344CB8AC3E}">
        <p14:creationId xmlns:p14="http://schemas.microsoft.com/office/powerpoint/2010/main" val="144162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19517-B4C8-7322-B775-499DCD11D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D21B9573-4FCE-E84D-58A0-AC0E8523A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41891AC9-8308-142F-6B70-55ADA20526C1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Regressão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7D2FDA-BACC-EC94-C3A0-AA8DA36B9B03}"/>
              </a:ext>
            </a:extLst>
          </p:cNvPr>
          <p:cNvSpPr/>
          <p:nvPr/>
        </p:nvSpPr>
        <p:spPr>
          <a:xfrm>
            <a:off x="432000" y="779565"/>
            <a:ext cx="8936516" cy="5910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 de Vida do Teste de Regressão</a:t>
            </a:r>
          </a:p>
          <a:p>
            <a:pPr>
              <a:lnSpc>
                <a:spcPct val="150000"/>
              </a:lnSpc>
              <a:buNone/>
            </a:pP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Identificação das mudanças no software.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Seleção dos testes relevantes.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Execução manual ou automatizada.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Análise de resultados.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Registro e correção de defeitos.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Reexecução para confirmação.</a:t>
            </a:r>
          </a:p>
        </p:txBody>
      </p:sp>
    </p:spTree>
    <p:extLst>
      <p:ext uri="{BB962C8B-B14F-4D97-AF65-F5344CB8AC3E}">
        <p14:creationId xmlns:p14="http://schemas.microsoft.com/office/powerpoint/2010/main" val="170418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B5902-66EC-75EA-FF08-058FEAA09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BC1BB7B0-E938-6B17-5396-17528F536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749F5C73-4E54-1E0F-FDD5-7D1272900B08}"/>
              </a:ext>
            </a:extLst>
          </p:cNvPr>
          <p:cNvSpPr txBox="1">
            <a:spLocks/>
          </p:cNvSpPr>
          <p:nvPr/>
        </p:nvSpPr>
        <p:spPr>
          <a:xfrm>
            <a:off x="432000" y="27913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</a:t>
            </a:r>
          </a:p>
        </p:txBody>
      </p:sp>
      <p:pic>
        <p:nvPicPr>
          <p:cNvPr id="4098" name="Picture 2" descr="Animação S.A.: Cinesystem+ S01E34 - Isso é Tudo Pessoal">
            <a:extLst>
              <a:ext uri="{FF2B5EF4-FFF2-40B4-BE49-F238E27FC236}">
                <a16:creationId xmlns:a16="http://schemas.microsoft.com/office/drawing/2014/main" id="{27FEA8F6-9602-1B5D-4D88-2BD033DC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881063"/>
            <a:ext cx="904875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90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24808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94ACE238-4A04-412D-B6AB-6BB6EB770D02}"/>
              </a:ext>
            </a:extLst>
          </p:cNvPr>
          <p:cNvSpPr txBox="1">
            <a:spLocks/>
          </p:cNvSpPr>
          <p:nvPr/>
        </p:nvSpPr>
        <p:spPr>
          <a:xfrm>
            <a:off x="1221659" y="809724"/>
            <a:ext cx="5139812" cy="53831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1.2.1. Funcionais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1.2.2. Não funcionais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Níveis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1.3.1. Unitário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1.3.2. De integração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1.3.3. De sistema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1.3.4. De aceitação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Técnicas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1.4.1. Regressão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1.4.2. Estresse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1.4.3. Recuperação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1.4.4. Performance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1.4.5. Segurança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1.4.6. Paralelo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8842B0F3-D97B-46EE-BBE4-F4415B299BFD}"/>
              </a:ext>
            </a:extLst>
          </p:cNvPr>
          <p:cNvSpPr txBox="1">
            <a:spLocks/>
          </p:cNvSpPr>
          <p:nvPr/>
        </p:nvSpPr>
        <p:spPr>
          <a:xfrm>
            <a:off x="6361471" y="809724"/>
            <a:ext cx="5139812" cy="497572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Planejamento de 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Análise de risco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2.2. Plano de teste 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Execução de testes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 Ambiente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3.1.1. Configuração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3.2. Equipe de testes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3.3. Casos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 Ferramentas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3.4.1. Gestão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3.4.2. Gestão de defeitos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3.5. Relatório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3.6. Normalização </a:t>
            </a:r>
          </a:p>
        </p:txBody>
      </p:sp>
    </p:spTree>
    <p:extLst>
      <p:ext uri="{BB962C8B-B14F-4D97-AF65-F5344CB8AC3E}">
        <p14:creationId xmlns:p14="http://schemas.microsoft.com/office/powerpoint/2010/main" val="362851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7E2FE-F84B-FBC8-B200-E48F16D4C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99D0B14-9285-9518-6207-801CBFBC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59712F85-0524-D410-BCDE-39DDE92D4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6">
            <a:extLst>
              <a:ext uri="{FF2B5EF4-FFF2-40B4-BE49-F238E27FC236}">
                <a16:creationId xmlns:a16="http://schemas.microsoft.com/office/drawing/2014/main" id="{F86B1593-C26D-C407-07FA-0BD1129BDF82}"/>
              </a:ext>
            </a:extLst>
          </p:cNvPr>
          <p:cNvSpPr txBox="1">
            <a:spLocks/>
          </p:cNvSpPr>
          <p:nvPr/>
        </p:nvSpPr>
        <p:spPr>
          <a:xfrm>
            <a:off x="432000" y="124808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5D883C82-6240-7FFA-385F-C2DFBBD010AA}"/>
              </a:ext>
            </a:extLst>
          </p:cNvPr>
          <p:cNvSpPr txBox="1">
            <a:spLocks/>
          </p:cNvSpPr>
          <p:nvPr/>
        </p:nvSpPr>
        <p:spPr>
          <a:xfrm>
            <a:off x="3526094" y="659074"/>
            <a:ext cx="5139812" cy="53831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1.2.1. Funcionais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1.2.2. Não funcionais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Níveis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1.3.1. Unitário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1.3.2. De integração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1.3.3. De sistema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1.3.4. De aceitação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Técnicas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1.4.1. Regressão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1.4.2. Estresse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1.4.3. Recuperação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1.4.4. Performance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1.4.5. Segurança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1.4.6. Paralelo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E8FED3E-786B-E234-729C-1CB94887E0F1}"/>
              </a:ext>
            </a:extLst>
          </p:cNvPr>
          <p:cNvSpPr/>
          <p:nvPr/>
        </p:nvSpPr>
        <p:spPr>
          <a:xfrm>
            <a:off x="4298143" y="4073236"/>
            <a:ext cx="1900776" cy="3800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40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9414-F9F8-1376-5AAD-0E307D375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8F05980-C4B1-58B6-5278-DCFDB037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80C12CD-608F-44F8-B05D-0D4DB60EE216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Regressão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DEF1C4-2197-3B5A-B987-CCA7710573C4}"/>
              </a:ext>
            </a:extLst>
          </p:cNvPr>
          <p:cNvSpPr/>
          <p:nvPr/>
        </p:nvSpPr>
        <p:spPr>
          <a:xfrm>
            <a:off x="655772" y="1790516"/>
            <a:ext cx="111042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teste de regressão garante que alterações no software não impactem funcionalidades existentes.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Fundamental para evitar erros ao adicionar novas funcionalidades ou corrigir bugs.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Reduz riscos e melhora a confiabilidade do software.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8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30D59-F892-BA08-E507-38323C5BB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084240F4-B699-D86B-3D3A-15B982772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02676BDB-9BD9-059F-5FB2-3388D745C26E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Regressão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528C3ED-7657-CA5B-723C-418D17864321}"/>
              </a:ext>
            </a:extLst>
          </p:cNvPr>
          <p:cNvSpPr/>
          <p:nvPr/>
        </p:nvSpPr>
        <p:spPr>
          <a:xfrm>
            <a:off x="432000" y="934379"/>
            <a:ext cx="11104228" cy="4433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 de Teste de Regressão</a:t>
            </a:r>
          </a:p>
          <a:p>
            <a:pPr>
              <a:lnSpc>
                <a:spcPct val="150000"/>
              </a:lnSpc>
            </a:pPr>
            <a:endParaRPr lang="pt-BR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Reexecuta testes anteriores para identificar novos defeitos após modificações.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Pode ser realizado manualmente ou de forma automatizada.</a:t>
            </a:r>
          </a:p>
        </p:txBody>
      </p:sp>
    </p:spTree>
    <p:extLst>
      <p:ext uri="{BB962C8B-B14F-4D97-AF65-F5344CB8AC3E}">
        <p14:creationId xmlns:p14="http://schemas.microsoft.com/office/powerpoint/2010/main" val="11133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4DB8B-10CD-149F-2A58-968EA703A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75AC48C5-0E65-EB74-B37C-93EEBF1D6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8EC64773-3807-7BA5-DEA3-9BD0AB69FF75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Regressão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0735B35-03FC-6791-C74D-919A88926413}"/>
              </a:ext>
            </a:extLst>
          </p:cNvPr>
          <p:cNvSpPr/>
          <p:nvPr/>
        </p:nvSpPr>
        <p:spPr>
          <a:xfrm>
            <a:off x="432000" y="1212463"/>
            <a:ext cx="11104228" cy="4433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Importância do Teste de Regressão</a:t>
            </a:r>
          </a:p>
          <a:p>
            <a:pPr>
              <a:lnSpc>
                <a:spcPct val="150000"/>
              </a:lnSpc>
            </a:pPr>
            <a:endParaRPr lang="pt-BR" sz="32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Pequenas alterações podem ter impactos negativos inesperados.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Evita falhas que podem afetar a experiência do usuário.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Reduz custos com retrabalho e correção tardia.</a:t>
            </a:r>
          </a:p>
        </p:txBody>
      </p:sp>
    </p:spTree>
    <p:extLst>
      <p:ext uri="{BB962C8B-B14F-4D97-AF65-F5344CB8AC3E}">
        <p14:creationId xmlns:p14="http://schemas.microsoft.com/office/powerpoint/2010/main" val="189182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63E45-6319-D623-9564-1173E4F4D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422AF140-359F-A793-49B8-EE7C79AD9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342858DB-A20A-224E-D536-8500439169C5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Regressão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106D2C4-B2D0-7B16-CD47-AD4E9046B844}"/>
              </a:ext>
            </a:extLst>
          </p:cNvPr>
          <p:cNvSpPr/>
          <p:nvPr/>
        </p:nvSpPr>
        <p:spPr>
          <a:xfrm>
            <a:off x="432000" y="1297672"/>
            <a:ext cx="8108218" cy="4262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Realizar Testes de Regressão</a:t>
            </a:r>
          </a:p>
          <a:p>
            <a:pPr>
              <a:buNone/>
            </a:pP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Correção de bugs.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Inclusão de novas funcionalidades.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Refatoramento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de código.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Atualização de dependências.</a:t>
            </a:r>
          </a:p>
        </p:txBody>
      </p:sp>
    </p:spTree>
    <p:extLst>
      <p:ext uri="{BB962C8B-B14F-4D97-AF65-F5344CB8AC3E}">
        <p14:creationId xmlns:p14="http://schemas.microsoft.com/office/powerpoint/2010/main" val="421478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79918-9AB3-6E1A-C456-34ABE5AB0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596517A2-2DA8-9064-98F6-BC21CAE70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5CE2E2F0-ED56-09E4-4135-E46C7DD82D50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Regressão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22BF95-77E3-A67F-B961-15D5AF6403E3}"/>
              </a:ext>
            </a:extLst>
          </p:cNvPr>
          <p:cNvSpPr/>
          <p:nvPr/>
        </p:nvSpPr>
        <p:spPr>
          <a:xfrm>
            <a:off x="432000" y="692792"/>
            <a:ext cx="10414993" cy="5910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Teste de Regressão</a:t>
            </a:r>
          </a:p>
          <a:p>
            <a:pPr algn="just">
              <a:lnSpc>
                <a:spcPct val="150000"/>
              </a:lnSpc>
              <a:buNone/>
            </a:pP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Completo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: reexecuta todos os testes anteriores.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Seletivo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: foca em testes que podem ser afetados pela mudança.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Incremental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: testa partes do sistema em ciclos, priorizando as mais críticas.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7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4A9E1-4126-62E8-C422-13A79BE0D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8E473391-0B28-ED2A-6528-A948972D3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D5D67FF6-7267-F4EC-0590-4321CA925F3C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Regressão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50C3789-DEA0-AE4C-028E-8D113EC294C5}"/>
              </a:ext>
            </a:extLst>
          </p:cNvPr>
          <p:cNvSpPr/>
          <p:nvPr/>
        </p:nvSpPr>
        <p:spPr>
          <a:xfrm>
            <a:off x="432000" y="946857"/>
            <a:ext cx="10414993" cy="5910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Teste de Regressão</a:t>
            </a:r>
          </a:p>
          <a:p>
            <a:pPr algn="just">
              <a:lnSpc>
                <a:spcPct val="150000"/>
              </a:lnSpc>
              <a:buNone/>
            </a:pP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Completo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: reexecuta todos os testes anteriores.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Seletivo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: foca em testes que podem ser afetados pela mudança.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Incremental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: testa partes do sistema em ciclos, priorizando as mais críticas.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115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schemas.microsoft.com/sharepoint/v3"/>
    <ds:schemaRef ds:uri="http://www.w3.org/XML/1998/namespace"/>
    <ds:schemaRef ds:uri="http://purl.org/dc/dcmitype/"/>
    <ds:schemaRef ds:uri="http://schemas.microsoft.com/office/2006/documentManagement/types"/>
    <ds:schemaRef ds:uri="6dc4bcd6-49db-4c07-9060-8acfc67cef9f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996</TotalTime>
  <Words>475</Words>
  <Application>Microsoft Office PowerPoint</Application>
  <PresentationFormat>Widescreen</PresentationFormat>
  <Paragraphs>105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Candara</vt:lpstr>
      <vt:lpstr>Corbel</vt:lpstr>
      <vt:lpstr>Times New Roman</vt:lpstr>
      <vt:lpstr>Personalizado</vt:lpstr>
      <vt:lpstr>Testes de Software</vt:lpstr>
      <vt:lpstr>Teste de Software</vt:lpstr>
      <vt:lpstr>Teste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de Requisitos</dc:title>
  <dc:creator>Nanda Fretes</dc:creator>
  <cp:lastModifiedBy>Fernanda Fretes</cp:lastModifiedBy>
  <cp:revision>32</cp:revision>
  <dcterms:created xsi:type="dcterms:W3CDTF">2024-06-11T13:39:06Z</dcterms:created>
  <dcterms:modified xsi:type="dcterms:W3CDTF">2025-04-04T01:47:03Z</dcterms:modified>
</cp:coreProperties>
</file>