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1" r:id="rId6"/>
    <p:sldId id="262" r:id="rId7"/>
    <p:sldId id="263" r:id="rId8"/>
    <p:sldId id="264" r:id="rId9"/>
    <p:sldId id="260"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C7C1A6-2625-4470-B135-450ADF08C8F9}" v="447" dt="2024-08-13T05:59:21.3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77" d="100"/>
          <a:sy n="77" d="100"/>
        </p:scale>
        <p:origin x="26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da Kumar Govindan" userId="359788a3-407a-44a2-b6ad-8809c213edb6" providerId="ADAL" clId="{B1C7C1A6-2625-4470-B135-450ADF08C8F9}"/>
    <pc:docChg chg="undo custSel addSld modSld modMainMaster">
      <pc:chgData name="Nanda Kumar Govindan" userId="359788a3-407a-44a2-b6ad-8809c213edb6" providerId="ADAL" clId="{B1C7C1A6-2625-4470-B135-450ADF08C8F9}" dt="2024-08-13T05:05:11.013" v="1707" actId="14100"/>
      <pc:docMkLst>
        <pc:docMk/>
      </pc:docMkLst>
      <pc:sldChg chg="addSp delSp modSp mod setBg addAnim setClrOvrMap">
        <pc:chgData name="Nanda Kumar Govindan" userId="359788a3-407a-44a2-b6ad-8809c213edb6" providerId="ADAL" clId="{B1C7C1A6-2625-4470-B135-450ADF08C8F9}" dt="2024-08-13T04:39:36.009" v="1514" actId="27636"/>
        <pc:sldMkLst>
          <pc:docMk/>
          <pc:sldMk cId="878392878" sldId="256"/>
        </pc:sldMkLst>
        <pc:spChg chg="mod">
          <ac:chgData name="Nanda Kumar Govindan" userId="359788a3-407a-44a2-b6ad-8809c213edb6" providerId="ADAL" clId="{B1C7C1A6-2625-4470-B135-450ADF08C8F9}" dt="2024-08-13T04:39:36.009" v="1514" actId="27636"/>
          <ac:spMkLst>
            <pc:docMk/>
            <pc:sldMk cId="878392878" sldId="256"/>
            <ac:spMk id="2" creationId="{371C01A5-5DAD-E341-63A3-1F94BD741F55}"/>
          </ac:spMkLst>
        </pc:spChg>
        <pc:spChg chg="del">
          <ac:chgData name="Nanda Kumar Govindan" userId="359788a3-407a-44a2-b6ad-8809c213edb6" providerId="ADAL" clId="{B1C7C1A6-2625-4470-B135-450ADF08C8F9}" dt="2024-08-12T02:07:08.462" v="0" actId="478"/>
          <ac:spMkLst>
            <pc:docMk/>
            <pc:sldMk cId="878392878" sldId="256"/>
            <ac:spMk id="3" creationId="{0B7C2F24-F064-AF4E-E679-6DBDB23C1318}"/>
          </ac:spMkLst>
        </pc:spChg>
        <pc:spChg chg="add del">
          <ac:chgData name="Nanda Kumar Govindan" userId="359788a3-407a-44a2-b6ad-8809c213edb6" providerId="ADAL" clId="{B1C7C1A6-2625-4470-B135-450ADF08C8F9}" dt="2024-08-12T06:29:33.591" v="711" actId="26606"/>
          <ac:spMkLst>
            <pc:docMk/>
            <pc:sldMk cId="878392878" sldId="256"/>
            <ac:spMk id="7" creationId="{DD6BC9EB-F181-48AB-BCA2-3D1DB20D2D87}"/>
          </ac:spMkLst>
        </pc:spChg>
        <pc:spChg chg="add del">
          <ac:chgData name="Nanda Kumar Govindan" userId="359788a3-407a-44a2-b6ad-8809c213edb6" providerId="ADAL" clId="{B1C7C1A6-2625-4470-B135-450ADF08C8F9}" dt="2024-08-12T06:29:33.591" v="711" actId="26606"/>
          <ac:spMkLst>
            <pc:docMk/>
            <pc:sldMk cId="878392878" sldId="256"/>
            <ac:spMk id="9" creationId="{D33AAA80-39DC-4020-9BFF-0718F35C7661}"/>
          </ac:spMkLst>
        </pc:spChg>
        <pc:spChg chg="add del">
          <ac:chgData name="Nanda Kumar Govindan" userId="359788a3-407a-44a2-b6ad-8809c213edb6" providerId="ADAL" clId="{B1C7C1A6-2625-4470-B135-450ADF08C8F9}" dt="2024-08-12T06:29:33.591" v="711" actId="26606"/>
          <ac:spMkLst>
            <pc:docMk/>
            <pc:sldMk cId="878392878" sldId="256"/>
            <ac:spMk id="13" creationId="{1177F295-741F-4EFF-B0CA-BE69295ADA07}"/>
          </ac:spMkLst>
        </pc:spChg>
        <pc:spChg chg="add">
          <ac:chgData name="Nanda Kumar Govindan" userId="359788a3-407a-44a2-b6ad-8809c213edb6" providerId="ADAL" clId="{B1C7C1A6-2625-4470-B135-450ADF08C8F9}" dt="2024-08-12T06:29:33.597" v="712" actId="26606"/>
          <ac:spMkLst>
            <pc:docMk/>
            <pc:sldMk cId="878392878" sldId="256"/>
            <ac:spMk id="19" creationId="{27577DEC-D9A5-404D-9789-702F4319BEC8}"/>
          </ac:spMkLst>
        </pc:spChg>
        <pc:grpChg chg="add">
          <ac:chgData name="Nanda Kumar Govindan" userId="359788a3-407a-44a2-b6ad-8809c213edb6" providerId="ADAL" clId="{B1C7C1A6-2625-4470-B135-450ADF08C8F9}" dt="2024-08-12T06:29:33.597" v="712" actId="26606"/>
          <ac:grpSpMkLst>
            <pc:docMk/>
            <pc:sldMk cId="878392878" sldId="256"/>
            <ac:grpSpMk id="20" creationId="{CEEA9366-CEA8-4F23-B065-4337F0D836FE}"/>
          </ac:grpSpMkLst>
        </pc:grpChg>
        <pc:cxnChg chg="add del">
          <ac:chgData name="Nanda Kumar Govindan" userId="359788a3-407a-44a2-b6ad-8809c213edb6" providerId="ADAL" clId="{B1C7C1A6-2625-4470-B135-450ADF08C8F9}" dt="2024-08-12T06:29:33.591" v="711" actId="26606"/>
          <ac:cxnSpMkLst>
            <pc:docMk/>
            <pc:sldMk cId="878392878" sldId="256"/>
            <ac:cxnSpMk id="11" creationId="{C9C5D90B-7EE3-4D26-AB7D-A5A3A6E11203}"/>
          </ac:cxnSpMkLst>
        </pc:cxnChg>
      </pc:sldChg>
      <pc:sldChg chg="addSp delSp modSp mod">
        <pc:chgData name="Nanda Kumar Govindan" userId="359788a3-407a-44a2-b6ad-8809c213edb6" providerId="ADAL" clId="{B1C7C1A6-2625-4470-B135-450ADF08C8F9}" dt="2024-08-13T04:42:31.308" v="1650" actId="20577"/>
        <pc:sldMkLst>
          <pc:docMk/>
          <pc:sldMk cId="4219657923" sldId="257"/>
        </pc:sldMkLst>
        <pc:spChg chg="mod">
          <ac:chgData name="Nanda Kumar Govindan" userId="359788a3-407a-44a2-b6ad-8809c213edb6" providerId="ADAL" clId="{B1C7C1A6-2625-4470-B135-450ADF08C8F9}" dt="2024-08-12T02:07:36.403" v="17" actId="113"/>
          <ac:spMkLst>
            <pc:docMk/>
            <pc:sldMk cId="4219657923" sldId="257"/>
            <ac:spMk id="2" creationId="{04270517-E645-1381-58C4-74AC548B56A2}"/>
          </ac:spMkLst>
        </pc:spChg>
        <pc:spChg chg="del mod">
          <ac:chgData name="Nanda Kumar Govindan" userId="359788a3-407a-44a2-b6ad-8809c213edb6" providerId="ADAL" clId="{B1C7C1A6-2625-4470-B135-450ADF08C8F9}" dt="2024-08-12T06:30:33.054" v="714" actId="26606"/>
          <ac:spMkLst>
            <pc:docMk/>
            <pc:sldMk cId="4219657923" sldId="257"/>
            <ac:spMk id="3" creationId="{F51D34B6-E732-B148-78BC-961D4A6BFB0C}"/>
          </ac:spMkLst>
        </pc:spChg>
        <pc:graphicFrameChg chg="add mod">
          <ac:chgData name="Nanda Kumar Govindan" userId="359788a3-407a-44a2-b6ad-8809c213edb6" providerId="ADAL" clId="{B1C7C1A6-2625-4470-B135-450ADF08C8F9}" dt="2024-08-13T04:42:31.308" v="1650" actId="20577"/>
          <ac:graphicFrameMkLst>
            <pc:docMk/>
            <pc:sldMk cId="4219657923" sldId="257"/>
            <ac:graphicFrameMk id="5" creationId="{11EE6438-B1DB-4665-35DD-85D87F495A93}"/>
          </ac:graphicFrameMkLst>
        </pc:graphicFrameChg>
      </pc:sldChg>
      <pc:sldChg chg="addSp modSp mod setBg">
        <pc:chgData name="Nanda Kumar Govindan" userId="359788a3-407a-44a2-b6ad-8809c213edb6" providerId="ADAL" clId="{B1C7C1A6-2625-4470-B135-450ADF08C8F9}" dt="2024-08-13T04:43:01.157" v="1655" actId="20577"/>
        <pc:sldMkLst>
          <pc:docMk/>
          <pc:sldMk cId="2492342199" sldId="258"/>
        </pc:sldMkLst>
        <pc:spChg chg="mod">
          <ac:chgData name="Nanda Kumar Govindan" userId="359788a3-407a-44a2-b6ad-8809c213edb6" providerId="ADAL" clId="{B1C7C1A6-2625-4470-B135-450ADF08C8F9}" dt="2024-08-12T06:30:44.948" v="715" actId="26606"/>
          <ac:spMkLst>
            <pc:docMk/>
            <pc:sldMk cId="2492342199" sldId="258"/>
            <ac:spMk id="2" creationId="{D1AEEAB6-9E87-1515-87FF-AD77822F7975}"/>
          </ac:spMkLst>
        </pc:spChg>
        <pc:spChg chg="mod">
          <ac:chgData name="Nanda Kumar Govindan" userId="359788a3-407a-44a2-b6ad-8809c213edb6" providerId="ADAL" clId="{B1C7C1A6-2625-4470-B135-450ADF08C8F9}" dt="2024-08-13T04:43:01.157" v="1655" actId="20577"/>
          <ac:spMkLst>
            <pc:docMk/>
            <pc:sldMk cId="2492342199" sldId="258"/>
            <ac:spMk id="3" creationId="{BC2334C5-F756-2C6B-0491-6F95AF6DDFA0}"/>
          </ac:spMkLst>
        </pc:spChg>
        <pc:spChg chg="add">
          <ac:chgData name="Nanda Kumar Govindan" userId="359788a3-407a-44a2-b6ad-8809c213edb6" providerId="ADAL" clId="{B1C7C1A6-2625-4470-B135-450ADF08C8F9}" dt="2024-08-12T06:30:44.948" v="715" actId="26606"/>
          <ac:spMkLst>
            <pc:docMk/>
            <pc:sldMk cId="2492342199" sldId="258"/>
            <ac:spMk id="20" creationId="{E80B86A7-A1EC-475B-9166-88902B033A38}"/>
          </ac:spMkLst>
        </pc:spChg>
        <pc:spChg chg="add">
          <ac:chgData name="Nanda Kumar Govindan" userId="359788a3-407a-44a2-b6ad-8809c213edb6" providerId="ADAL" clId="{B1C7C1A6-2625-4470-B135-450ADF08C8F9}" dt="2024-08-12T06:30:44.948" v="715" actId="26606"/>
          <ac:spMkLst>
            <pc:docMk/>
            <pc:sldMk cId="2492342199" sldId="258"/>
            <ac:spMk id="22" creationId="{C2C29CB1-9F74-4879-A6AF-AEA67B6F1F4D}"/>
          </ac:spMkLst>
        </pc:spChg>
        <pc:spChg chg="add">
          <ac:chgData name="Nanda Kumar Govindan" userId="359788a3-407a-44a2-b6ad-8809c213edb6" providerId="ADAL" clId="{B1C7C1A6-2625-4470-B135-450ADF08C8F9}" dt="2024-08-12T06:30:44.948" v="715" actId="26606"/>
          <ac:spMkLst>
            <pc:docMk/>
            <pc:sldMk cId="2492342199" sldId="258"/>
            <ac:spMk id="24" creationId="{7E2C7115-5336-410C-AD71-0F0952A2E5A7}"/>
          </ac:spMkLst>
        </pc:spChg>
        <pc:grpChg chg="add">
          <ac:chgData name="Nanda Kumar Govindan" userId="359788a3-407a-44a2-b6ad-8809c213edb6" providerId="ADAL" clId="{B1C7C1A6-2625-4470-B135-450ADF08C8F9}" dt="2024-08-12T06:30:44.948" v="715" actId="26606"/>
          <ac:grpSpMkLst>
            <pc:docMk/>
            <pc:sldMk cId="2492342199" sldId="258"/>
            <ac:grpSpMk id="8" creationId="{09EA7EA7-74F5-4EE2-8E3D-1A10308259D7}"/>
          </ac:grpSpMkLst>
        </pc:grpChg>
      </pc:sldChg>
      <pc:sldChg chg="addSp delSp modSp mod setBg">
        <pc:chgData name="Nanda Kumar Govindan" userId="359788a3-407a-44a2-b6ad-8809c213edb6" providerId="ADAL" clId="{B1C7C1A6-2625-4470-B135-450ADF08C8F9}" dt="2024-08-12T06:30:53.179" v="716" actId="26606"/>
        <pc:sldMkLst>
          <pc:docMk/>
          <pc:sldMk cId="3418811126" sldId="259"/>
        </pc:sldMkLst>
        <pc:spChg chg="mod">
          <ac:chgData name="Nanda Kumar Govindan" userId="359788a3-407a-44a2-b6ad-8809c213edb6" providerId="ADAL" clId="{B1C7C1A6-2625-4470-B135-450ADF08C8F9}" dt="2024-08-12T06:30:53.179" v="716" actId="26606"/>
          <ac:spMkLst>
            <pc:docMk/>
            <pc:sldMk cId="3418811126" sldId="259"/>
            <ac:spMk id="2" creationId="{D1AEEAB6-9E87-1515-87FF-AD77822F7975}"/>
          </ac:spMkLst>
        </pc:spChg>
        <pc:spChg chg="del mod">
          <ac:chgData name="Nanda Kumar Govindan" userId="359788a3-407a-44a2-b6ad-8809c213edb6" providerId="ADAL" clId="{B1C7C1A6-2625-4470-B135-450ADF08C8F9}" dt="2024-08-12T06:30:53.179" v="716" actId="26606"/>
          <ac:spMkLst>
            <pc:docMk/>
            <pc:sldMk cId="3418811126" sldId="259"/>
            <ac:spMk id="3" creationId="{BC2334C5-F756-2C6B-0491-6F95AF6DDFA0}"/>
          </ac:spMkLst>
        </pc:spChg>
        <pc:spChg chg="add">
          <ac:chgData name="Nanda Kumar Govindan" userId="359788a3-407a-44a2-b6ad-8809c213edb6" providerId="ADAL" clId="{B1C7C1A6-2625-4470-B135-450ADF08C8F9}" dt="2024-08-12T06:30:53.179" v="716" actId="26606"/>
          <ac:spMkLst>
            <pc:docMk/>
            <pc:sldMk cId="3418811126" sldId="259"/>
            <ac:spMk id="21" creationId="{CB5AA8A5-25CC-4295-892F-367FCDAF2BF6}"/>
          </ac:spMkLst>
        </pc:spChg>
        <pc:spChg chg="add">
          <ac:chgData name="Nanda Kumar Govindan" userId="359788a3-407a-44a2-b6ad-8809c213edb6" providerId="ADAL" clId="{B1C7C1A6-2625-4470-B135-450ADF08C8F9}" dt="2024-08-12T06:30:53.179" v="716" actId="26606"/>
          <ac:spMkLst>
            <pc:docMk/>
            <pc:sldMk cId="3418811126" sldId="259"/>
            <ac:spMk id="34" creationId="{24C6BC13-FB1E-48CC-B421-3D06039728B4}"/>
          </ac:spMkLst>
        </pc:spChg>
        <pc:grpChg chg="add">
          <ac:chgData name="Nanda Kumar Govindan" userId="359788a3-407a-44a2-b6ad-8809c213edb6" providerId="ADAL" clId="{B1C7C1A6-2625-4470-B135-450ADF08C8F9}" dt="2024-08-12T06:30:53.179" v="716" actId="26606"/>
          <ac:grpSpMkLst>
            <pc:docMk/>
            <pc:sldMk cId="3418811126" sldId="259"/>
            <ac:grpSpMk id="9" creationId="{947CDE17-06F4-4FCE-8BFE-AD89EACB7094}"/>
          </ac:grpSpMkLst>
        </pc:grpChg>
        <pc:grpChg chg="add">
          <ac:chgData name="Nanda Kumar Govindan" userId="359788a3-407a-44a2-b6ad-8809c213edb6" providerId="ADAL" clId="{B1C7C1A6-2625-4470-B135-450ADF08C8F9}" dt="2024-08-12T06:30:53.179" v="716" actId="26606"/>
          <ac:grpSpMkLst>
            <pc:docMk/>
            <pc:sldMk cId="3418811126" sldId="259"/>
            <ac:grpSpMk id="23" creationId="{09DD65AA-8280-4962-92F3-DF1CB53349DB}"/>
          </ac:grpSpMkLst>
        </pc:grpChg>
        <pc:graphicFrameChg chg="add">
          <ac:chgData name="Nanda Kumar Govindan" userId="359788a3-407a-44a2-b6ad-8809c213edb6" providerId="ADAL" clId="{B1C7C1A6-2625-4470-B135-450ADF08C8F9}" dt="2024-08-12T06:30:53.179" v="716" actId="26606"/>
          <ac:graphicFrameMkLst>
            <pc:docMk/>
            <pc:sldMk cId="3418811126" sldId="259"/>
            <ac:graphicFrameMk id="5" creationId="{898A50D8-F807-E5D0-3525-553B8F27802F}"/>
          </ac:graphicFrameMkLst>
        </pc:graphicFrameChg>
      </pc:sldChg>
      <pc:sldChg chg="addSp modSp mod setBg">
        <pc:chgData name="Nanda Kumar Govindan" userId="359788a3-407a-44a2-b6ad-8809c213edb6" providerId="ADAL" clId="{B1C7C1A6-2625-4470-B135-450ADF08C8F9}" dt="2024-08-12T07:46:22.594" v="1437" actId="26606"/>
        <pc:sldMkLst>
          <pc:docMk/>
          <pc:sldMk cId="2894940498" sldId="260"/>
        </pc:sldMkLst>
        <pc:spChg chg="mod">
          <ac:chgData name="Nanda Kumar Govindan" userId="359788a3-407a-44a2-b6ad-8809c213edb6" providerId="ADAL" clId="{B1C7C1A6-2625-4470-B135-450ADF08C8F9}" dt="2024-08-12T07:46:22.594" v="1437" actId="26606"/>
          <ac:spMkLst>
            <pc:docMk/>
            <pc:sldMk cId="2894940498" sldId="260"/>
            <ac:spMk id="2" creationId="{D1AEEAB6-9E87-1515-87FF-AD77822F7975}"/>
          </ac:spMkLst>
        </pc:spChg>
        <pc:spChg chg="mod">
          <ac:chgData name="Nanda Kumar Govindan" userId="359788a3-407a-44a2-b6ad-8809c213edb6" providerId="ADAL" clId="{B1C7C1A6-2625-4470-B135-450ADF08C8F9}" dt="2024-08-12T07:46:22.594" v="1437" actId="26606"/>
          <ac:spMkLst>
            <pc:docMk/>
            <pc:sldMk cId="2894940498" sldId="260"/>
            <ac:spMk id="3" creationId="{BC2334C5-F756-2C6B-0491-6F95AF6DDFA0}"/>
          </ac:spMkLst>
        </pc:spChg>
        <pc:spChg chg="add">
          <ac:chgData name="Nanda Kumar Govindan" userId="359788a3-407a-44a2-b6ad-8809c213edb6" providerId="ADAL" clId="{B1C7C1A6-2625-4470-B135-450ADF08C8F9}" dt="2024-08-12T07:46:22.594" v="1437" actId="26606"/>
          <ac:spMkLst>
            <pc:docMk/>
            <pc:sldMk cId="2894940498" sldId="260"/>
            <ac:spMk id="20" creationId="{E80B86A7-A1EC-475B-9166-88902B033A38}"/>
          </ac:spMkLst>
        </pc:spChg>
        <pc:spChg chg="add">
          <ac:chgData name="Nanda Kumar Govindan" userId="359788a3-407a-44a2-b6ad-8809c213edb6" providerId="ADAL" clId="{B1C7C1A6-2625-4470-B135-450ADF08C8F9}" dt="2024-08-12T07:46:22.594" v="1437" actId="26606"/>
          <ac:spMkLst>
            <pc:docMk/>
            <pc:sldMk cId="2894940498" sldId="260"/>
            <ac:spMk id="22" creationId="{C2C29CB1-9F74-4879-A6AF-AEA67B6F1F4D}"/>
          </ac:spMkLst>
        </pc:spChg>
        <pc:spChg chg="add">
          <ac:chgData name="Nanda Kumar Govindan" userId="359788a3-407a-44a2-b6ad-8809c213edb6" providerId="ADAL" clId="{B1C7C1A6-2625-4470-B135-450ADF08C8F9}" dt="2024-08-12T07:46:22.594" v="1437" actId="26606"/>
          <ac:spMkLst>
            <pc:docMk/>
            <pc:sldMk cId="2894940498" sldId="260"/>
            <ac:spMk id="24" creationId="{7E2C7115-5336-410C-AD71-0F0952A2E5A7}"/>
          </ac:spMkLst>
        </pc:spChg>
        <pc:grpChg chg="add">
          <ac:chgData name="Nanda Kumar Govindan" userId="359788a3-407a-44a2-b6ad-8809c213edb6" providerId="ADAL" clId="{B1C7C1A6-2625-4470-B135-450ADF08C8F9}" dt="2024-08-12T07:46:22.594" v="1437" actId="26606"/>
          <ac:grpSpMkLst>
            <pc:docMk/>
            <pc:sldMk cId="2894940498" sldId="260"/>
            <ac:grpSpMk id="8" creationId="{09EA7EA7-74F5-4EE2-8E3D-1A10308259D7}"/>
          </ac:grpSpMkLst>
        </pc:grpChg>
      </pc:sldChg>
      <pc:sldChg chg="addSp modSp add mod setBg">
        <pc:chgData name="Nanda Kumar Govindan" userId="359788a3-407a-44a2-b6ad-8809c213edb6" providerId="ADAL" clId="{B1C7C1A6-2625-4470-B135-450ADF08C8F9}" dt="2024-08-12T06:31:17.125" v="717" actId="26606"/>
        <pc:sldMkLst>
          <pc:docMk/>
          <pc:sldMk cId="1730903277" sldId="261"/>
        </pc:sldMkLst>
        <pc:spChg chg="mod">
          <ac:chgData name="Nanda Kumar Govindan" userId="359788a3-407a-44a2-b6ad-8809c213edb6" providerId="ADAL" clId="{B1C7C1A6-2625-4470-B135-450ADF08C8F9}" dt="2024-08-12T06:31:17.125" v="717" actId="26606"/>
          <ac:spMkLst>
            <pc:docMk/>
            <pc:sldMk cId="1730903277" sldId="261"/>
            <ac:spMk id="2" creationId="{D1AEEAB6-9E87-1515-87FF-AD77822F7975}"/>
          </ac:spMkLst>
        </pc:spChg>
        <pc:spChg chg="mod">
          <ac:chgData name="Nanda Kumar Govindan" userId="359788a3-407a-44a2-b6ad-8809c213edb6" providerId="ADAL" clId="{B1C7C1A6-2625-4470-B135-450ADF08C8F9}" dt="2024-08-12T06:31:17.125" v="717" actId="26606"/>
          <ac:spMkLst>
            <pc:docMk/>
            <pc:sldMk cId="1730903277" sldId="261"/>
            <ac:spMk id="3" creationId="{BC2334C5-F756-2C6B-0491-6F95AF6DDFA0}"/>
          </ac:spMkLst>
        </pc:spChg>
        <pc:spChg chg="add">
          <ac:chgData name="Nanda Kumar Govindan" userId="359788a3-407a-44a2-b6ad-8809c213edb6" providerId="ADAL" clId="{B1C7C1A6-2625-4470-B135-450ADF08C8F9}" dt="2024-08-12T06:31:17.125" v="717" actId="26606"/>
          <ac:spMkLst>
            <pc:docMk/>
            <pc:sldMk cId="1730903277" sldId="261"/>
            <ac:spMk id="21" creationId="{518E5A25-92C5-4F27-8E26-0AAAB0CDC85E}"/>
          </ac:spMkLst>
        </pc:spChg>
        <pc:grpChg chg="add">
          <ac:chgData name="Nanda Kumar Govindan" userId="359788a3-407a-44a2-b6ad-8809c213edb6" providerId="ADAL" clId="{B1C7C1A6-2625-4470-B135-450ADF08C8F9}" dt="2024-08-12T06:31:17.125" v="717" actId="26606"/>
          <ac:grpSpMkLst>
            <pc:docMk/>
            <pc:sldMk cId="1730903277" sldId="261"/>
            <ac:grpSpMk id="9" creationId="{10BE40E3-5550-4CDD-B4FD-387C33EBF157}"/>
          </ac:grpSpMkLst>
        </pc:grpChg>
        <pc:picChg chg="add">
          <ac:chgData name="Nanda Kumar Govindan" userId="359788a3-407a-44a2-b6ad-8809c213edb6" providerId="ADAL" clId="{B1C7C1A6-2625-4470-B135-450ADF08C8F9}" dt="2024-08-12T06:31:17.125" v="717" actId="26606"/>
          <ac:picMkLst>
            <pc:docMk/>
            <pc:sldMk cId="1730903277" sldId="261"/>
            <ac:picMk id="5" creationId="{68B9AC81-36FD-3DA0-7C1D-FEA8A9BD43E4}"/>
          </ac:picMkLst>
        </pc:picChg>
      </pc:sldChg>
      <pc:sldChg chg="addSp delSp modSp add mod setBg">
        <pc:chgData name="Nanda Kumar Govindan" userId="359788a3-407a-44a2-b6ad-8809c213edb6" providerId="ADAL" clId="{B1C7C1A6-2625-4470-B135-450ADF08C8F9}" dt="2024-08-13T04:45:31.551" v="1697" actId="20577"/>
        <pc:sldMkLst>
          <pc:docMk/>
          <pc:sldMk cId="2633864683" sldId="262"/>
        </pc:sldMkLst>
        <pc:spChg chg="mod">
          <ac:chgData name="Nanda Kumar Govindan" userId="359788a3-407a-44a2-b6ad-8809c213edb6" providerId="ADAL" clId="{B1C7C1A6-2625-4470-B135-450ADF08C8F9}" dt="2024-08-12T06:40:23.227" v="836" actId="6549"/>
          <ac:spMkLst>
            <pc:docMk/>
            <pc:sldMk cId="2633864683" sldId="262"/>
            <ac:spMk id="2" creationId="{D1AEEAB6-9E87-1515-87FF-AD77822F7975}"/>
          </ac:spMkLst>
        </pc:spChg>
        <pc:spChg chg="del mod">
          <ac:chgData name="Nanda Kumar Govindan" userId="359788a3-407a-44a2-b6ad-8809c213edb6" providerId="ADAL" clId="{B1C7C1A6-2625-4470-B135-450ADF08C8F9}" dt="2024-08-12T06:31:48.495" v="718" actId="26606"/>
          <ac:spMkLst>
            <pc:docMk/>
            <pc:sldMk cId="2633864683" sldId="262"/>
            <ac:spMk id="3" creationId="{BC2334C5-F756-2C6B-0491-6F95AF6DDFA0}"/>
          </ac:spMkLst>
        </pc:spChg>
        <pc:spChg chg="add">
          <ac:chgData name="Nanda Kumar Govindan" userId="359788a3-407a-44a2-b6ad-8809c213edb6" providerId="ADAL" clId="{B1C7C1A6-2625-4470-B135-450ADF08C8F9}" dt="2024-08-12T06:31:48.495" v="718" actId="26606"/>
          <ac:spMkLst>
            <pc:docMk/>
            <pc:sldMk cId="2633864683" sldId="262"/>
            <ac:spMk id="21" creationId="{CB5AA8A5-25CC-4295-892F-367FCDAF2BF6}"/>
          </ac:spMkLst>
        </pc:spChg>
        <pc:spChg chg="add">
          <ac:chgData name="Nanda Kumar Govindan" userId="359788a3-407a-44a2-b6ad-8809c213edb6" providerId="ADAL" clId="{B1C7C1A6-2625-4470-B135-450ADF08C8F9}" dt="2024-08-12T06:31:48.495" v="718" actId="26606"/>
          <ac:spMkLst>
            <pc:docMk/>
            <pc:sldMk cId="2633864683" sldId="262"/>
            <ac:spMk id="34" creationId="{24C6BC13-FB1E-48CC-B421-3D06039728B4}"/>
          </ac:spMkLst>
        </pc:spChg>
        <pc:grpChg chg="add">
          <ac:chgData name="Nanda Kumar Govindan" userId="359788a3-407a-44a2-b6ad-8809c213edb6" providerId="ADAL" clId="{B1C7C1A6-2625-4470-B135-450ADF08C8F9}" dt="2024-08-12T06:31:48.495" v="718" actId="26606"/>
          <ac:grpSpMkLst>
            <pc:docMk/>
            <pc:sldMk cId="2633864683" sldId="262"/>
            <ac:grpSpMk id="9" creationId="{947CDE17-06F4-4FCE-8BFE-AD89EACB7094}"/>
          </ac:grpSpMkLst>
        </pc:grpChg>
        <pc:grpChg chg="add">
          <ac:chgData name="Nanda Kumar Govindan" userId="359788a3-407a-44a2-b6ad-8809c213edb6" providerId="ADAL" clId="{B1C7C1A6-2625-4470-B135-450ADF08C8F9}" dt="2024-08-12T06:31:48.495" v="718" actId="26606"/>
          <ac:grpSpMkLst>
            <pc:docMk/>
            <pc:sldMk cId="2633864683" sldId="262"/>
            <ac:grpSpMk id="23" creationId="{09DD65AA-8280-4962-92F3-DF1CB53349DB}"/>
          </ac:grpSpMkLst>
        </pc:grpChg>
        <pc:graphicFrameChg chg="add mod">
          <ac:chgData name="Nanda Kumar Govindan" userId="359788a3-407a-44a2-b6ad-8809c213edb6" providerId="ADAL" clId="{B1C7C1A6-2625-4470-B135-450ADF08C8F9}" dt="2024-08-13T04:45:31.551" v="1697" actId="20577"/>
          <ac:graphicFrameMkLst>
            <pc:docMk/>
            <pc:sldMk cId="2633864683" sldId="262"/>
            <ac:graphicFrameMk id="5" creationId="{6E5151A1-F0E9-B619-CC1F-6F6126FB14BD}"/>
          </ac:graphicFrameMkLst>
        </pc:graphicFrameChg>
      </pc:sldChg>
      <pc:sldChg chg="addSp delSp modSp add mod">
        <pc:chgData name="Nanda Kumar Govindan" userId="359788a3-407a-44a2-b6ad-8809c213edb6" providerId="ADAL" clId="{B1C7C1A6-2625-4470-B135-450ADF08C8F9}" dt="2024-08-13T05:00:35.988" v="1699" actId="1076"/>
        <pc:sldMkLst>
          <pc:docMk/>
          <pc:sldMk cId="2782145507" sldId="263"/>
        </pc:sldMkLst>
        <pc:spChg chg="mod">
          <ac:chgData name="Nanda Kumar Govindan" userId="359788a3-407a-44a2-b6ad-8809c213edb6" providerId="ADAL" clId="{B1C7C1A6-2625-4470-B135-450ADF08C8F9}" dt="2024-08-12T06:41:04.441" v="851" actId="6549"/>
          <ac:spMkLst>
            <pc:docMk/>
            <pc:sldMk cId="2782145507" sldId="263"/>
            <ac:spMk id="2" creationId="{D1AEEAB6-9E87-1515-87FF-AD77822F7975}"/>
          </ac:spMkLst>
        </pc:spChg>
        <pc:spChg chg="add mod">
          <ac:chgData name="Nanda Kumar Govindan" userId="359788a3-407a-44a2-b6ad-8809c213edb6" providerId="ADAL" clId="{B1C7C1A6-2625-4470-B135-450ADF08C8F9}" dt="2024-08-12T06:49:58.624" v="1267" actId="20577"/>
          <ac:spMkLst>
            <pc:docMk/>
            <pc:sldMk cId="2782145507" sldId="263"/>
            <ac:spMk id="4" creationId="{4ED21B87-67B4-7652-A158-106B72E388FB}"/>
          </ac:spMkLst>
        </pc:spChg>
        <pc:spChg chg="del">
          <ac:chgData name="Nanda Kumar Govindan" userId="359788a3-407a-44a2-b6ad-8809c213edb6" providerId="ADAL" clId="{B1C7C1A6-2625-4470-B135-450ADF08C8F9}" dt="2024-08-12T06:35:30.442" v="817" actId="26606"/>
          <ac:spMkLst>
            <pc:docMk/>
            <pc:sldMk cId="2782145507" sldId="263"/>
            <ac:spMk id="21" creationId="{CB5AA8A5-25CC-4295-892F-367FCDAF2BF6}"/>
          </ac:spMkLst>
        </pc:spChg>
        <pc:spChg chg="del">
          <ac:chgData name="Nanda Kumar Govindan" userId="359788a3-407a-44a2-b6ad-8809c213edb6" providerId="ADAL" clId="{B1C7C1A6-2625-4470-B135-450ADF08C8F9}" dt="2024-08-12T06:35:30.442" v="817" actId="26606"/>
          <ac:spMkLst>
            <pc:docMk/>
            <pc:sldMk cId="2782145507" sldId="263"/>
            <ac:spMk id="34" creationId="{24C6BC13-FB1E-48CC-B421-3D06039728B4}"/>
          </ac:spMkLst>
        </pc:spChg>
        <pc:spChg chg="add">
          <ac:chgData name="Nanda Kumar Govindan" userId="359788a3-407a-44a2-b6ad-8809c213edb6" providerId="ADAL" clId="{B1C7C1A6-2625-4470-B135-450ADF08C8F9}" dt="2024-08-12T06:35:30.442" v="817" actId="26606"/>
          <ac:spMkLst>
            <pc:docMk/>
            <pc:sldMk cId="2782145507" sldId="263"/>
            <ac:spMk id="51" creationId="{BDDE9CD4-0E0A-4129-8689-A89C4E9A666D}"/>
          </ac:spMkLst>
        </pc:spChg>
        <pc:grpChg chg="del">
          <ac:chgData name="Nanda Kumar Govindan" userId="359788a3-407a-44a2-b6ad-8809c213edb6" providerId="ADAL" clId="{B1C7C1A6-2625-4470-B135-450ADF08C8F9}" dt="2024-08-12T06:35:30.442" v="817" actId="26606"/>
          <ac:grpSpMkLst>
            <pc:docMk/>
            <pc:sldMk cId="2782145507" sldId="263"/>
            <ac:grpSpMk id="9" creationId="{947CDE17-06F4-4FCE-8BFE-AD89EACB7094}"/>
          </ac:grpSpMkLst>
        </pc:grpChg>
        <pc:grpChg chg="del">
          <ac:chgData name="Nanda Kumar Govindan" userId="359788a3-407a-44a2-b6ad-8809c213edb6" providerId="ADAL" clId="{B1C7C1A6-2625-4470-B135-450ADF08C8F9}" dt="2024-08-12T06:35:30.442" v="817" actId="26606"/>
          <ac:grpSpMkLst>
            <pc:docMk/>
            <pc:sldMk cId="2782145507" sldId="263"/>
            <ac:grpSpMk id="23" creationId="{09DD65AA-8280-4962-92F3-DF1CB53349DB}"/>
          </ac:grpSpMkLst>
        </pc:grpChg>
        <pc:grpChg chg="add">
          <ac:chgData name="Nanda Kumar Govindan" userId="359788a3-407a-44a2-b6ad-8809c213edb6" providerId="ADAL" clId="{B1C7C1A6-2625-4470-B135-450ADF08C8F9}" dt="2024-08-12T06:35:30.442" v="817" actId="26606"/>
          <ac:grpSpMkLst>
            <pc:docMk/>
            <pc:sldMk cId="2782145507" sldId="263"/>
            <ac:grpSpMk id="39" creationId="{10BE40E3-5550-4CDD-B4FD-387C33EBF157}"/>
          </ac:grpSpMkLst>
        </pc:grpChg>
        <pc:grpChg chg="add">
          <ac:chgData name="Nanda Kumar Govindan" userId="359788a3-407a-44a2-b6ad-8809c213edb6" providerId="ADAL" clId="{B1C7C1A6-2625-4470-B135-450ADF08C8F9}" dt="2024-08-12T06:35:30.442" v="817" actId="26606"/>
          <ac:grpSpMkLst>
            <pc:docMk/>
            <pc:sldMk cId="2782145507" sldId="263"/>
            <ac:grpSpMk id="53" creationId="{85DB3CA2-FA66-42B9-90EF-394894352D8C}"/>
          </ac:grpSpMkLst>
        </pc:grpChg>
        <pc:graphicFrameChg chg="add mod">
          <ac:chgData name="Nanda Kumar Govindan" userId="359788a3-407a-44a2-b6ad-8809c213edb6" providerId="ADAL" clId="{B1C7C1A6-2625-4470-B135-450ADF08C8F9}" dt="2024-08-13T05:00:35.988" v="1699" actId="1076"/>
          <ac:graphicFrameMkLst>
            <pc:docMk/>
            <pc:sldMk cId="2782145507" sldId="263"/>
            <ac:graphicFrameMk id="3" creationId="{7FCE9982-C357-6E85-85E7-96BAF52D33A7}"/>
          </ac:graphicFrameMkLst>
        </pc:graphicFrameChg>
        <pc:graphicFrameChg chg="mod modGraphic">
          <ac:chgData name="Nanda Kumar Govindan" userId="359788a3-407a-44a2-b6ad-8809c213edb6" providerId="ADAL" clId="{B1C7C1A6-2625-4470-B135-450ADF08C8F9}" dt="2024-08-12T06:49:01.919" v="1089" actId="1036"/>
          <ac:graphicFrameMkLst>
            <pc:docMk/>
            <pc:sldMk cId="2782145507" sldId="263"/>
            <ac:graphicFrameMk id="5" creationId="{6E5151A1-F0E9-B619-CC1F-6F6126FB14BD}"/>
          </ac:graphicFrameMkLst>
        </pc:graphicFrameChg>
      </pc:sldChg>
      <pc:sldChg chg="addSp modSp add mod">
        <pc:chgData name="Nanda Kumar Govindan" userId="359788a3-407a-44a2-b6ad-8809c213edb6" providerId="ADAL" clId="{B1C7C1A6-2625-4470-B135-450ADF08C8F9}" dt="2024-08-13T05:02:42.212" v="1704" actId="1076"/>
        <pc:sldMkLst>
          <pc:docMk/>
          <pc:sldMk cId="239210443" sldId="264"/>
        </pc:sldMkLst>
        <pc:spChg chg="mod">
          <ac:chgData name="Nanda Kumar Govindan" userId="359788a3-407a-44a2-b6ad-8809c213edb6" providerId="ADAL" clId="{B1C7C1A6-2625-4470-B135-450ADF08C8F9}" dt="2024-08-12T06:41:23.521" v="893" actId="20577"/>
          <ac:spMkLst>
            <pc:docMk/>
            <pc:sldMk cId="239210443" sldId="264"/>
            <ac:spMk id="2" creationId="{D1AEEAB6-9E87-1515-87FF-AD77822F7975}"/>
          </ac:spMkLst>
        </pc:spChg>
        <pc:spChg chg="add mod">
          <ac:chgData name="Nanda Kumar Govindan" userId="359788a3-407a-44a2-b6ad-8809c213edb6" providerId="ADAL" clId="{B1C7C1A6-2625-4470-B135-450ADF08C8F9}" dt="2024-08-12T06:51:03.863" v="1282" actId="20577"/>
          <ac:spMkLst>
            <pc:docMk/>
            <pc:sldMk cId="239210443" sldId="264"/>
            <ac:spMk id="4" creationId="{0554643D-FF5E-E936-296E-9B361759DDDE}"/>
          </ac:spMkLst>
        </pc:spChg>
        <pc:graphicFrameChg chg="add mod">
          <ac:chgData name="Nanda Kumar Govindan" userId="359788a3-407a-44a2-b6ad-8809c213edb6" providerId="ADAL" clId="{B1C7C1A6-2625-4470-B135-450ADF08C8F9}" dt="2024-08-13T05:02:21.505" v="1702" actId="1076"/>
          <ac:graphicFrameMkLst>
            <pc:docMk/>
            <pc:sldMk cId="239210443" sldId="264"/>
            <ac:graphicFrameMk id="3" creationId="{E82E6D73-4A90-F0E6-B353-BAA555372ACF}"/>
          </ac:graphicFrameMkLst>
        </pc:graphicFrameChg>
        <pc:graphicFrameChg chg="mod">
          <ac:chgData name="Nanda Kumar Govindan" userId="359788a3-407a-44a2-b6ad-8809c213edb6" providerId="ADAL" clId="{B1C7C1A6-2625-4470-B135-450ADF08C8F9}" dt="2024-08-12T06:44:21.763" v="1061" actId="20577"/>
          <ac:graphicFrameMkLst>
            <pc:docMk/>
            <pc:sldMk cId="239210443" sldId="264"/>
            <ac:graphicFrameMk id="5" creationId="{6E5151A1-F0E9-B619-CC1F-6F6126FB14BD}"/>
          </ac:graphicFrameMkLst>
        </pc:graphicFrameChg>
        <pc:graphicFrameChg chg="add mod">
          <ac:chgData name="Nanda Kumar Govindan" userId="359788a3-407a-44a2-b6ad-8809c213edb6" providerId="ADAL" clId="{B1C7C1A6-2625-4470-B135-450ADF08C8F9}" dt="2024-08-13T05:02:42.212" v="1704" actId="1076"/>
          <ac:graphicFrameMkLst>
            <pc:docMk/>
            <pc:sldMk cId="239210443" sldId="264"/>
            <ac:graphicFrameMk id="6" creationId="{ACFE4E2D-12D0-21F4-AF3C-4524F6D4619B}"/>
          </ac:graphicFrameMkLst>
        </pc:graphicFrameChg>
      </pc:sldChg>
      <pc:sldChg chg="addSp delSp modSp add mod setBg">
        <pc:chgData name="Nanda Kumar Govindan" userId="359788a3-407a-44a2-b6ad-8809c213edb6" providerId="ADAL" clId="{B1C7C1A6-2625-4470-B135-450ADF08C8F9}" dt="2024-08-13T05:05:11.013" v="1707" actId="14100"/>
        <pc:sldMkLst>
          <pc:docMk/>
          <pc:sldMk cId="788692211" sldId="265"/>
        </pc:sldMkLst>
        <pc:spChg chg="mod">
          <ac:chgData name="Nanda Kumar Govindan" userId="359788a3-407a-44a2-b6ad-8809c213edb6" providerId="ADAL" clId="{B1C7C1A6-2625-4470-B135-450ADF08C8F9}" dt="2024-08-12T07:45:07.504" v="1402" actId="26606"/>
          <ac:spMkLst>
            <pc:docMk/>
            <pc:sldMk cId="788692211" sldId="265"/>
            <ac:spMk id="2" creationId="{D1AEEAB6-9E87-1515-87FF-AD77822F7975}"/>
          </ac:spMkLst>
        </pc:spChg>
        <pc:spChg chg="mod">
          <ac:chgData name="Nanda Kumar Govindan" userId="359788a3-407a-44a2-b6ad-8809c213edb6" providerId="ADAL" clId="{B1C7C1A6-2625-4470-B135-450ADF08C8F9}" dt="2024-08-12T07:45:50.614" v="1436" actId="20577"/>
          <ac:spMkLst>
            <pc:docMk/>
            <pc:sldMk cId="788692211" sldId="265"/>
            <ac:spMk id="3" creationId="{BC2334C5-F756-2C6B-0491-6F95AF6DDFA0}"/>
          </ac:spMkLst>
        </pc:spChg>
        <pc:spChg chg="add del">
          <ac:chgData name="Nanda Kumar Govindan" userId="359788a3-407a-44a2-b6ad-8809c213edb6" providerId="ADAL" clId="{B1C7C1A6-2625-4470-B135-450ADF08C8F9}" dt="2024-08-12T07:44:55.694" v="1401" actId="26606"/>
          <ac:spMkLst>
            <pc:docMk/>
            <pc:sldMk cId="788692211" sldId="265"/>
            <ac:spMk id="21" creationId="{3BCB5F6A-9EB0-40B0-9D13-3023E9A20508}"/>
          </ac:spMkLst>
        </pc:spChg>
        <pc:spChg chg="add">
          <ac:chgData name="Nanda Kumar Govindan" userId="359788a3-407a-44a2-b6ad-8809c213edb6" providerId="ADAL" clId="{B1C7C1A6-2625-4470-B135-450ADF08C8F9}" dt="2024-08-12T07:45:07.504" v="1402" actId="26606"/>
          <ac:spMkLst>
            <pc:docMk/>
            <pc:sldMk cId="788692211" sldId="265"/>
            <ac:spMk id="25" creationId="{3F088236-D655-4F88-B238-E16762358025}"/>
          </ac:spMkLst>
        </pc:spChg>
        <pc:spChg chg="add">
          <ac:chgData name="Nanda Kumar Govindan" userId="359788a3-407a-44a2-b6ad-8809c213edb6" providerId="ADAL" clId="{B1C7C1A6-2625-4470-B135-450ADF08C8F9}" dt="2024-08-12T07:45:07.504" v="1402" actId="26606"/>
          <ac:spMkLst>
            <pc:docMk/>
            <pc:sldMk cId="788692211" sldId="265"/>
            <ac:spMk id="27" creationId="{3DAC0C92-199E-475C-9390-119A9B027276}"/>
          </ac:spMkLst>
        </pc:spChg>
        <pc:spChg chg="add">
          <ac:chgData name="Nanda Kumar Govindan" userId="359788a3-407a-44a2-b6ad-8809c213edb6" providerId="ADAL" clId="{B1C7C1A6-2625-4470-B135-450ADF08C8F9}" dt="2024-08-12T07:45:07.504" v="1402" actId="26606"/>
          <ac:spMkLst>
            <pc:docMk/>
            <pc:sldMk cId="788692211" sldId="265"/>
            <ac:spMk id="29" creationId="{C4CFB339-0ED8-4FE2-9EF1-6D1375B8499B}"/>
          </ac:spMkLst>
        </pc:spChg>
        <pc:spChg chg="add">
          <ac:chgData name="Nanda Kumar Govindan" userId="359788a3-407a-44a2-b6ad-8809c213edb6" providerId="ADAL" clId="{B1C7C1A6-2625-4470-B135-450ADF08C8F9}" dt="2024-08-12T07:45:07.504" v="1402" actId="26606"/>
          <ac:spMkLst>
            <pc:docMk/>
            <pc:sldMk cId="788692211" sldId="265"/>
            <ac:spMk id="31" creationId="{31896C80-2069-4431-9C19-83B913734490}"/>
          </ac:spMkLst>
        </pc:spChg>
        <pc:spChg chg="add">
          <ac:chgData name="Nanda Kumar Govindan" userId="359788a3-407a-44a2-b6ad-8809c213edb6" providerId="ADAL" clId="{B1C7C1A6-2625-4470-B135-450ADF08C8F9}" dt="2024-08-12T07:45:07.504" v="1402" actId="26606"/>
          <ac:spMkLst>
            <pc:docMk/>
            <pc:sldMk cId="788692211" sldId="265"/>
            <ac:spMk id="33" creationId="{BF120A21-0841-4823-B0C4-28AEBCEF9B78}"/>
          </ac:spMkLst>
        </pc:spChg>
        <pc:spChg chg="add">
          <ac:chgData name="Nanda Kumar Govindan" userId="359788a3-407a-44a2-b6ad-8809c213edb6" providerId="ADAL" clId="{B1C7C1A6-2625-4470-B135-450ADF08C8F9}" dt="2024-08-12T07:45:07.504" v="1402" actId="26606"/>
          <ac:spMkLst>
            <pc:docMk/>
            <pc:sldMk cId="788692211" sldId="265"/>
            <ac:spMk id="35" creationId="{DBB05BAE-BBD3-4289-899F-A6851503C6B0}"/>
          </ac:spMkLst>
        </pc:spChg>
        <pc:spChg chg="add">
          <ac:chgData name="Nanda Kumar Govindan" userId="359788a3-407a-44a2-b6ad-8809c213edb6" providerId="ADAL" clId="{B1C7C1A6-2625-4470-B135-450ADF08C8F9}" dt="2024-08-12T07:45:07.504" v="1402" actId="26606"/>
          <ac:spMkLst>
            <pc:docMk/>
            <pc:sldMk cId="788692211" sldId="265"/>
            <ac:spMk id="37" creationId="{9874D11C-36F5-4BBE-A490-019A54E953B0}"/>
          </ac:spMkLst>
        </pc:spChg>
        <pc:grpChg chg="add">
          <ac:chgData name="Nanda Kumar Govindan" userId="359788a3-407a-44a2-b6ad-8809c213edb6" providerId="ADAL" clId="{B1C7C1A6-2625-4470-B135-450ADF08C8F9}" dt="2024-08-12T07:45:07.504" v="1402" actId="26606"/>
          <ac:grpSpMkLst>
            <pc:docMk/>
            <pc:sldMk cId="788692211" sldId="265"/>
            <ac:grpSpMk id="6" creationId="{10BE40E3-5550-4CDD-B4FD-387C33EBF157}"/>
          </ac:grpSpMkLst>
        </pc:grpChg>
        <pc:grpChg chg="add del">
          <ac:chgData name="Nanda Kumar Govindan" userId="359788a3-407a-44a2-b6ad-8809c213edb6" providerId="ADAL" clId="{B1C7C1A6-2625-4470-B135-450ADF08C8F9}" dt="2024-08-12T07:44:55.694" v="1401" actId="26606"/>
          <ac:grpSpMkLst>
            <pc:docMk/>
            <pc:sldMk cId="788692211" sldId="265"/>
            <ac:grpSpMk id="9" creationId="{E4951899-B99C-47AB-9C7C-16264D7A14C5}"/>
          </ac:grpSpMkLst>
        </pc:grpChg>
        <pc:graphicFrameChg chg="add mod">
          <ac:chgData name="Nanda Kumar Govindan" userId="359788a3-407a-44a2-b6ad-8809c213edb6" providerId="ADAL" clId="{B1C7C1A6-2625-4470-B135-450ADF08C8F9}" dt="2024-08-13T05:05:04.041" v="1706" actId="1076"/>
          <ac:graphicFrameMkLst>
            <pc:docMk/>
            <pc:sldMk cId="788692211" sldId="265"/>
            <ac:graphicFrameMk id="4" creationId="{B036B09F-B28F-8C35-5A1A-36BBDF853CF9}"/>
          </ac:graphicFrameMkLst>
        </pc:graphicFrameChg>
        <pc:picChg chg="add del">
          <ac:chgData name="Nanda Kumar Govindan" userId="359788a3-407a-44a2-b6ad-8809c213edb6" providerId="ADAL" clId="{B1C7C1A6-2625-4470-B135-450ADF08C8F9}" dt="2024-08-12T07:44:55.694" v="1401" actId="26606"/>
          <ac:picMkLst>
            <pc:docMk/>
            <pc:sldMk cId="788692211" sldId="265"/>
            <ac:picMk id="5" creationId="{D8BACAA1-6DB0-E9BC-734A-C707DDCE0124}"/>
          </ac:picMkLst>
        </pc:picChg>
        <pc:picChg chg="add mod">
          <ac:chgData name="Nanda Kumar Govindan" userId="359788a3-407a-44a2-b6ad-8809c213edb6" providerId="ADAL" clId="{B1C7C1A6-2625-4470-B135-450ADF08C8F9}" dt="2024-08-13T05:05:11.013" v="1707" actId="14100"/>
          <ac:picMkLst>
            <pc:docMk/>
            <pc:sldMk cId="788692211" sldId="265"/>
            <ac:picMk id="7" creationId="{3F5A0AE5-258E-59FF-27D9-0504DA0BFB5D}"/>
          </ac:picMkLst>
        </pc:picChg>
        <pc:cxnChg chg="add">
          <ac:chgData name="Nanda Kumar Govindan" userId="359788a3-407a-44a2-b6ad-8809c213edb6" providerId="ADAL" clId="{B1C7C1A6-2625-4470-B135-450ADF08C8F9}" dt="2024-08-12T07:45:07.504" v="1402" actId="26606"/>
          <ac:cxnSpMkLst>
            <pc:docMk/>
            <pc:sldMk cId="788692211" sldId="265"/>
            <ac:cxnSpMk id="8" creationId="{64FA5DFF-7FE6-4855-84E6-DFA78EE978BD}"/>
          </ac:cxnSpMkLst>
        </pc:cxnChg>
        <pc:cxnChg chg="add">
          <ac:chgData name="Nanda Kumar Govindan" userId="359788a3-407a-44a2-b6ad-8809c213edb6" providerId="ADAL" clId="{B1C7C1A6-2625-4470-B135-450ADF08C8F9}" dt="2024-08-12T07:45:07.504" v="1402" actId="26606"/>
          <ac:cxnSpMkLst>
            <pc:docMk/>
            <pc:sldMk cId="788692211" sldId="265"/>
            <ac:cxnSpMk id="23" creationId="{2AFD8CBA-54A3-4363-991B-B9C631BBFA74}"/>
          </ac:cxnSpMkLst>
        </pc:cxnChg>
      </pc:sldChg>
      <pc:sldChg chg="addSp modSp new mod setBg">
        <pc:chgData name="Nanda Kumar Govindan" userId="359788a3-407a-44a2-b6ad-8809c213edb6" providerId="ADAL" clId="{B1C7C1A6-2625-4470-B135-450ADF08C8F9}" dt="2024-08-12T23:25:09.884" v="1446" actId="255"/>
        <pc:sldMkLst>
          <pc:docMk/>
          <pc:sldMk cId="2582690512" sldId="266"/>
        </pc:sldMkLst>
        <pc:spChg chg="add mod">
          <ac:chgData name="Nanda Kumar Govindan" userId="359788a3-407a-44a2-b6ad-8809c213edb6" providerId="ADAL" clId="{B1C7C1A6-2625-4470-B135-450ADF08C8F9}" dt="2024-08-12T23:25:09.884" v="1446" actId="255"/>
          <ac:spMkLst>
            <pc:docMk/>
            <pc:sldMk cId="2582690512" sldId="266"/>
            <ac:spMk id="3" creationId="{62CC811C-0CC3-BE17-59D6-99B8493939C3}"/>
          </ac:spMkLst>
        </pc:spChg>
        <pc:spChg chg="add">
          <ac:chgData name="Nanda Kumar Govindan" userId="359788a3-407a-44a2-b6ad-8809c213edb6" providerId="ADAL" clId="{B1C7C1A6-2625-4470-B135-450ADF08C8F9}" dt="2024-08-12T23:24:52.058" v="1445" actId="26606"/>
          <ac:spMkLst>
            <pc:docMk/>
            <pc:sldMk cId="2582690512" sldId="266"/>
            <ac:spMk id="25" creationId="{8CDA3497-1EDA-4EB3-9C27-4D9835D30AAB}"/>
          </ac:spMkLst>
        </pc:spChg>
        <pc:spChg chg="add">
          <ac:chgData name="Nanda Kumar Govindan" userId="359788a3-407a-44a2-b6ad-8809c213edb6" providerId="ADAL" clId="{B1C7C1A6-2625-4470-B135-450ADF08C8F9}" dt="2024-08-12T23:24:52.058" v="1445" actId="26606"/>
          <ac:spMkLst>
            <pc:docMk/>
            <pc:sldMk cId="2582690512" sldId="266"/>
            <ac:spMk id="27" creationId="{41F9764E-9AA0-49A3-9EA2-885EE9914014}"/>
          </ac:spMkLst>
        </pc:spChg>
        <pc:spChg chg="add">
          <ac:chgData name="Nanda Kumar Govindan" userId="359788a3-407a-44a2-b6ad-8809c213edb6" providerId="ADAL" clId="{B1C7C1A6-2625-4470-B135-450ADF08C8F9}" dt="2024-08-12T23:24:52.058" v="1445" actId="26606"/>
          <ac:spMkLst>
            <pc:docMk/>
            <pc:sldMk cId="2582690512" sldId="266"/>
            <ac:spMk id="29" creationId="{FA3A4F4A-4DC4-43F2-AC2D-06211A812FC0}"/>
          </ac:spMkLst>
        </pc:spChg>
        <pc:spChg chg="add">
          <ac:chgData name="Nanda Kumar Govindan" userId="359788a3-407a-44a2-b6ad-8809c213edb6" providerId="ADAL" clId="{B1C7C1A6-2625-4470-B135-450ADF08C8F9}" dt="2024-08-12T23:24:52.058" v="1445" actId="26606"/>
          <ac:spMkLst>
            <pc:docMk/>
            <pc:sldMk cId="2582690512" sldId="266"/>
            <ac:spMk id="31" creationId="{84CFB374-B343-457A-B567-B4D784B1FEAE}"/>
          </ac:spMkLst>
        </pc:spChg>
        <pc:spChg chg="add">
          <ac:chgData name="Nanda Kumar Govindan" userId="359788a3-407a-44a2-b6ad-8809c213edb6" providerId="ADAL" clId="{B1C7C1A6-2625-4470-B135-450ADF08C8F9}" dt="2024-08-12T23:24:52.058" v="1445" actId="26606"/>
          <ac:spMkLst>
            <pc:docMk/>
            <pc:sldMk cId="2582690512" sldId="266"/>
            <ac:spMk id="33" creationId="{0597FEEE-1E11-4396-BB69-B43FA92F9580}"/>
          </ac:spMkLst>
        </pc:spChg>
        <pc:spChg chg="add">
          <ac:chgData name="Nanda Kumar Govindan" userId="359788a3-407a-44a2-b6ad-8809c213edb6" providerId="ADAL" clId="{B1C7C1A6-2625-4470-B135-450ADF08C8F9}" dt="2024-08-12T23:24:52.058" v="1445" actId="26606"/>
          <ac:spMkLst>
            <pc:docMk/>
            <pc:sldMk cId="2582690512" sldId="266"/>
            <ac:spMk id="35" creationId="{A2DB2F81-3E68-4044-B7C2-03DEEC50D8F5}"/>
          </ac:spMkLst>
        </pc:spChg>
        <pc:spChg chg="add">
          <ac:chgData name="Nanda Kumar Govindan" userId="359788a3-407a-44a2-b6ad-8809c213edb6" providerId="ADAL" clId="{B1C7C1A6-2625-4470-B135-450ADF08C8F9}" dt="2024-08-12T23:24:52.058" v="1445" actId="26606"/>
          <ac:spMkLst>
            <pc:docMk/>
            <pc:sldMk cId="2582690512" sldId="266"/>
            <ac:spMk id="37" creationId="{DC2F7294-2397-4C96-AB1E-E66CDEA3B5DF}"/>
          </ac:spMkLst>
        </pc:spChg>
        <pc:grpChg chg="add">
          <ac:chgData name="Nanda Kumar Govindan" userId="359788a3-407a-44a2-b6ad-8809c213edb6" providerId="ADAL" clId="{B1C7C1A6-2625-4470-B135-450ADF08C8F9}" dt="2024-08-12T23:24:52.058" v="1445" actId="26606"/>
          <ac:grpSpMkLst>
            <pc:docMk/>
            <pc:sldMk cId="2582690512" sldId="266"/>
            <ac:grpSpMk id="9" creationId="{A5AFB369-4673-4727-A7CD-D86AFE0AE069}"/>
          </ac:grpSpMkLst>
        </pc:grpChg>
        <pc:picChg chg="add">
          <ac:chgData name="Nanda Kumar Govindan" userId="359788a3-407a-44a2-b6ad-8809c213edb6" providerId="ADAL" clId="{B1C7C1A6-2625-4470-B135-450ADF08C8F9}" dt="2024-08-12T23:24:52.058" v="1445" actId="26606"/>
          <ac:picMkLst>
            <pc:docMk/>
            <pc:sldMk cId="2582690512" sldId="266"/>
            <ac:picMk id="5" creationId="{F8F84064-F9B6-722C-A539-BF65EDA22C2F}"/>
          </ac:picMkLst>
        </pc:picChg>
        <pc:cxnChg chg="add">
          <ac:chgData name="Nanda Kumar Govindan" userId="359788a3-407a-44a2-b6ad-8809c213edb6" providerId="ADAL" clId="{B1C7C1A6-2625-4470-B135-450ADF08C8F9}" dt="2024-08-12T23:24:52.058" v="1445" actId="26606"/>
          <ac:cxnSpMkLst>
            <pc:docMk/>
            <pc:sldMk cId="2582690512" sldId="266"/>
            <ac:cxnSpMk id="21" creationId="{27A85E05-9D34-4977-8352-DB3956997445}"/>
          </ac:cxnSpMkLst>
        </pc:cxnChg>
        <pc:cxnChg chg="add">
          <ac:chgData name="Nanda Kumar Govindan" userId="359788a3-407a-44a2-b6ad-8809c213edb6" providerId="ADAL" clId="{B1C7C1A6-2625-4470-B135-450ADF08C8F9}" dt="2024-08-12T23:24:52.058" v="1445" actId="26606"/>
          <ac:cxnSpMkLst>
            <pc:docMk/>
            <pc:sldMk cId="2582690512" sldId="266"/>
            <ac:cxnSpMk id="23" creationId="{5CDED616-E554-4DB6-9F28-08F38A64A940}"/>
          </ac:cxnSpMkLst>
        </pc:cxnChg>
      </pc:sldChg>
      <pc:sldChg chg="addSp modSp new mod setBg">
        <pc:chgData name="Nanda Kumar Govindan" userId="359788a3-407a-44a2-b6ad-8809c213edb6" providerId="ADAL" clId="{B1C7C1A6-2625-4470-B135-450ADF08C8F9}" dt="2024-08-12T23:26:28.634" v="1460" actId="1076"/>
        <pc:sldMkLst>
          <pc:docMk/>
          <pc:sldMk cId="677223103" sldId="267"/>
        </pc:sldMkLst>
        <pc:spChg chg="add mod">
          <ac:chgData name="Nanda Kumar Govindan" userId="359788a3-407a-44a2-b6ad-8809c213edb6" providerId="ADAL" clId="{B1C7C1A6-2625-4470-B135-450ADF08C8F9}" dt="2024-08-12T23:26:28.634" v="1460" actId="1076"/>
          <ac:spMkLst>
            <pc:docMk/>
            <pc:sldMk cId="677223103" sldId="267"/>
            <ac:spMk id="3" creationId="{982496E4-140F-5B8D-0D5E-8368E429CE4A}"/>
          </ac:spMkLst>
        </pc:spChg>
        <pc:spChg chg="add">
          <ac:chgData name="Nanda Kumar Govindan" userId="359788a3-407a-44a2-b6ad-8809c213edb6" providerId="ADAL" clId="{B1C7C1A6-2625-4470-B135-450ADF08C8F9}" dt="2024-08-12T23:25:48.262" v="1455" actId="26606"/>
          <ac:spMkLst>
            <pc:docMk/>
            <pc:sldMk cId="677223103" sldId="267"/>
            <ac:spMk id="22" creationId="{A65AC7D1-EAA9-48F5-B509-60A7F50BF703}"/>
          </ac:spMkLst>
        </pc:spChg>
        <pc:spChg chg="add">
          <ac:chgData name="Nanda Kumar Govindan" userId="359788a3-407a-44a2-b6ad-8809c213edb6" providerId="ADAL" clId="{B1C7C1A6-2625-4470-B135-450ADF08C8F9}" dt="2024-08-12T23:25:48.262" v="1455" actId="26606"/>
          <ac:spMkLst>
            <pc:docMk/>
            <pc:sldMk cId="677223103" sldId="267"/>
            <ac:spMk id="24" creationId="{D6320AF9-619A-4175-865B-5663E1AEF4C5}"/>
          </ac:spMkLst>
        </pc:spChg>
        <pc:spChg chg="add">
          <ac:chgData name="Nanda Kumar Govindan" userId="359788a3-407a-44a2-b6ad-8809c213edb6" providerId="ADAL" clId="{B1C7C1A6-2625-4470-B135-450ADF08C8F9}" dt="2024-08-12T23:25:48.262" v="1455" actId="26606"/>
          <ac:spMkLst>
            <pc:docMk/>
            <pc:sldMk cId="677223103" sldId="267"/>
            <ac:spMk id="30" creationId="{7E018740-5C2B-4A41-AC1A-7E68D1EC1954}"/>
          </ac:spMkLst>
        </pc:spChg>
        <pc:spChg chg="add">
          <ac:chgData name="Nanda Kumar Govindan" userId="359788a3-407a-44a2-b6ad-8809c213edb6" providerId="ADAL" clId="{B1C7C1A6-2625-4470-B135-450ADF08C8F9}" dt="2024-08-12T23:25:48.262" v="1455" actId="26606"/>
          <ac:spMkLst>
            <pc:docMk/>
            <pc:sldMk cId="677223103" sldId="267"/>
            <ac:spMk id="32" creationId="{166F75A4-C475-4941-8EE2-B80A06A2C1BB}"/>
          </ac:spMkLst>
        </pc:spChg>
        <pc:spChg chg="add">
          <ac:chgData name="Nanda Kumar Govindan" userId="359788a3-407a-44a2-b6ad-8809c213edb6" providerId="ADAL" clId="{B1C7C1A6-2625-4470-B135-450ADF08C8F9}" dt="2024-08-12T23:25:48.262" v="1455" actId="26606"/>
          <ac:spMkLst>
            <pc:docMk/>
            <pc:sldMk cId="677223103" sldId="267"/>
            <ac:spMk id="34" creationId="{A032553A-72E8-4B0D-8405-FF9771C9AF05}"/>
          </ac:spMkLst>
        </pc:spChg>
        <pc:spChg chg="add">
          <ac:chgData name="Nanda Kumar Govindan" userId="359788a3-407a-44a2-b6ad-8809c213edb6" providerId="ADAL" clId="{B1C7C1A6-2625-4470-B135-450ADF08C8F9}" dt="2024-08-12T23:25:48.262" v="1455" actId="26606"/>
          <ac:spMkLst>
            <pc:docMk/>
            <pc:sldMk cId="677223103" sldId="267"/>
            <ac:spMk id="36" creationId="{765800AC-C3B9-498E-87BC-29FAE4C76B21}"/>
          </ac:spMkLst>
        </pc:spChg>
        <pc:spChg chg="add">
          <ac:chgData name="Nanda Kumar Govindan" userId="359788a3-407a-44a2-b6ad-8809c213edb6" providerId="ADAL" clId="{B1C7C1A6-2625-4470-B135-450ADF08C8F9}" dt="2024-08-12T23:25:48.262" v="1455" actId="26606"/>
          <ac:spMkLst>
            <pc:docMk/>
            <pc:sldMk cId="677223103" sldId="267"/>
            <ac:spMk id="38" creationId="{1F9D6ACB-2FF4-49F9-978A-E0D5327FC635}"/>
          </ac:spMkLst>
        </pc:spChg>
        <pc:spChg chg="add">
          <ac:chgData name="Nanda Kumar Govindan" userId="359788a3-407a-44a2-b6ad-8809c213edb6" providerId="ADAL" clId="{B1C7C1A6-2625-4470-B135-450ADF08C8F9}" dt="2024-08-12T23:25:48.262" v="1455" actId="26606"/>
          <ac:spMkLst>
            <pc:docMk/>
            <pc:sldMk cId="677223103" sldId="267"/>
            <ac:spMk id="40" creationId="{A5EC319D-0FEA-4B95-A3EA-01E35672C95B}"/>
          </ac:spMkLst>
        </pc:spChg>
        <pc:grpChg chg="add">
          <ac:chgData name="Nanda Kumar Govindan" userId="359788a3-407a-44a2-b6ad-8809c213edb6" providerId="ADAL" clId="{B1C7C1A6-2625-4470-B135-450ADF08C8F9}" dt="2024-08-12T23:25:48.262" v="1455" actId="26606"/>
          <ac:grpSpMkLst>
            <pc:docMk/>
            <pc:sldMk cId="677223103" sldId="267"/>
            <ac:grpSpMk id="10" creationId="{D6280969-F024-466D-A1DB-4F848C51DEF6}"/>
          </ac:grpSpMkLst>
        </pc:grpChg>
        <pc:picChg chg="add">
          <ac:chgData name="Nanda Kumar Govindan" userId="359788a3-407a-44a2-b6ad-8809c213edb6" providerId="ADAL" clId="{B1C7C1A6-2625-4470-B135-450ADF08C8F9}" dt="2024-08-12T23:25:48.262" v="1455" actId="26606"/>
          <ac:picMkLst>
            <pc:docMk/>
            <pc:sldMk cId="677223103" sldId="267"/>
            <ac:picMk id="7" creationId="{7A352131-D7EE-B109-13DA-FF69C5E9DC42}"/>
          </ac:picMkLst>
        </pc:picChg>
        <pc:cxnChg chg="add">
          <ac:chgData name="Nanda Kumar Govindan" userId="359788a3-407a-44a2-b6ad-8809c213edb6" providerId="ADAL" clId="{B1C7C1A6-2625-4470-B135-450ADF08C8F9}" dt="2024-08-12T23:25:48.262" v="1455" actId="26606"/>
          <ac:cxnSpMkLst>
            <pc:docMk/>
            <pc:sldMk cId="677223103" sldId="267"/>
            <ac:cxnSpMk id="26" creationId="{063B6EC6-D752-4EE7-908B-F8F19E8C7FEA}"/>
          </ac:cxnSpMkLst>
        </pc:cxnChg>
        <pc:cxnChg chg="add">
          <ac:chgData name="Nanda Kumar Govindan" userId="359788a3-407a-44a2-b6ad-8809c213edb6" providerId="ADAL" clId="{B1C7C1A6-2625-4470-B135-450ADF08C8F9}" dt="2024-08-12T23:25:48.262" v="1455" actId="26606"/>
          <ac:cxnSpMkLst>
            <pc:docMk/>
            <pc:sldMk cId="677223103" sldId="267"/>
            <ac:cxnSpMk id="28" creationId="{EFECD4E8-AD3E-4228-82A2-9461958EA94D}"/>
          </ac:cxnSpMkLst>
        </pc:cxnChg>
      </pc:sldChg>
      <pc:sldMasterChg chg="addSp">
        <pc:chgData name="Nanda Kumar Govindan" userId="359788a3-407a-44a2-b6ad-8809c213edb6" providerId="ADAL" clId="{B1C7C1A6-2625-4470-B135-450ADF08C8F9}" dt="2024-08-12T06:28:58.443" v="708"/>
        <pc:sldMasterMkLst>
          <pc:docMk/>
          <pc:sldMasterMk cId="827888794" sldId="2147483660"/>
        </pc:sldMasterMkLst>
        <pc:spChg chg="add">
          <ac:chgData name="Nanda Kumar Govindan" userId="359788a3-407a-44a2-b6ad-8809c213edb6" providerId="ADAL" clId="{B1C7C1A6-2625-4470-B135-450ADF08C8F9}" dt="2024-08-12T06:28:58.443" v="708"/>
          <ac:spMkLst>
            <pc:docMk/>
            <pc:sldMasterMk cId="827888794" sldId="2147483660"/>
            <ac:spMk id="8" creationId="{A34C1436-3AA3-485E-7332-BA30FA2B27B5}"/>
          </ac:spMkLst>
        </pc:spChg>
      </pc:sldMasterChg>
      <pc:sldMasterChg chg="addSp">
        <pc:chgData name="Nanda Kumar Govindan" userId="359788a3-407a-44a2-b6ad-8809c213edb6" providerId="ADAL" clId="{B1C7C1A6-2625-4470-B135-450ADF08C8F9}" dt="2024-08-12T06:29:01.255" v="709"/>
        <pc:sldMasterMkLst>
          <pc:docMk/>
          <pc:sldMasterMk cId="476104646" sldId="2147483677"/>
        </pc:sldMasterMkLst>
        <pc:spChg chg="add">
          <ac:chgData name="Nanda Kumar Govindan" userId="359788a3-407a-44a2-b6ad-8809c213edb6" providerId="ADAL" clId="{B1C7C1A6-2625-4470-B135-450ADF08C8F9}" dt="2024-08-12T06:29:01.255" v="709"/>
          <ac:spMkLst>
            <pc:docMk/>
            <pc:sldMasterMk cId="476104646" sldId="2147483677"/>
            <ac:spMk id="7" creationId="{97064F54-DBEC-9341-0137-88538D564649}"/>
          </ac:spMkLst>
        </pc:spChg>
      </pc:sldMaster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C5BADE-F8A4-413A-B14A-DBC6A5CB2E5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CBFEB3C-8214-44B7-A517-341E82B8BA42}">
      <dgm:prSet/>
      <dgm:spPr/>
      <dgm:t>
        <a:bodyPr/>
        <a:lstStyle/>
        <a:p>
          <a:r>
            <a:rPr lang="en-US"/>
            <a:t>What is JSON?</a:t>
          </a:r>
        </a:p>
      </dgm:t>
    </dgm:pt>
    <dgm:pt modelId="{D5146027-1D4F-4CD4-A8FC-FD30A3919294}" type="parTrans" cxnId="{E1DC72CE-A91D-4785-AE6E-F3B85F228C08}">
      <dgm:prSet/>
      <dgm:spPr/>
      <dgm:t>
        <a:bodyPr/>
        <a:lstStyle/>
        <a:p>
          <a:endParaRPr lang="en-US"/>
        </a:p>
      </dgm:t>
    </dgm:pt>
    <dgm:pt modelId="{0A2E6AF4-789B-43D6-A07D-53E10BA7B6B2}" type="sibTrans" cxnId="{E1DC72CE-A91D-4785-AE6E-F3B85F228C08}">
      <dgm:prSet/>
      <dgm:spPr/>
      <dgm:t>
        <a:bodyPr/>
        <a:lstStyle/>
        <a:p>
          <a:endParaRPr lang="en-US"/>
        </a:p>
      </dgm:t>
    </dgm:pt>
    <dgm:pt modelId="{270E8EE6-8F37-4670-81EF-A56293E2B2BD}">
      <dgm:prSet/>
      <dgm:spPr/>
      <dgm:t>
        <a:bodyPr/>
        <a:lstStyle/>
        <a:p>
          <a:r>
            <a:rPr lang="en-US"/>
            <a:t>Why JSON</a:t>
          </a:r>
          <a:r>
            <a:rPr lang="en-AU"/>
            <a:t>?</a:t>
          </a:r>
          <a:endParaRPr lang="en-US"/>
        </a:p>
      </dgm:t>
    </dgm:pt>
    <dgm:pt modelId="{016DD9BA-FA13-4F8F-9C5A-B2614D5D3EA1}" type="parTrans" cxnId="{5F3CCE98-1DE9-4F8D-99F9-04616D1439B5}">
      <dgm:prSet/>
      <dgm:spPr/>
      <dgm:t>
        <a:bodyPr/>
        <a:lstStyle/>
        <a:p>
          <a:endParaRPr lang="en-US"/>
        </a:p>
      </dgm:t>
    </dgm:pt>
    <dgm:pt modelId="{BEFC1F73-0822-4FA1-9F3B-E4B92A13DD30}" type="sibTrans" cxnId="{5F3CCE98-1DE9-4F8D-99F9-04616D1439B5}">
      <dgm:prSet/>
      <dgm:spPr/>
      <dgm:t>
        <a:bodyPr/>
        <a:lstStyle/>
        <a:p>
          <a:endParaRPr lang="en-US"/>
        </a:p>
      </dgm:t>
    </dgm:pt>
    <dgm:pt modelId="{D873C286-9F00-49A6-A3DA-FD38606D81B4}">
      <dgm:prSet/>
      <dgm:spPr/>
      <dgm:t>
        <a:bodyPr/>
        <a:lstStyle/>
        <a:p>
          <a:r>
            <a:rPr lang="en-AU" dirty="0"/>
            <a:t>JSON Datatypes</a:t>
          </a:r>
          <a:endParaRPr lang="en-US" dirty="0"/>
        </a:p>
      </dgm:t>
    </dgm:pt>
    <dgm:pt modelId="{C21FCD0D-187E-4D42-894F-DD54F271ED8C}" type="parTrans" cxnId="{AA4DD815-42B3-4C7D-B381-AB974F0E7DD2}">
      <dgm:prSet/>
      <dgm:spPr/>
      <dgm:t>
        <a:bodyPr/>
        <a:lstStyle/>
        <a:p>
          <a:endParaRPr lang="en-US"/>
        </a:p>
      </dgm:t>
    </dgm:pt>
    <dgm:pt modelId="{884FA97A-869E-4E1E-A7FA-DC3748B29315}" type="sibTrans" cxnId="{AA4DD815-42B3-4C7D-B381-AB974F0E7DD2}">
      <dgm:prSet/>
      <dgm:spPr/>
      <dgm:t>
        <a:bodyPr/>
        <a:lstStyle/>
        <a:p>
          <a:endParaRPr lang="en-US"/>
        </a:p>
      </dgm:t>
    </dgm:pt>
    <dgm:pt modelId="{5719A9D9-0A12-4C35-95B1-4707299D1442}">
      <dgm:prSet/>
      <dgm:spPr/>
      <dgm:t>
        <a:bodyPr/>
        <a:lstStyle/>
        <a:p>
          <a:r>
            <a:rPr lang="en-US" dirty="0"/>
            <a:t>Storing and Retrieving JSON in Oracle DB</a:t>
          </a:r>
        </a:p>
      </dgm:t>
    </dgm:pt>
    <dgm:pt modelId="{943B7E59-DC25-4CEE-B794-C5BB5CC2FF05}" type="parTrans" cxnId="{41837D5B-E2EB-4635-922F-A6C3424DA21F}">
      <dgm:prSet/>
      <dgm:spPr/>
      <dgm:t>
        <a:bodyPr/>
        <a:lstStyle/>
        <a:p>
          <a:endParaRPr lang="en-US"/>
        </a:p>
      </dgm:t>
    </dgm:pt>
    <dgm:pt modelId="{3DB3F482-9F6B-4679-8708-AA7ABA2C7CCF}" type="sibTrans" cxnId="{41837D5B-E2EB-4635-922F-A6C3424DA21F}">
      <dgm:prSet/>
      <dgm:spPr/>
      <dgm:t>
        <a:bodyPr/>
        <a:lstStyle/>
        <a:p>
          <a:endParaRPr lang="en-US"/>
        </a:p>
      </dgm:t>
    </dgm:pt>
    <dgm:pt modelId="{93403727-8399-4004-A426-91EBB8F667A5}">
      <dgm:prSet/>
      <dgm:spPr/>
      <dgm:t>
        <a:bodyPr/>
        <a:lstStyle/>
        <a:p>
          <a:r>
            <a:rPr lang="en-US" dirty="0"/>
            <a:t>Generating JSON using simple SQL queries</a:t>
          </a:r>
        </a:p>
      </dgm:t>
    </dgm:pt>
    <dgm:pt modelId="{955CA7A7-4B3C-4B55-B253-9A4CE781F0CF}" type="parTrans" cxnId="{6A3D1278-6101-4CD0-834E-BD84DF90E6C3}">
      <dgm:prSet/>
      <dgm:spPr/>
      <dgm:t>
        <a:bodyPr/>
        <a:lstStyle/>
        <a:p>
          <a:endParaRPr lang="en-US"/>
        </a:p>
      </dgm:t>
    </dgm:pt>
    <dgm:pt modelId="{A1687542-00B9-4AD3-B985-6BA5750D8A01}" type="sibTrans" cxnId="{6A3D1278-6101-4CD0-834E-BD84DF90E6C3}">
      <dgm:prSet/>
      <dgm:spPr/>
      <dgm:t>
        <a:bodyPr/>
        <a:lstStyle/>
        <a:p>
          <a:endParaRPr lang="en-US"/>
        </a:p>
      </dgm:t>
    </dgm:pt>
    <dgm:pt modelId="{A4E0E722-0CE3-4DC5-9D1E-55DAABBCE872}">
      <dgm:prSet/>
      <dgm:spPr/>
      <dgm:t>
        <a:bodyPr/>
        <a:lstStyle/>
        <a:p>
          <a:r>
            <a:rPr lang="en-US"/>
            <a:t>Use cases</a:t>
          </a:r>
        </a:p>
      </dgm:t>
    </dgm:pt>
    <dgm:pt modelId="{41366E44-617A-4096-8FCE-4C59B6EC0439}" type="parTrans" cxnId="{64B0F65A-80A2-4D74-BDA8-93F19CB7030A}">
      <dgm:prSet/>
      <dgm:spPr/>
      <dgm:t>
        <a:bodyPr/>
        <a:lstStyle/>
        <a:p>
          <a:endParaRPr lang="en-US"/>
        </a:p>
      </dgm:t>
    </dgm:pt>
    <dgm:pt modelId="{CE6B3F6C-8D6C-407C-B261-6648D06BA70D}" type="sibTrans" cxnId="{64B0F65A-80A2-4D74-BDA8-93F19CB7030A}">
      <dgm:prSet/>
      <dgm:spPr/>
      <dgm:t>
        <a:bodyPr/>
        <a:lstStyle/>
        <a:p>
          <a:endParaRPr lang="en-US"/>
        </a:p>
      </dgm:t>
    </dgm:pt>
    <dgm:pt modelId="{E4D918DD-3EC7-4342-9869-BF9FC7FCA1B4}" type="pres">
      <dgm:prSet presAssocID="{9EC5BADE-F8A4-413A-B14A-DBC6A5CB2E57}" presName="linear" presStyleCnt="0">
        <dgm:presLayoutVars>
          <dgm:animLvl val="lvl"/>
          <dgm:resizeHandles val="exact"/>
        </dgm:presLayoutVars>
      </dgm:prSet>
      <dgm:spPr/>
    </dgm:pt>
    <dgm:pt modelId="{43AAEE73-2A87-43A7-AB77-D3DB5D8E407C}" type="pres">
      <dgm:prSet presAssocID="{5CBFEB3C-8214-44B7-A517-341E82B8BA42}" presName="parentText" presStyleLbl="node1" presStyleIdx="0" presStyleCnt="6">
        <dgm:presLayoutVars>
          <dgm:chMax val="0"/>
          <dgm:bulletEnabled val="1"/>
        </dgm:presLayoutVars>
      </dgm:prSet>
      <dgm:spPr/>
    </dgm:pt>
    <dgm:pt modelId="{FDF3AD2C-697F-45BE-9B1D-F856F762E57F}" type="pres">
      <dgm:prSet presAssocID="{0A2E6AF4-789B-43D6-A07D-53E10BA7B6B2}" presName="spacer" presStyleCnt="0"/>
      <dgm:spPr/>
    </dgm:pt>
    <dgm:pt modelId="{366EB48D-E695-452C-8B97-14504582F51F}" type="pres">
      <dgm:prSet presAssocID="{270E8EE6-8F37-4670-81EF-A56293E2B2BD}" presName="parentText" presStyleLbl="node1" presStyleIdx="1" presStyleCnt="6">
        <dgm:presLayoutVars>
          <dgm:chMax val="0"/>
          <dgm:bulletEnabled val="1"/>
        </dgm:presLayoutVars>
      </dgm:prSet>
      <dgm:spPr/>
    </dgm:pt>
    <dgm:pt modelId="{7C5DB89C-6EE6-409B-AE76-2C5D06E73629}" type="pres">
      <dgm:prSet presAssocID="{BEFC1F73-0822-4FA1-9F3B-E4B92A13DD30}" presName="spacer" presStyleCnt="0"/>
      <dgm:spPr/>
    </dgm:pt>
    <dgm:pt modelId="{E4CEEFED-0A50-4838-A687-C95C8D92F1E7}" type="pres">
      <dgm:prSet presAssocID="{D873C286-9F00-49A6-A3DA-FD38606D81B4}" presName="parentText" presStyleLbl="node1" presStyleIdx="2" presStyleCnt="6">
        <dgm:presLayoutVars>
          <dgm:chMax val="0"/>
          <dgm:bulletEnabled val="1"/>
        </dgm:presLayoutVars>
      </dgm:prSet>
      <dgm:spPr/>
    </dgm:pt>
    <dgm:pt modelId="{8A9F2FE8-C3F2-45A1-B8B7-BBC2F99DF269}" type="pres">
      <dgm:prSet presAssocID="{884FA97A-869E-4E1E-A7FA-DC3748B29315}" presName="spacer" presStyleCnt="0"/>
      <dgm:spPr/>
    </dgm:pt>
    <dgm:pt modelId="{18A21B82-D0C2-4DAD-A78D-F2E3DD729BDF}" type="pres">
      <dgm:prSet presAssocID="{5719A9D9-0A12-4C35-95B1-4707299D1442}" presName="parentText" presStyleLbl="node1" presStyleIdx="3" presStyleCnt="6">
        <dgm:presLayoutVars>
          <dgm:chMax val="0"/>
          <dgm:bulletEnabled val="1"/>
        </dgm:presLayoutVars>
      </dgm:prSet>
      <dgm:spPr/>
    </dgm:pt>
    <dgm:pt modelId="{04A1222E-A014-402E-BD2C-92EB1011BC30}" type="pres">
      <dgm:prSet presAssocID="{3DB3F482-9F6B-4679-8708-AA7ABA2C7CCF}" presName="spacer" presStyleCnt="0"/>
      <dgm:spPr/>
    </dgm:pt>
    <dgm:pt modelId="{76CD9219-C30F-43AE-98F8-24A91FF49A83}" type="pres">
      <dgm:prSet presAssocID="{93403727-8399-4004-A426-91EBB8F667A5}" presName="parentText" presStyleLbl="node1" presStyleIdx="4" presStyleCnt="6">
        <dgm:presLayoutVars>
          <dgm:chMax val="0"/>
          <dgm:bulletEnabled val="1"/>
        </dgm:presLayoutVars>
      </dgm:prSet>
      <dgm:spPr/>
    </dgm:pt>
    <dgm:pt modelId="{4FEA2E95-1E28-4E4B-A7DE-FA48623EDEC0}" type="pres">
      <dgm:prSet presAssocID="{A1687542-00B9-4AD3-B985-6BA5750D8A01}" presName="spacer" presStyleCnt="0"/>
      <dgm:spPr/>
    </dgm:pt>
    <dgm:pt modelId="{86EBFF98-6D8C-4558-9C07-CE346523954D}" type="pres">
      <dgm:prSet presAssocID="{A4E0E722-0CE3-4DC5-9D1E-55DAABBCE872}" presName="parentText" presStyleLbl="node1" presStyleIdx="5" presStyleCnt="6">
        <dgm:presLayoutVars>
          <dgm:chMax val="0"/>
          <dgm:bulletEnabled val="1"/>
        </dgm:presLayoutVars>
      </dgm:prSet>
      <dgm:spPr/>
    </dgm:pt>
  </dgm:ptLst>
  <dgm:cxnLst>
    <dgm:cxn modelId="{AA4DD815-42B3-4C7D-B381-AB974F0E7DD2}" srcId="{9EC5BADE-F8A4-413A-B14A-DBC6A5CB2E57}" destId="{D873C286-9F00-49A6-A3DA-FD38606D81B4}" srcOrd="2" destOrd="0" parTransId="{C21FCD0D-187E-4D42-894F-DD54F271ED8C}" sibTransId="{884FA97A-869E-4E1E-A7FA-DC3748B29315}"/>
    <dgm:cxn modelId="{1EB89719-294C-4304-B462-BB263EF174FD}" type="presOf" srcId="{A4E0E722-0CE3-4DC5-9D1E-55DAABBCE872}" destId="{86EBFF98-6D8C-4558-9C07-CE346523954D}" srcOrd="0" destOrd="0" presId="urn:microsoft.com/office/officeart/2005/8/layout/vList2"/>
    <dgm:cxn modelId="{B1BCD32C-2AB0-4D69-AF88-31C714D51A71}" type="presOf" srcId="{5CBFEB3C-8214-44B7-A517-341E82B8BA42}" destId="{43AAEE73-2A87-43A7-AB77-D3DB5D8E407C}" srcOrd="0" destOrd="0" presId="urn:microsoft.com/office/officeart/2005/8/layout/vList2"/>
    <dgm:cxn modelId="{41837D5B-E2EB-4635-922F-A6C3424DA21F}" srcId="{9EC5BADE-F8A4-413A-B14A-DBC6A5CB2E57}" destId="{5719A9D9-0A12-4C35-95B1-4707299D1442}" srcOrd="3" destOrd="0" parTransId="{943B7E59-DC25-4CEE-B794-C5BB5CC2FF05}" sibTransId="{3DB3F482-9F6B-4679-8708-AA7ABA2C7CCF}"/>
    <dgm:cxn modelId="{0D057D61-DF90-4D52-B793-93BA19DC17EA}" type="presOf" srcId="{5719A9D9-0A12-4C35-95B1-4707299D1442}" destId="{18A21B82-D0C2-4DAD-A78D-F2E3DD729BDF}" srcOrd="0" destOrd="0" presId="urn:microsoft.com/office/officeart/2005/8/layout/vList2"/>
    <dgm:cxn modelId="{FE8ABE4B-77E5-4731-AA48-1F2A5ABBF908}" type="presOf" srcId="{9EC5BADE-F8A4-413A-B14A-DBC6A5CB2E57}" destId="{E4D918DD-3EC7-4342-9869-BF9FC7FCA1B4}" srcOrd="0" destOrd="0" presId="urn:microsoft.com/office/officeart/2005/8/layout/vList2"/>
    <dgm:cxn modelId="{6A3D1278-6101-4CD0-834E-BD84DF90E6C3}" srcId="{9EC5BADE-F8A4-413A-B14A-DBC6A5CB2E57}" destId="{93403727-8399-4004-A426-91EBB8F667A5}" srcOrd="4" destOrd="0" parTransId="{955CA7A7-4B3C-4B55-B253-9A4CE781F0CF}" sibTransId="{A1687542-00B9-4AD3-B985-6BA5750D8A01}"/>
    <dgm:cxn modelId="{64B0F65A-80A2-4D74-BDA8-93F19CB7030A}" srcId="{9EC5BADE-F8A4-413A-B14A-DBC6A5CB2E57}" destId="{A4E0E722-0CE3-4DC5-9D1E-55DAABBCE872}" srcOrd="5" destOrd="0" parTransId="{41366E44-617A-4096-8FCE-4C59B6EC0439}" sibTransId="{CE6B3F6C-8D6C-407C-B261-6648D06BA70D}"/>
    <dgm:cxn modelId="{5F3CCE98-1DE9-4F8D-99F9-04616D1439B5}" srcId="{9EC5BADE-F8A4-413A-B14A-DBC6A5CB2E57}" destId="{270E8EE6-8F37-4670-81EF-A56293E2B2BD}" srcOrd="1" destOrd="0" parTransId="{016DD9BA-FA13-4F8F-9C5A-B2614D5D3EA1}" sibTransId="{BEFC1F73-0822-4FA1-9F3B-E4B92A13DD30}"/>
    <dgm:cxn modelId="{8E942FA3-B2FF-4922-AFE2-C8C9B7288EB2}" type="presOf" srcId="{D873C286-9F00-49A6-A3DA-FD38606D81B4}" destId="{E4CEEFED-0A50-4838-A687-C95C8D92F1E7}" srcOrd="0" destOrd="0" presId="urn:microsoft.com/office/officeart/2005/8/layout/vList2"/>
    <dgm:cxn modelId="{3D85FBC9-F052-4A57-9B53-833C08238323}" type="presOf" srcId="{270E8EE6-8F37-4670-81EF-A56293E2B2BD}" destId="{366EB48D-E695-452C-8B97-14504582F51F}" srcOrd="0" destOrd="0" presId="urn:microsoft.com/office/officeart/2005/8/layout/vList2"/>
    <dgm:cxn modelId="{E1DC72CE-A91D-4785-AE6E-F3B85F228C08}" srcId="{9EC5BADE-F8A4-413A-B14A-DBC6A5CB2E57}" destId="{5CBFEB3C-8214-44B7-A517-341E82B8BA42}" srcOrd="0" destOrd="0" parTransId="{D5146027-1D4F-4CD4-A8FC-FD30A3919294}" sibTransId="{0A2E6AF4-789B-43D6-A07D-53E10BA7B6B2}"/>
    <dgm:cxn modelId="{A5C8B4F1-08F9-43AD-89B1-A309AD03A748}" type="presOf" srcId="{93403727-8399-4004-A426-91EBB8F667A5}" destId="{76CD9219-C30F-43AE-98F8-24A91FF49A83}" srcOrd="0" destOrd="0" presId="urn:microsoft.com/office/officeart/2005/8/layout/vList2"/>
    <dgm:cxn modelId="{554800A5-21BD-4030-850B-6509FF174D47}" type="presParOf" srcId="{E4D918DD-3EC7-4342-9869-BF9FC7FCA1B4}" destId="{43AAEE73-2A87-43A7-AB77-D3DB5D8E407C}" srcOrd="0" destOrd="0" presId="urn:microsoft.com/office/officeart/2005/8/layout/vList2"/>
    <dgm:cxn modelId="{D8FE980F-48AC-44F2-BBD6-71FF861CC25F}" type="presParOf" srcId="{E4D918DD-3EC7-4342-9869-BF9FC7FCA1B4}" destId="{FDF3AD2C-697F-45BE-9B1D-F856F762E57F}" srcOrd="1" destOrd="0" presId="urn:microsoft.com/office/officeart/2005/8/layout/vList2"/>
    <dgm:cxn modelId="{D2911D60-090C-4D6C-8FBD-3850739D98BC}" type="presParOf" srcId="{E4D918DD-3EC7-4342-9869-BF9FC7FCA1B4}" destId="{366EB48D-E695-452C-8B97-14504582F51F}" srcOrd="2" destOrd="0" presId="urn:microsoft.com/office/officeart/2005/8/layout/vList2"/>
    <dgm:cxn modelId="{E4248E27-5646-4B20-9C46-E550F2A69FBE}" type="presParOf" srcId="{E4D918DD-3EC7-4342-9869-BF9FC7FCA1B4}" destId="{7C5DB89C-6EE6-409B-AE76-2C5D06E73629}" srcOrd="3" destOrd="0" presId="urn:microsoft.com/office/officeart/2005/8/layout/vList2"/>
    <dgm:cxn modelId="{60A136EF-E412-40A0-9529-E6C9AC5EE5F4}" type="presParOf" srcId="{E4D918DD-3EC7-4342-9869-BF9FC7FCA1B4}" destId="{E4CEEFED-0A50-4838-A687-C95C8D92F1E7}" srcOrd="4" destOrd="0" presId="urn:microsoft.com/office/officeart/2005/8/layout/vList2"/>
    <dgm:cxn modelId="{6088891B-95D6-44A8-A6AC-8D99EA59AB99}" type="presParOf" srcId="{E4D918DD-3EC7-4342-9869-BF9FC7FCA1B4}" destId="{8A9F2FE8-C3F2-45A1-B8B7-BBC2F99DF269}" srcOrd="5" destOrd="0" presId="urn:microsoft.com/office/officeart/2005/8/layout/vList2"/>
    <dgm:cxn modelId="{0DF7B4D1-772F-470D-8726-7283FB2B2832}" type="presParOf" srcId="{E4D918DD-3EC7-4342-9869-BF9FC7FCA1B4}" destId="{18A21B82-D0C2-4DAD-A78D-F2E3DD729BDF}" srcOrd="6" destOrd="0" presId="urn:microsoft.com/office/officeart/2005/8/layout/vList2"/>
    <dgm:cxn modelId="{2E826DE9-1FA4-4EAF-98A4-76DEDAE724DD}" type="presParOf" srcId="{E4D918DD-3EC7-4342-9869-BF9FC7FCA1B4}" destId="{04A1222E-A014-402E-BD2C-92EB1011BC30}" srcOrd="7" destOrd="0" presId="urn:microsoft.com/office/officeart/2005/8/layout/vList2"/>
    <dgm:cxn modelId="{A22EEEDD-D97F-43B7-8EC8-977D297D1ADC}" type="presParOf" srcId="{E4D918DD-3EC7-4342-9869-BF9FC7FCA1B4}" destId="{76CD9219-C30F-43AE-98F8-24A91FF49A83}" srcOrd="8" destOrd="0" presId="urn:microsoft.com/office/officeart/2005/8/layout/vList2"/>
    <dgm:cxn modelId="{5128B454-F7F4-40E3-B5DE-F1086F9A7990}" type="presParOf" srcId="{E4D918DD-3EC7-4342-9869-BF9FC7FCA1B4}" destId="{4FEA2E95-1E28-4E4B-A7DE-FA48623EDEC0}" srcOrd="9" destOrd="0" presId="urn:microsoft.com/office/officeart/2005/8/layout/vList2"/>
    <dgm:cxn modelId="{5AB9430F-1EA1-4C7C-8D6C-179BE11CF83B}" type="presParOf" srcId="{E4D918DD-3EC7-4342-9869-BF9FC7FCA1B4}" destId="{86EBFF98-6D8C-4558-9C07-CE346523954D}"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6F48CB-3DA2-459C-A6C9-97B00112E8D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A93F2D5-48C8-480B-BB77-8FE3E0A78041}">
      <dgm:prSet/>
      <dgm:spPr/>
      <dgm:t>
        <a:bodyPr/>
        <a:lstStyle/>
        <a:p>
          <a:r>
            <a:rPr lang="en-AU"/>
            <a:t>Firstly, simplicity and readability play a key role in JSON's popularity. The structure is easy-to-follow, mimicking a simple key-value pair that anyone, coder or not, can grasp.</a:t>
          </a:r>
          <a:endParaRPr lang="en-US"/>
        </a:p>
      </dgm:t>
    </dgm:pt>
    <dgm:pt modelId="{6A979C9D-F054-404D-BC8F-B459CD2D94C6}" type="parTrans" cxnId="{6EADFBC8-2A22-43FA-97E3-D1A3E6A07F5B}">
      <dgm:prSet/>
      <dgm:spPr/>
      <dgm:t>
        <a:bodyPr/>
        <a:lstStyle/>
        <a:p>
          <a:endParaRPr lang="en-US"/>
        </a:p>
      </dgm:t>
    </dgm:pt>
    <dgm:pt modelId="{571E0393-4443-4EBD-9B33-A95B7CC18F49}" type="sibTrans" cxnId="{6EADFBC8-2A22-43FA-97E3-D1A3E6A07F5B}">
      <dgm:prSet/>
      <dgm:spPr/>
      <dgm:t>
        <a:bodyPr/>
        <a:lstStyle/>
        <a:p>
          <a:endParaRPr lang="en-US"/>
        </a:p>
      </dgm:t>
    </dgm:pt>
    <dgm:pt modelId="{2AAF9D7E-3E26-4136-A622-0B026EDAB254}">
      <dgm:prSet/>
      <dgm:spPr/>
      <dgm:t>
        <a:bodyPr/>
        <a:lstStyle/>
        <a:p>
          <a:r>
            <a:rPr lang="en-AU"/>
            <a:t>Because JSON is text-based, it’s easily read by humans and understood by computers.</a:t>
          </a:r>
          <a:endParaRPr lang="en-US"/>
        </a:p>
      </dgm:t>
    </dgm:pt>
    <dgm:pt modelId="{213A6AFD-16A5-431A-8EC8-5ACE305A147E}" type="parTrans" cxnId="{DBD569C0-1E8D-445C-9096-8346FB99CC5D}">
      <dgm:prSet/>
      <dgm:spPr/>
      <dgm:t>
        <a:bodyPr/>
        <a:lstStyle/>
        <a:p>
          <a:endParaRPr lang="en-US"/>
        </a:p>
      </dgm:t>
    </dgm:pt>
    <dgm:pt modelId="{987A0F9E-0841-489F-98C0-1F97B7A90E62}" type="sibTrans" cxnId="{DBD569C0-1E8D-445C-9096-8346FB99CC5D}">
      <dgm:prSet/>
      <dgm:spPr/>
      <dgm:t>
        <a:bodyPr/>
        <a:lstStyle/>
        <a:p>
          <a:endParaRPr lang="en-US"/>
        </a:p>
      </dgm:t>
    </dgm:pt>
    <dgm:pt modelId="{CBC2BC7F-C897-4C70-B1C7-671C81A2BE09}">
      <dgm:prSet/>
      <dgm:spPr/>
      <dgm:t>
        <a:bodyPr/>
        <a:lstStyle/>
        <a:p>
          <a:r>
            <a:rPr lang="en-AU"/>
            <a:t>JSON’s language-independent nature makes it an ideal format for exchanging data across different programming languages and platforms.</a:t>
          </a:r>
          <a:endParaRPr lang="en-US"/>
        </a:p>
      </dgm:t>
    </dgm:pt>
    <dgm:pt modelId="{D32A6C0C-2D00-4164-B1E4-C314B43DD155}" type="parTrans" cxnId="{4A4CA29F-41BD-4E7E-A5DB-6F40297A3190}">
      <dgm:prSet/>
      <dgm:spPr/>
      <dgm:t>
        <a:bodyPr/>
        <a:lstStyle/>
        <a:p>
          <a:endParaRPr lang="en-US"/>
        </a:p>
      </dgm:t>
    </dgm:pt>
    <dgm:pt modelId="{791AC1E8-FE72-41D5-862F-9BC8712FA6DC}" type="sibTrans" cxnId="{4A4CA29F-41BD-4E7E-A5DB-6F40297A3190}">
      <dgm:prSet/>
      <dgm:spPr/>
      <dgm:t>
        <a:bodyPr/>
        <a:lstStyle/>
        <a:p>
          <a:endParaRPr lang="en-US"/>
        </a:p>
      </dgm:t>
    </dgm:pt>
    <dgm:pt modelId="{60F7C295-CB1A-46D1-AEB5-7798D6DCFB0C}">
      <dgm:prSet/>
      <dgm:spPr/>
      <dgm:t>
        <a:bodyPr/>
        <a:lstStyle/>
        <a:p>
          <a:r>
            <a:rPr lang="en-AU"/>
            <a:t>Many databases have emerged to store and exchange data in JSON.</a:t>
          </a:r>
          <a:endParaRPr lang="en-US"/>
        </a:p>
      </dgm:t>
    </dgm:pt>
    <dgm:pt modelId="{5FB41A28-86E7-4507-A4F0-A746B33A32C7}" type="parTrans" cxnId="{E4C4CC14-4F82-4AA4-BE96-EE957EA3897E}">
      <dgm:prSet/>
      <dgm:spPr/>
      <dgm:t>
        <a:bodyPr/>
        <a:lstStyle/>
        <a:p>
          <a:endParaRPr lang="en-US"/>
        </a:p>
      </dgm:t>
    </dgm:pt>
    <dgm:pt modelId="{7D4744DB-2A5C-413C-A44B-78FC38D6AAD6}" type="sibTrans" cxnId="{E4C4CC14-4F82-4AA4-BE96-EE957EA3897E}">
      <dgm:prSet/>
      <dgm:spPr/>
      <dgm:t>
        <a:bodyPr/>
        <a:lstStyle/>
        <a:p>
          <a:endParaRPr lang="en-US"/>
        </a:p>
      </dgm:t>
    </dgm:pt>
    <dgm:pt modelId="{D5EE86C4-79CB-42E3-992E-A28838C5A938}" type="pres">
      <dgm:prSet presAssocID="{746F48CB-3DA2-459C-A6C9-97B00112E8D5}" presName="root" presStyleCnt="0">
        <dgm:presLayoutVars>
          <dgm:dir/>
          <dgm:resizeHandles val="exact"/>
        </dgm:presLayoutVars>
      </dgm:prSet>
      <dgm:spPr/>
    </dgm:pt>
    <dgm:pt modelId="{848F8078-036F-4423-AF23-D43507F55E71}" type="pres">
      <dgm:prSet presAssocID="{FA93F2D5-48C8-480B-BB77-8FE3E0A78041}" presName="compNode" presStyleCnt="0"/>
      <dgm:spPr/>
    </dgm:pt>
    <dgm:pt modelId="{292089F8-600A-4EA9-BB56-AB4095F286CF}" type="pres">
      <dgm:prSet presAssocID="{FA93F2D5-48C8-480B-BB77-8FE3E0A78041}" presName="bgRect" presStyleLbl="bgShp" presStyleIdx="0" presStyleCnt="4"/>
      <dgm:spPr/>
    </dgm:pt>
    <dgm:pt modelId="{379C4CA4-171A-457B-8FE8-F375CF2BBD44}" type="pres">
      <dgm:prSet presAssocID="{FA93F2D5-48C8-480B-BB77-8FE3E0A7804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ey"/>
        </a:ext>
      </dgm:extLst>
    </dgm:pt>
    <dgm:pt modelId="{C3237462-F474-4F38-906A-77A1C10E7038}" type="pres">
      <dgm:prSet presAssocID="{FA93F2D5-48C8-480B-BB77-8FE3E0A78041}" presName="spaceRect" presStyleCnt="0"/>
      <dgm:spPr/>
    </dgm:pt>
    <dgm:pt modelId="{13C9D236-B579-49A8-BAB1-F551F10EA4D2}" type="pres">
      <dgm:prSet presAssocID="{FA93F2D5-48C8-480B-BB77-8FE3E0A78041}" presName="parTx" presStyleLbl="revTx" presStyleIdx="0" presStyleCnt="4">
        <dgm:presLayoutVars>
          <dgm:chMax val="0"/>
          <dgm:chPref val="0"/>
        </dgm:presLayoutVars>
      </dgm:prSet>
      <dgm:spPr/>
    </dgm:pt>
    <dgm:pt modelId="{CD4D24F4-DC7F-4731-B3F3-E963A9517E12}" type="pres">
      <dgm:prSet presAssocID="{571E0393-4443-4EBD-9B33-A95B7CC18F49}" presName="sibTrans" presStyleCnt="0"/>
      <dgm:spPr/>
    </dgm:pt>
    <dgm:pt modelId="{DC45E8DB-704E-4395-9260-6CE12F5CC7C3}" type="pres">
      <dgm:prSet presAssocID="{2AAF9D7E-3E26-4136-A622-0B026EDAB254}" presName="compNode" presStyleCnt="0"/>
      <dgm:spPr/>
    </dgm:pt>
    <dgm:pt modelId="{D349D33B-D07C-4EAF-9A87-1B095445CB0E}" type="pres">
      <dgm:prSet presAssocID="{2AAF9D7E-3E26-4136-A622-0B026EDAB254}" presName="bgRect" presStyleLbl="bgShp" presStyleIdx="1" presStyleCnt="4"/>
      <dgm:spPr/>
    </dgm:pt>
    <dgm:pt modelId="{288AAAC2-ADD2-4339-9FF7-AF9694782487}" type="pres">
      <dgm:prSet presAssocID="{2AAF9D7E-3E26-4136-A622-0B026EDAB25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6772B9FD-7E54-4609-957E-BECF757683D7}" type="pres">
      <dgm:prSet presAssocID="{2AAF9D7E-3E26-4136-A622-0B026EDAB254}" presName="spaceRect" presStyleCnt="0"/>
      <dgm:spPr/>
    </dgm:pt>
    <dgm:pt modelId="{AE1A544C-17C2-4951-864C-E736D5F30AD2}" type="pres">
      <dgm:prSet presAssocID="{2AAF9D7E-3E26-4136-A622-0B026EDAB254}" presName="parTx" presStyleLbl="revTx" presStyleIdx="1" presStyleCnt="4">
        <dgm:presLayoutVars>
          <dgm:chMax val="0"/>
          <dgm:chPref val="0"/>
        </dgm:presLayoutVars>
      </dgm:prSet>
      <dgm:spPr/>
    </dgm:pt>
    <dgm:pt modelId="{B50CD531-8E05-4F95-AEBE-9E5A80A58C5E}" type="pres">
      <dgm:prSet presAssocID="{987A0F9E-0841-489F-98C0-1F97B7A90E62}" presName="sibTrans" presStyleCnt="0"/>
      <dgm:spPr/>
    </dgm:pt>
    <dgm:pt modelId="{5706A7C8-7805-4BA1-9D58-7D866F1AAF3E}" type="pres">
      <dgm:prSet presAssocID="{CBC2BC7F-C897-4C70-B1C7-671C81A2BE09}" presName="compNode" presStyleCnt="0"/>
      <dgm:spPr/>
    </dgm:pt>
    <dgm:pt modelId="{0B362B47-5D06-40A7-9371-84D40265A57B}" type="pres">
      <dgm:prSet presAssocID="{CBC2BC7F-C897-4C70-B1C7-671C81A2BE09}" presName="bgRect" presStyleLbl="bgShp" presStyleIdx="2" presStyleCnt="4"/>
      <dgm:spPr/>
    </dgm:pt>
    <dgm:pt modelId="{1135AA1B-0F55-4E55-B4E5-B63554C4ECE6}" type="pres">
      <dgm:prSet presAssocID="{CBC2BC7F-C897-4C70-B1C7-671C81A2BE0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2D23C814-DA1A-4D95-8A1D-1673016A21CA}" type="pres">
      <dgm:prSet presAssocID="{CBC2BC7F-C897-4C70-B1C7-671C81A2BE09}" presName="spaceRect" presStyleCnt="0"/>
      <dgm:spPr/>
    </dgm:pt>
    <dgm:pt modelId="{200435C4-D8A9-4719-A954-C140D04C98DB}" type="pres">
      <dgm:prSet presAssocID="{CBC2BC7F-C897-4C70-B1C7-671C81A2BE09}" presName="parTx" presStyleLbl="revTx" presStyleIdx="2" presStyleCnt="4">
        <dgm:presLayoutVars>
          <dgm:chMax val="0"/>
          <dgm:chPref val="0"/>
        </dgm:presLayoutVars>
      </dgm:prSet>
      <dgm:spPr/>
    </dgm:pt>
    <dgm:pt modelId="{9A4739A5-0EF5-4D62-AF7A-1559D9AC113D}" type="pres">
      <dgm:prSet presAssocID="{791AC1E8-FE72-41D5-862F-9BC8712FA6DC}" presName="sibTrans" presStyleCnt="0"/>
      <dgm:spPr/>
    </dgm:pt>
    <dgm:pt modelId="{802EBF9F-0C51-4A78-9E47-3F804F70BCC8}" type="pres">
      <dgm:prSet presAssocID="{60F7C295-CB1A-46D1-AEB5-7798D6DCFB0C}" presName="compNode" presStyleCnt="0"/>
      <dgm:spPr/>
    </dgm:pt>
    <dgm:pt modelId="{94137CFE-DBE3-42E3-8D26-54640B4BBF32}" type="pres">
      <dgm:prSet presAssocID="{60F7C295-CB1A-46D1-AEB5-7798D6DCFB0C}" presName="bgRect" presStyleLbl="bgShp" presStyleIdx="3" presStyleCnt="4"/>
      <dgm:spPr/>
    </dgm:pt>
    <dgm:pt modelId="{A0536248-7B90-42EE-9351-EC41FDCF7E67}" type="pres">
      <dgm:prSet presAssocID="{60F7C295-CB1A-46D1-AEB5-7798D6DCFB0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AB3DD79F-AE12-4D04-B286-40328EEC9A66}" type="pres">
      <dgm:prSet presAssocID="{60F7C295-CB1A-46D1-AEB5-7798D6DCFB0C}" presName="spaceRect" presStyleCnt="0"/>
      <dgm:spPr/>
    </dgm:pt>
    <dgm:pt modelId="{78BB2767-85FC-4871-8C80-8CF66156BD8D}" type="pres">
      <dgm:prSet presAssocID="{60F7C295-CB1A-46D1-AEB5-7798D6DCFB0C}" presName="parTx" presStyleLbl="revTx" presStyleIdx="3" presStyleCnt="4">
        <dgm:presLayoutVars>
          <dgm:chMax val="0"/>
          <dgm:chPref val="0"/>
        </dgm:presLayoutVars>
      </dgm:prSet>
      <dgm:spPr/>
    </dgm:pt>
  </dgm:ptLst>
  <dgm:cxnLst>
    <dgm:cxn modelId="{A253B90B-F146-408D-8897-3FB90B7D39D9}" type="presOf" srcId="{60F7C295-CB1A-46D1-AEB5-7798D6DCFB0C}" destId="{78BB2767-85FC-4871-8C80-8CF66156BD8D}" srcOrd="0" destOrd="0" presId="urn:microsoft.com/office/officeart/2018/2/layout/IconVerticalSolidList"/>
    <dgm:cxn modelId="{E4C4CC14-4F82-4AA4-BE96-EE957EA3897E}" srcId="{746F48CB-3DA2-459C-A6C9-97B00112E8D5}" destId="{60F7C295-CB1A-46D1-AEB5-7798D6DCFB0C}" srcOrd="3" destOrd="0" parTransId="{5FB41A28-86E7-4507-A4F0-A746B33A32C7}" sibTransId="{7D4744DB-2A5C-413C-A44B-78FC38D6AAD6}"/>
    <dgm:cxn modelId="{33EEB274-D33D-460A-88D5-A68C855C128E}" type="presOf" srcId="{746F48CB-3DA2-459C-A6C9-97B00112E8D5}" destId="{D5EE86C4-79CB-42E3-992E-A28838C5A938}" srcOrd="0" destOrd="0" presId="urn:microsoft.com/office/officeart/2018/2/layout/IconVerticalSolidList"/>
    <dgm:cxn modelId="{ABCC7D7B-137A-4C49-806A-8467A06A34DC}" type="presOf" srcId="{FA93F2D5-48C8-480B-BB77-8FE3E0A78041}" destId="{13C9D236-B579-49A8-BAB1-F551F10EA4D2}" srcOrd="0" destOrd="0" presId="urn:microsoft.com/office/officeart/2018/2/layout/IconVerticalSolidList"/>
    <dgm:cxn modelId="{79316A86-F09B-4EFE-8563-29636DB5B8C1}" type="presOf" srcId="{2AAF9D7E-3E26-4136-A622-0B026EDAB254}" destId="{AE1A544C-17C2-4951-864C-E736D5F30AD2}" srcOrd="0" destOrd="0" presId="urn:microsoft.com/office/officeart/2018/2/layout/IconVerticalSolidList"/>
    <dgm:cxn modelId="{4A4CA29F-41BD-4E7E-A5DB-6F40297A3190}" srcId="{746F48CB-3DA2-459C-A6C9-97B00112E8D5}" destId="{CBC2BC7F-C897-4C70-B1C7-671C81A2BE09}" srcOrd="2" destOrd="0" parTransId="{D32A6C0C-2D00-4164-B1E4-C314B43DD155}" sibTransId="{791AC1E8-FE72-41D5-862F-9BC8712FA6DC}"/>
    <dgm:cxn modelId="{DBD569C0-1E8D-445C-9096-8346FB99CC5D}" srcId="{746F48CB-3DA2-459C-A6C9-97B00112E8D5}" destId="{2AAF9D7E-3E26-4136-A622-0B026EDAB254}" srcOrd="1" destOrd="0" parTransId="{213A6AFD-16A5-431A-8EC8-5ACE305A147E}" sibTransId="{987A0F9E-0841-489F-98C0-1F97B7A90E62}"/>
    <dgm:cxn modelId="{6EADFBC8-2A22-43FA-97E3-D1A3E6A07F5B}" srcId="{746F48CB-3DA2-459C-A6C9-97B00112E8D5}" destId="{FA93F2D5-48C8-480B-BB77-8FE3E0A78041}" srcOrd="0" destOrd="0" parTransId="{6A979C9D-F054-404D-BC8F-B459CD2D94C6}" sibTransId="{571E0393-4443-4EBD-9B33-A95B7CC18F49}"/>
    <dgm:cxn modelId="{DC1B92F2-2054-45BB-AEF4-ADAEEE31DAD2}" type="presOf" srcId="{CBC2BC7F-C897-4C70-B1C7-671C81A2BE09}" destId="{200435C4-D8A9-4719-A954-C140D04C98DB}" srcOrd="0" destOrd="0" presId="urn:microsoft.com/office/officeart/2018/2/layout/IconVerticalSolidList"/>
    <dgm:cxn modelId="{28A6BFF7-CFE5-4493-A3DB-11C28A3A5061}" type="presParOf" srcId="{D5EE86C4-79CB-42E3-992E-A28838C5A938}" destId="{848F8078-036F-4423-AF23-D43507F55E71}" srcOrd="0" destOrd="0" presId="urn:microsoft.com/office/officeart/2018/2/layout/IconVerticalSolidList"/>
    <dgm:cxn modelId="{6C4AF3B3-7A0C-43F9-9450-2C95EF17AD66}" type="presParOf" srcId="{848F8078-036F-4423-AF23-D43507F55E71}" destId="{292089F8-600A-4EA9-BB56-AB4095F286CF}" srcOrd="0" destOrd="0" presId="urn:microsoft.com/office/officeart/2018/2/layout/IconVerticalSolidList"/>
    <dgm:cxn modelId="{CF394F98-9B43-4575-ADB7-D39DC94B3A70}" type="presParOf" srcId="{848F8078-036F-4423-AF23-D43507F55E71}" destId="{379C4CA4-171A-457B-8FE8-F375CF2BBD44}" srcOrd="1" destOrd="0" presId="urn:microsoft.com/office/officeart/2018/2/layout/IconVerticalSolidList"/>
    <dgm:cxn modelId="{C61838B9-5CE8-479C-B8AE-9AEE375EA482}" type="presParOf" srcId="{848F8078-036F-4423-AF23-D43507F55E71}" destId="{C3237462-F474-4F38-906A-77A1C10E7038}" srcOrd="2" destOrd="0" presId="urn:microsoft.com/office/officeart/2018/2/layout/IconVerticalSolidList"/>
    <dgm:cxn modelId="{7C81B91D-6274-42DA-8079-62E75E32168E}" type="presParOf" srcId="{848F8078-036F-4423-AF23-D43507F55E71}" destId="{13C9D236-B579-49A8-BAB1-F551F10EA4D2}" srcOrd="3" destOrd="0" presId="urn:microsoft.com/office/officeart/2018/2/layout/IconVerticalSolidList"/>
    <dgm:cxn modelId="{DE8D0C40-CD46-4B9F-981E-C3F91D756147}" type="presParOf" srcId="{D5EE86C4-79CB-42E3-992E-A28838C5A938}" destId="{CD4D24F4-DC7F-4731-B3F3-E963A9517E12}" srcOrd="1" destOrd="0" presId="urn:microsoft.com/office/officeart/2018/2/layout/IconVerticalSolidList"/>
    <dgm:cxn modelId="{E458BE3B-8E30-4D9B-875E-547D690AED26}" type="presParOf" srcId="{D5EE86C4-79CB-42E3-992E-A28838C5A938}" destId="{DC45E8DB-704E-4395-9260-6CE12F5CC7C3}" srcOrd="2" destOrd="0" presId="urn:microsoft.com/office/officeart/2018/2/layout/IconVerticalSolidList"/>
    <dgm:cxn modelId="{5778BB15-FE31-44DC-BB98-F2E7143403F4}" type="presParOf" srcId="{DC45E8DB-704E-4395-9260-6CE12F5CC7C3}" destId="{D349D33B-D07C-4EAF-9A87-1B095445CB0E}" srcOrd="0" destOrd="0" presId="urn:microsoft.com/office/officeart/2018/2/layout/IconVerticalSolidList"/>
    <dgm:cxn modelId="{C17FC33E-62DD-4654-B386-467ECE0986E2}" type="presParOf" srcId="{DC45E8DB-704E-4395-9260-6CE12F5CC7C3}" destId="{288AAAC2-ADD2-4339-9FF7-AF9694782487}" srcOrd="1" destOrd="0" presId="urn:microsoft.com/office/officeart/2018/2/layout/IconVerticalSolidList"/>
    <dgm:cxn modelId="{3B7DF7AB-0D6F-4485-9C20-BD00A7F00C08}" type="presParOf" srcId="{DC45E8DB-704E-4395-9260-6CE12F5CC7C3}" destId="{6772B9FD-7E54-4609-957E-BECF757683D7}" srcOrd="2" destOrd="0" presId="urn:microsoft.com/office/officeart/2018/2/layout/IconVerticalSolidList"/>
    <dgm:cxn modelId="{5736B2A0-F189-4D73-9B76-95F47F5F982E}" type="presParOf" srcId="{DC45E8DB-704E-4395-9260-6CE12F5CC7C3}" destId="{AE1A544C-17C2-4951-864C-E736D5F30AD2}" srcOrd="3" destOrd="0" presId="urn:microsoft.com/office/officeart/2018/2/layout/IconVerticalSolidList"/>
    <dgm:cxn modelId="{D2BCCA7E-6850-4F5A-BB7E-06E728E4D478}" type="presParOf" srcId="{D5EE86C4-79CB-42E3-992E-A28838C5A938}" destId="{B50CD531-8E05-4F95-AEBE-9E5A80A58C5E}" srcOrd="3" destOrd="0" presId="urn:microsoft.com/office/officeart/2018/2/layout/IconVerticalSolidList"/>
    <dgm:cxn modelId="{B530868C-919D-4A21-B28A-22B6F3A5CEE6}" type="presParOf" srcId="{D5EE86C4-79CB-42E3-992E-A28838C5A938}" destId="{5706A7C8-7805-4BA1-9D58-7D866F1AAF3E}" srcOrd="4" destOrd="0" presId="urn:microsoft.com/office/officeart/2018/2/layout/IconVerticalSolidList"/>
    <dgm:cxn modelId="{0E0FF4C3-1120-4070-B784-E8EFF3143319}" type="presParOf" srcId="{5706A7C8-7805-4BA1-9D58-7D866F1AAF3E}" destId="{0B362B47-5D06-40A7-9371-84D40265A57B}" srcOrd="0" destOrd="0" presId="urn:microsoft.com/office/officeart/2018/2/layout/IconVerticalSolidList"/>
    <dgm:cxn modelId="{98C109E3-9302-4C2D-8DE9-91C5894D03BE}" type="presParOf" srcId="{5706A7C8-7805-4BA1-9D58-7D866F1AAF3E}" destId="{1135AA1B-0F55-4E55-B4E5-B63554C4ECE6}" srcOrd="1" destOrd="0" presId="urn:microsoft.com/office/officeart/2018/2/layout/IconVerticalSolidList"/>
    <dgm:cxn modelId="{3C5CF291-E201-4968-81A8-3BB846EB5F0A}" type="presParOf" srcId="{5706A7C8-7805-4BA1-9D58-7D866F1AAF3E}" destId="{2D23C814-DA1A-4D95-8A1D-1673016A21CA}" srcOrd="2" destOrd="0" presId="urn:microsoft.com/office/officeart/2018/2/layout/IconVerticalSolidList"/>
    <dgm:cxn modelId="{45EFEC68-8F58-446B-A0EA-99D372C17FF3}" type="presParOf" srcId="{5706A7C8-7805-4BA1-9D58-7D866F1AAF3E}" destId="{200435C4-D8A9-4719-A954-C140D04C98DB}" srcOrd="3" destOrd="0" presId="urn:microsoft.com/office/officeart/2018/2/layout/IconVerticalSolidList"/>
    <dgm:cxn modelId="{EE64696B-2606-478D-B46D-EDA006CF73AC}" type="presParOf" srcId="{D5EE86C4-79CB-42E3-992E-A28838C5A938}" destId="{9A4739A5-0EF5-4D62-AF7A-1559D9AC113D}" srcOrd="5" destOrd="0" presId="urn:microsoft.com/office/officeart/2018/2/layout/IconVerticalSolidList"/>
    <dgm:cxn modelId="{384E2B68-3026-4DE2-ADA9-9CFC55DC4E65}" type="presParOf" srcId="{D5EE86C4-79CB-42E3-992E-A28838C5A938}" destId="{802EBF9F-0C51-4A78-9E47-3F804F70BCC8}" srcOrd="6" destOrd="0" presId="urn:microsoft.com/office/officeart/2018/2/layout/IconVerticalSolidList"/>
    <dgm:cxn modelId="{B92E00C1-6797-44DC-B013-94CA6DFD5DF2}" type="presParOf" srcId="{802EBF9F-0C51-4A78-9E47-3F804F70BCC8}" destId="{94137CFE-DBE3-42E3-8D26-54640B4BBF32}" srcOrd="0" destOrd="0" presId="urn:microsoft.com/office/officeart/2018/2/layout/IconVerticalSolidList"/>
    <dgm:cxn modelId="{F057A5FA-C8A9-447F-A146-E95794906846}" type="presParOf" srcId="{802EBF9F-0C51-4A78-9E47-3F804F70BCC8}" destId="{A0536248-7B90-42EE-9351-EC41FDCF7E67}" srcOrd="1" destOrd="0" presId="urn:microsoft.com/office/officeart/2018/2/layout/IconVerticalSolidList"/>
    <dgm:cxn modelId="{7189418D-DB78-4482-BC1A-BE1473FF7EBC}" type="presParOf" srcId="{802EBF9F-0C51-4A78-9E47-3F804F70BCC8}" destId="{AB3DD79F-AE12-4D04-B286-40328EEC9A66}" srcOrd="2" destOrd="0" presId="urn:microsoft.com/office/officeart/2018/2/layout/IconVerticalSolidList"/>
    <dgm:cxn modelId="{957A7B79-0A68-437E-A63E-D151D918D32D}" type="presParOf" srcId="{802EBF9F-0C51-4A78-9E47-3F804F70BCC8}" destId="{78BB2767-85FC-4871-8C80-8CF66156BD8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3515C7D-6EB3-41EF-9D52-32E351CB699A}"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C2E6F2ED-90C3-46F6-BCFE-4CCB27337F4A}">
      <dgm:prSet/>
      <dgm:spPr/>
      <dgm:t>
        <a:bodyPr/>
        <a:lstStyle/>
        <a:p>
          <a:r>
            <a:rPr lang="en-US"/>
            <a:t>How to store JSON in the Database?</a:t>
          </a:r>
        </a:p>
      </dgm:t>
    </dgm:pt>
    <dgm:pt modelId="{13EFB9F7-CFAF-424A-A59E-3D3400C44B45}" type="parTrans" cxnId="{04C31707-FD2F-4369-8F64-50A5887A8982}">
      <dgm:prSet/>
      <dgm:spPr/>
      <dgm:t>
        <a:bodyPr/>
        <a:lstStyle/>
        <a:p>
          <a:endParaRPr lang="en-US"/>
        </a:p>
      </dgm:t>
    </dgm:pt>
    <dgm:pt modelId="{1184397C-588D-4BFB-A2D3-4723053B5174}" type="sibTrans" cxnId="{04C31707-FD2F-4369-8F64-50A5887A8982}">
      <dgm:prSet/>
      <dgm:spPr/>
      <dgm:t>
        <a:bodyPr/>
        <a:lstStyle/>
        <a:p>
          <a:endParaRPr lang="en-US"/>
        </a:p>
      </dgm:t>
    </dgm:pt>
    <dgm:pt modelId="{BBB60310-BB22-42E8-8B8E-6E9BD24EA7F4}">
      <dgm:prSet/>
      <dgm:spPr/>
      <dgm:t>
        <a:bodyPr/>
        <a:lstStyle/>
        <a:p>
          <a:r>
            <a:rPr lang="en-US" dirty="0"/>
            <a:t>From Oracle21c onwards oracle allows to define a column with the data type as JSON.</a:t>
          </a:r>
        </a:p>
      </dgm:t>
    </dgm:pt>
    <dgm:pt modelId="{09B9AD96-E083-4D24-8BA8-ABA3A06BF7F3}" type="parTrans" cxnId="{F681B4E6-3326-4925-A822-D75D2FA984FA}">
      <dgm:prSet/>
      <dgm:spPr/>
      <dgm:t>
        <a:bodyPr/>
        <a:lstStyle/>
        <a:p>
          <a:endParaRPr lang="en-US"/>
        </a:p>
      </dgm:t>
    </dgm:pt>
    <dgm:pt modelId="{F0A54DFF-24E7-4F5F-B012-8126EA49F307}" type="sibTrans" cxnId="{F681B4E6-3326-4925-A822-D75D2FA984FA}">
      <dgm:prSet/>
      <dgm:spPr/>
      <dgm:t>
        <a:bodyPr/>
        <a:lstStyle/>
        <a:p>
          <a:endParaRPr lang="en-US"/>
        </a:p>
      </dgm:t>
    </dgm:pt>
    <dgm:pt modelId="{0E04F2CE-41CB-4B0B-8DA5-36AC664BB18B}">
      <dgm:prSet/>
      <dgm:spPr/>
      <dgm:t>
        <a:bodyPr/>
        <a:lstStyle/>
        <a:p>
          <a:r>
            <a:rPr lang="en-US" dirty="0"/>
            <a:t>In Oracle19c, we can achieve this by creating a check constraint on a varchar2/CLOB datatype column to make sure it contains valid JSON format data. Check (&lt;</a:t>
          </a:r>
          <a:r>
            <a:rPr lang="en-US" dirty="0" err="1"/>
            <a:t>column_name</a:t>
          </a:r>
          <a:r>
            <a:rPr lang="en-US" dirty="0"/>
            <a:t>&gt; is JSON)</a:t>
          </a:r>
        </a:p>
      </dgm:t>
    </dgm:pt>
    <dgm:pt modelId="{5C7F6730-0728-48F5-9955-1F0332C064E3}" type="parTrans" cxnId="{62B76A9F-638C-4A2F-A37A-6459DED35207}">
      <dgm:prSet/>
      <dgm:spPr/>
      <dgm:t>
        <a:bodyPr/>
        <a:lstStyle/>
        <a:p>
          <a:endParaRPr lang="en-US"/>
        </a:p>
      </dgm:t>
    </dgm:pt>
    <dgm:pt modelId="{0B5F95CB-D95F-4AE2-9E6B-E77A4287E300}" type="sibTrans" cxnId="{62B76A9F-638C-4A2F-A37A-6459DED35207}">
      <dgm:prSet/>
      <dgm:spPr/>
      <dgm:t>
        <a:bodyPr/>
        <a:lstStyle/>
        <a:p>
          <a:endParaRPr lang="en-US"/>
        </a:p>
      </dgm:t>
    </dgm:pt>
    <dgm:pt modelId="{6D5E0E23-DB6F-48EB-9EB6-05ECCF2076E9}" type="pres">
      <dgm:prSet presAssocID="{F3515C7D-6EB3-41EF-9D52-32E351CB699A}" presName="linear" presStyleCnt="0">
        <dgm:presLayoutVars>
          <dgm:animLvl val="lvl"/>
          <dgm:resizeHandles val="exact"/>
        </dgm:presLayoutVars>
      </dgm:prSet>
      <dgm:spPr/>
    </dgm:pt>
    <dgm:pt modelId="{EF569E6F-4B2C-4135-BAAD-59ECE0D586A6}" type="pres">
      <dgm:prSet presAssocID="{C2E6F2ED-90C3-46F6-BCFE-4CCB27337F4A}" presName="parentText" presStyleLbl="node1" presStyleIdx="0" presStyleCnt="1">
        <dgm:presLayoutVars>
          <dgm:chMax val="0"/>
          <dgm:bulletEnabled val="1"/>
        </dgm:presLayoutVars>
      </dgm:prSet>
      <dgm:spPr/>
    </dgm:pt>
    <dgm:pt modelId="{85637309-C479-4FB3-A6A4-848C280542DD}" type="pres">
      <dgm:prSet presAssocID="{C2E6F2ED-90C3-46F6-BCFE-4CCB27337F4A}" presName="childText" presStyleLbl="revTx" presStyleIdx="0" presStyleCnt="1">
        <dgm:presLayoutVars>
          <dgm:bulletEnabled val="1"/>
        </dgm:presLayoutVars>
      </dgm:prSet>
      <dgm:spPr/>
    </dgm:pt>
  </dgm:ptLst>
  <dgm:cxnLst>
    <dgm:cxn modelId="{04C31707-FD2F-4369-8F64-50A5887A8982}" srcId="{F3515C7D-6EB3-41EF-9D52-32E351CB699A}" destId="{C2E6F2ED-90C3-46F6-BCFE-4CCB27337F4A}" srcOrd="0" destOrd="0" parTransId="{13EFB9F7-CFAF-424A-A59E-3D3400C44B45}" sibTransId="{1184397C-588D-4BFB-A2D3-4723053B5174}"/>
    <dgm:cxn modelId="{DE814970-549F-46D1-B0A3-D5CAD5F92E30}" type="presOf" srcId="{BBB60310-BB22-42E8-8B8E-6E9BD24EA7F4}" destId="{85637309-C479-4FB3-A6A4-848C280542DD}" srcOrd="0" destOrd="0" presId="urn:microsoft.com/office/officeart/2005/8/layout/vList2"/>
    <dgm:cxn modelId="{A0B8E886-ACB1-40D9-8302-0B6871C68015}" type="presOf" srcId="{C2E6F2ED-90C3-46F6-BCFE-4CCB27337F4A}" destId="{EF569E6F-4B2C-4135-BAAD-59ECE0D586A6}" srcOrd="0" destOrd="0" presId="urn:microsoft.com/office/officeart/2005/8/layout/vList2"/>
    <dgm:cxn modelId="{33467E9E-5815-454D-9F1F-81E59FADA293}" type="presOf" srcId="{0E04F2CE-41CB-4B0B-8DA5-36AC664BB18B}" destId="{85637309-C479-4FB3-A6A4-848C280542DD}" srcOrd="0" destOrd="1" presId="urn:microsoft.com/office/officeart/2005/8/layout/vList2"/>
    <dgm:cxn modelId="{62B76A9F-638C-4A2F-A37A-6459DED35207}" srcId="{C2E6F2ED-90C3-46F6-BCFE-4CCB27337F4A}" destId="{0E04F2CE-41CB-4B0B-8DA5-36AC664BB18B}" srcOrd="1" destOrd="0" parTransId="{5C7F6730-0728-48F5-9955-1F0332C064E3}" sibTransId="{0B5F95CB-D95F-4AE2-9E6B-E77A4287E300}"/>
    <dgm:cxn modelId="{F681B4E6-3326-4925-A822-D75D2FA984FA}" srcId="{C2E6F2ED-90C3-46F6-BCFE-4CCB27337F4A}" destId="{BBB60310-BB22-42E8-8B8E-6E9BD24EA7F4}" srcOrd="0" destOrd="0" parTransId="{09B9AD96-E083-4D24-8BA8-ABA3A06BF7F3}" sibTransId="{F0A54DFF-24E7-4F5F-B012-8126EA49F307}"/>
    <dgm:cxn modelId="{92F320F8-CFC7-4AE5-BBEA-C3E3BB1767BE}" type="presOf" srcId="{F3515C7D-6EB3-41EF-9D52-32E351CB699A}" destId="{6D5E0E23-DB6F-48EB-9EB6-05ECCF2076E9}" srcOrd="0" destOrd="0" presId="urn:microsoft.com/office/officeart/2005/8/layout/vList2"/>
    <dgm:cxn modelId="{38E0A8C9-74CF-49C2-89C6-87FC8ACA8849}" type="presParOf" srcId="{6D5E0E23-DB6F-48EB-9EB6-05ECCF2076E9}" destId="{EF569E6F-4B2C-4135-BAAD-59ECE0D586A6}" srcOrd="0" destOrd="0" presId="urn:microsoft.com/office/officeart/2005/8/layout/vList2"/>
    <dgm:cxn modelId="{1396F471-98CB-4505-AF84-D2B910EEB0B3}" type="presParOf" srcId="{6D5E0E23-DB6F-48EB-9EB6-05ECCF2076E9}" destId="{85637309-C479-4FB3-A6A4-848C280542DD}"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3515C7D-6EB3-41EF-9D52-32E351CB699A}"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n-US"/>
        </a:p>
      </dgm:t>
    </dgm:pt>
    <dgm:pt modelId="{C2E6F2ED-90C3-46F6-BCFE-4CCB27337F4A}">
      <dgm:prSet/>
      <dgm:spPr/>
      <dgm:t>
        <a:bodyPr/>
        <a:lstStyle/>
        <a:p>
          <a:r>
            <a:rPr lang="en-US" dirty="0"/>
            <a:t>How to query a JSON Document in Oracle?</a:t>
          </a:r>
        </a:p>
      </dgm:t>
    </dgm:pt>
    <dgm:pt modelId="{13EFB9F7-CFAF-424A-A59E-3D3400C44B45}" type="parTrans" cxnId="{04C31707-FD2F-4369-8F64-50A5887A8982}">
      <dgm:prSet/>
      <dgm:spPr/>
      <dgm:t>
        <a:bodyPr/>
        <a:lstStyle/>
        <a:p>
          <a:endParaRPr lang="en-US"/>
        </a:p>
      </dgm:t>
    </dgm:pt>
    <dgm:pt modelId="{1184397C-588D-4BFB-A2D3-4723053B5174}" type="sibTrans" cxnId="{04C31707-FD2F-4369-8F64-50A5887A8982}">
      <dgm:prSet/>
      <dgm:spPr/>
      <dgm:t>
        <a:bodyPr/>
        <a:lstStyle/>
        <a:p>
          <a:endParaRPr lang="en-US"/>
        </a:p>
      </dgm:t>
    </dgm:pt>
    <dgm:pt modelId="{BBB60310-BB22-42E8-8B8E-6E9BD24EA7F4}">
      <dgm:prSet/>
      <dgm:spPr/>
      <dgm:t>
        <a:bodyPr/>
        <a:lstStyle/>
        <a:p>
          <a:r>
            <a:rPr lang="en-AU" b="0" i="0" dirty="0"/>
            <a:t>Simple Dot-Notation Access to JSON Data</a:t>
          </a:r>
          <a:r>
            <a:rPr lang="en-US" dirty="0"/>
            <a:t>.</a:t>
          </a:r>
        </a:p>
      </dgm:t>
    </dgm:pt>
    <dgm:pt modelId="{09B9AD96-E083-4D24-8BA8-ABA3A06BF7F3}" type="parTrans" cxnId="{F681B4E6-3326-4925-A822-D75D2FA984FA}">
      <dgm:prSet/>
      <dgm:spPr/>
      <dgm:t>
        <a:bodyPr/>
        <a:lstStyle/>
        <a:p>
          <a:endParaRPr lang="en-US"/>
        </a:p>
      </dgm:t>
    </dgm:pt>
    <dgm:pt modelId="{F0A54DFF-24E7-4F5F-B012-8126EA49F307}" type="sibTrans" cxnId="{F681B4E6-3326-4925-A822-D75D2FA984FA}">
      <dgm:prSet/>
      <dgm:spPr/>
      <dgm:t>
        <a:bodyPr/>
        <a:lstStyle/>
        <a:p>
          <a:endParaRPr lang="en-US"/>
        </a:p>
      </dgm:t>
    </dgm:pt>
    <dgm:pt modelId="{0E04F2CE-41CB-4B0B-8DA5-36AC664BB18B}">
      <dgm:prSet/>
      <dgm:spPr/>
      <dgm:t>
        <a:bodyPr/>
        <a:lstStyle/>
        <a:p>
          <a:r>
            <a:rPr lang="en-US" dirty="0"/>
            <a:t>JSON_EXISTS()</a:t>
          </a:r>
        </a:p>
      </dgm:t>
    </dgm:pt>
    <dgm:pt modelId="{5C7F6730-0728-48F5-9955-1F0332C064E3}" type="parTrans" cxnId="{62B76A9F-638C-4A2F-A37A-6459DED35207}">
      <dgm:prSet/>
      <dgm:spPr/>
      <dgm:t>
        <a:bodyPr/>
        <a:lstStyle/>
        <a:p>
          <a:endParaRPr lang="en-US"/>
        </a:p>
      </dgm:t>
    </dgm:pt>
    <dgm:pt modelId="{0B5F95CB-D95F-4AE2-9E6B-E77A4287E300}" type="sibTrans" cxnId="{62B76A9F-638C-4A2F-A37A-6459DED35207}">
      <dgm:prSet/>
      <dgm:spPr/>
      <dgm:t>
        <a:bodyPr/>
        <a:lstStyle/>
        <a:p>
          <a:endParaRPr lang="en-US"/>
        </a:p>
      </dgm:t>
    </dgm:pt>
    <dgm:pt modelId="{C5DB5981-5347-42B4-89AC-96759AC93EA8}">
      <dgm:prSet/>
      <dgm:spPr/>
      <dgm:t>
        <a:bodyPr/>
        <a:lstStyle/>
        <a:p>
          <a:r>
            <a:rPr lang="en-US" dirty="0"/>
            <a:t>JSON_QUERY()</a:t>
          </a:r>
        </a:p>
      </dgm:t>
    </dgm:pt>
    <dgm:pt modelId="{FED8E4A2-C4F2-4863-892D-70CA1BA79C4A}" type="parTrans" cxnId="{220258A1-DF25-4D84-AF22-540A4899FB71}">
      <dgm:prSet/>
      <dgm:spPr/>
      <dgm:t>
        <a:bodyPr/>
        <a:lstStyle/>
        <a:p>
          <a:endParaRPr lang="en-AU"/>
        </a:p>
      </dgm:t>
    </dgm:pt>
    <dgm:pt modelId="{F9A726EF-17C8-426B-A6EE-F09F5AE278AD}" type="sibTrans" cxnId="{220258A1-DF25-4D84-AF22-540A4899FB71}">
      <dgm:prSet/>
      <dgm:spPr/>
      <dgm:t>
        <a:bodyPr/>
        <a:lstStyle/>
        <a:p>
          <a:endParaRPr lang="en-AU"/>
        </a:p>
      </dgm:t>
    </dgm:pt>
    <dgm:pt modelId="{148110B9-9C33-474E-BE48-A08087E2E0A2}">
      <dgm:prSet/>
      <dgm:spPr/>
      <dgm:t>
        <a:bodyPr/>
        <a:lstStyle/>
        <a:p>
          <a:r>
            <a:rPr lang="en-US" dirty="0"/>
            <a:t>JSON_VALUE()</a:t>
          </a:r>
        </a:p>
      </dgm:t>
    </dgm:pt>
    <dgm:pt modelId="{5EE27014-C35C-4AB7-9A79-FB6865693A26}" type="parTrans" cxnId="{7AB522F8-AF19-4638-A3FD-E616EA92582B}">
      <dgm:prSet/>
      <dgm:spPr/>
      <dgm:t>
        <a:bodyPr/>
        <a:lstStyle/>
        <a:p>
          <a:endParaRPr lang="en-AU"/>
        </a:p>
      </dgm:t>
    </dgm:pt>
    <dgm:pt modelId="{68139982-C1A7-4A09-800B-27C24FD149D5}" type="sibTrans" cxnId="{7AB522F8-AF19-4638-A3FD-E616EA92582B}">
      <dgm:prSet/>
      <dgm:spPr/>
      <dgm:t>
        <a:bodyPr/>
        <a:lstStyle/>
        <a:p>
          <a:endParaRPr lang="en-AU"/>
        </a:p>
      </dgm:t>
    </dgm:pt>
    <dgm:pt modelId="{8A0DECBF-E11B-4D0A-BEA0-D540D87B3E58}" type="pres">
      <dgm:prSet presAssocID="{F3515C7D-6EB3-41EF-9D52-32E351CB699A}" presName="linear" presStyleCnt="0">
        <dgm:presLayoutVars>
          <dgm:animLvl val="lvl"/>
          <dgm:resizeHandles val="exact"/>
        </dgm:presLayoutVars>
      </dgm:prSet>
      <dgm:spPr/>
    </dgm:pt>
    <dgm:pt modelId="{CD8F9184-0124-4AAC-A698-F644C775D8F1}" type="pres">
      <dgm:prSet presAssocID="{C2E6F2ED-90C3-46F6-BCFE-4CCB27337F4A}" presName="parentText" presStyleLbl="node1" presStyleIdx="0" presStyleCnt="1">
        <dgm:presLayoutVars>
          <dgm:chMax val="0"/>
          <dgm:bulletEnabled val="1"/>
        </dgm:presLayoutVars>
      </dgm:prSet>
      <dgm:spPr/>
    </dgm:pt>
    <dgm:pt modelId="{DB3C680E-DCF7-4B1C-9EF7-B809963A8BD1}" type="pres">
      <dgm:prSet presAssocID="{C2E6F2ED-90C3-46F6-BCFE-4CCB27337F4A}" presName="childText" presStyleLbl="revTx" presStyleIdx="0" presStyleCnt="1">
        <dgm:presLayoutVars>
          <dgm:bulletEnabled val="1"/>
        </dgm:presLayoutVars>
      </dgm:prSet>
      <dgm:spPr/>
    </dgm:pt>
  </dgm:ptLst>
  <dgm:cxnLst>
    <dgm:cxn modelId="{04C31707-FD2F-4369-8F64-50A5887A8982}" srcId="{F3515C7D-6EB3-41EF-9D52-32E351CB699A}" destId="{C2E6F2ED-90C3-46F6-BCFE-4CCB27337F4A}" srcOrd="0" destOrd="0" parTransId="{13EFB9F7-CFAF-424A-A59E-3D3400C44B45}" sibTransId="{1184397C-588D-4BFB-A2D3-4723053B5174}"/>
    <dgm:cxn modelId="{EA1ACD4F-1953-4A95-958C-50888FD13229}" type="presOf" srcId="{F3515C7D-6EB3-41EF-9D52-32E351CB699A}" destId="{8A0DECBF-E11B-4D0A-BEA0-D540D87B3E58}" srcOrd="0" destOrd="0" presId="urn:microsoft.com/office/officeart/2005/8/layout/vList2"/>
    <dgm:cxn modelId="{396E7E7D-3F90-4754-8054-CBB82C4B4ED6}" type="presOf" srcId="{0E04F2CE-41CB-4B0B-8DA5-36AC664BB18B}" destId="{DB3C680E-DCF7-4B1C-9EF7-B809963A8BD1}" srcOrd="0" destOrd="1" presId="urn:microsoft.com/office/officeart/2005/8/layout/vList2"/>
    <dgm:cxn modelId="{6A819C84-66BC-4353-83F7-A9AB4FC039C2}" type="presOf" srcId="{C5DB5981-5347-42B4-89AC-96759AC93EA8}" destId="{DB3C680E-DCF7-4B1C-9EF7-B809963A8BD1}" srcOrd="0" destOrd="2" presId="urn:microsoft.com/office/officeart/2005/8/layout/vList2"/>
    <dgm:cxn modelId="{62B76A9F-638C-4A2F-A37A-6459DED35207}" srcId="{C2E6F2ED-90C3-46F6-BCFE-4CCB27337F4A}" destId="{0E04F2CE-41CB-4B0B-8DA5-36AC664BB18B}" srcOrd="1" destOrd="0" parTransId="{5C7F6730-0728-48F5-9955-1F0332C064E3}" sibTransId="{0B5F95CB-D95F-4AE2-9E6B-E77A4287E300}"/>
    <dgm:cxn modelId="{220258A1-DF25-4D84-AF22-540A4899FB71}" srcId="{C2E6F2ED-90C3-46F6-BCFE-4CCB27337F4A}" destId="{C5DB5981-5347-42B4-89AC-96759AC93EA8}" srcOrd="2" destOrd="0" parTransId="{FED8E4A2-C4F2-4863-892D-70CA1BA79C4A}" sibTransId="{F9A726EF-17C8-426B-A6EE-F09F5AE278AD}"/>
    <dgm:cxn modelId="{9EE202A9-4588-4607-83D7-A6ABB23A196B}" type="presOf" srcId="{BBB60310-BB22-42E8-8B8E-6E9BD24EA7F4}" destId="{DB3C680E-DCF7-4B1C-9EF7-B809963A8BD1}" srcOrd="0" destOrd="0" presId="urn:microsoft.com/office/officeart/2005/8/layout/vList2"/>
    <dgm:cxn modelId="{FFE066BB-3D73-436B-85F0-5CD76274EF17}" type="presOf" srcId="{C2E6F2ED-90C3-46F6-BCFE-4CCB27337F4A}" destId="{CD8F9184-0124-4AAC-A698-F644C775D8F1}" srcOrd="0" destOrd="0" presId="urn:microsoft.com/office/officeart/2005/8/layout/vList2"/>
    <dgm:cxn modelId="{5FBA3FC2-992C-441E-822F-5AE5EF2005F5}" type="presOf" srcId="{148110B9-9C33-474E-BE48-A08087E2E0A2}" destId="{DB3C680E-DCF7-4B1C-9EF7-B809963A8BD1}" srcOrd="0" destOrd="3" presId="urn:microsoft.com/office/officeart/2005/8/layout/vList2"/>
    <dgm:cxn modelId="{F681B4E6-3326-4925-A822-D75D2FA984FA}" srcId="{C2E6F2ED-90C3-46F6-BCFE-4CCB27337F4A}" destId="{BBB60310-BB22-42E8-8B8E-6E9BD24EA7F4}" srcOrd="0" destOrd="0" parTransId="{09B9AD96-E083-4D24-8BA8-ABA3A06BF7F3}" sibTransId="{F0A54DFF-24E7-4F5F-B012-8126EA49F307}"/>
    <dgm:cxn modelId="{7AB522F8-AF19-4638-A3FD-E616EA92582B}" srcId="{C2E6F2ED-90C3-46F6-BCFE-4CCB27337F4A}" destId="{148110B9-9C33-474E-BE48-A08087E2E0A2}" srcOrd="3" destOrd="0" parTransId="{5EE27014-C35C-4AB7-9A79-FB6865693A26}" sibTransId="{68139982-C1A7-4A09-800B-27C24FD149D5}"/>
    <dgm:cxn modelId="{F1952297-E0F3-4BA6-8D10-3746B0AE99FB}" type="presParOf" srcId="{8A0DECBF-E11B-4D0A-BEA0-D540D87B3E58}" destId="{CD8F9184-0124-4AAC-A698-F644C775D8F1}" srcOrd="0" destOrd="0" presId="urn:microsoft.com/office/officeart/2005/8/layout/vList2"/>
    <dgm:cxn modelId="{466AFECE-2A86-4433-9316-F8DAD290415F}" type="presParOf" srcId="{8A0DECBF-E11B-4D0A-BEA0-D540D87B3E58}" destId="{DB3C680E-DCF7-4B1C-9EF7-B809963A8BD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3515C7D-6EB3-41EF-9D52-32E351CB699A}"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n-US"/>
        </a:p>
      </dgm:t>
    </dgm:pt>
    <dgm:pt modelId="{C2E6F2ED-90C3-46F6-BCFE-4CCB27337F4A}">
      <dgm:prSet/>
      <dgm:spPr/>
      <dgm:t>
        <a:bodyPr/>
        <a:lstStyle/>
        <a:p>
          <a:r>
            <a:rPr lang="en-US" dirty="0"/>
            <a:t>Oracle libraries to generate JSON Data</a:t>
          </a:r>
        </a:p>
      </dgm:t>
    </dgm:pt>
    <dgm:pt modelId="{13EFB9F7-CFAF-424A-A59E-3D3400C44B45}" type="parTrans" cxnId="{04C31707-FD2F-4369-8F64-50A5887A8982}">
      <dgm:prSet/>
      <dgm:spPr/>
      <dgm:t>
        <a:bodyPr/>
        <a:lstStyle/>
        <a:p>
          <a:endParaRPr lang="en-US"/>
        </a:p>
      </dgm:t>
    </dgm:pt>
    <dgm:pt modelId="{1184397C-588D-4BFB-A2D3-4723053B5174}" type="sibTrans" cxnId="{04C31707-FD2F-4369-8F64-50A5887A8982}">
      <dgm:prSet/>
      <dgm:spPr/>
      <dgm:t>
        <a:bodyPr/>
        <a:lstStyle/>
        <a:p>
          <a:endParaRPr lang="en-US"/>
        </a:p>
      </dgm:t>
    </dgm:pt>
    <dgm:pt modelId="{BBB60310-BB22-42E8-8B8E-6E9BD24EA7F4}">
      <dgm:prSet/>
      <dgm:spPr/>
      <dgm:t>
        <a:bodyPr/>
        <a:lstStyle/>
        <a:p>
          <a:r>
            <a:rPr lang="en-US" dirty="0"/>
            <a:t>JSON_OBJECT()</a:t>
          </a:r>
        </a:p>
      </dgm:t>
    </dgm:pt>
    <dgm:pt modelId="{09B9AD96-E083-4D24-8BA8-ABA3A06BF7F3}" type="parTrans" cxnId="{F681B4E6-3326-4925-A822-D75D2FA984FA}">
      <dgm:prSet/>
      <dgm:spPr/>
      <dgm:t>
        <a:bodyPr/>
        <a:lstStyle/>
        <a:p>
          <a:endParaRPr lang="en-US"/>
        </a:p>
      </dgm:t>
    </dgm:pt>
    <dgm:pt modelId="{F0A54DFF-24E7-4F5F-B012-8126EA49F307}" type="sibTrans" cxnId="{F681B4E6-3326-4925-A822-D75D2FA984FA}">
      <dgm:prSet/>
      <dgm:spPr/>
      <dgm:t>
        <a:bodyPr/>
        <a:lstStyle/>
        <a:p>
          <a:endParaRPr lang="en-US"/>
        </a:p>
      </dgm:t>
    </dgm:pt>
    <dgm:pt modelId="{0E04F2CE-41CB-4B0B-8DA5-36AC664BB18B}">
      <dgm:prSet/>
      <dgm:spPr/>
      <dgm:t>
        <a:bodyPr/>
        <a:lstStyle/>
        <a:p>
          <a:r>
            <a:rPr lang="en-US" dirty="0"/>
            <a:t>JSON_ARRAYAGG()</a:t>
          </a:r>
        </a:p>
      </dgm:t>
    </dgm:pt>
    <dgm:pt modelId="{5C7F6730-0728-48F5-9955-1F0332C064E3}" type="parTrans" cxnId="{62B76A9F-638C-4A2F-A37A-6459DED35207}">
      <dgm:prSet/>
      <dgm:spPr/>
      <dgm:t>
        <a:bodyPr/>
        <a:lstStyle/>
        <a:p>
          <a:endParaRPr lang="en-US"/>
        </a:p>
      </dgm:t>
    </dgm:pt>
    <dgm:pt modelId="{0B5F95CB-D95F-4AE2-9E6B-E77A4287E300}" type="sibTrans" cxnId="{62B76A9F-638C-4A2F-A37A-6459DED35207}">
      <dgm:prSet/>
      <dgm:spPr/>
      <dgm:t>
        <a:bodyPr/>
        <a:lstStyle/>
        <a:p>
          <a:endParaRPr lang="en-US"/>
        </a:p>
      </dgm:t>
    </dgm:pt>
    <dgm:pt modelId="{DA4B8D89-BF9D-4AF0-AFB1-1CFDFC15E468}">
      <dgm:prSet/>
      <dgm:spPr/>
      <dgm:t>
        <a:bodyPr/>
        <a:lstStyle/>
        <a:p>
          <a:r>
            <a:rPr lang="en-US" dirty="0"/>
            <a:t>JSON_ARRAY()</a:t>
          </a:r>
        </a:p>
      </dgm:t>
    </dgm:pt>
    <dgm:pt modelId="{9D0E5D35-C666-438D-8537-528AD274421A}" type="parTrans" cxnId="{49D8C9A5-5920-49FC-B51C-EE3DDFCD5ECA}">
      <dgm:prSet/>
      <dgm:spPr/>
      <dgm:t>
        <a:bodyPr/>
        <a:lstStyle/>
        <a:p>
          <a:endParaRPr lang="en-AU"/>
        </a:p>
      </dgm:t>
    </dgm:pt>
    <dgm:pt modelId="{119EAFF8-55CF-4540-BD38-E8F6B52552EB}" type="sibTrans" cxnId="{49D8C9A5-5920-49FC-B51C-EE3DDFCD5ECA}">
      <dgm:prSet/>
      <dgm:spPr/>
      <dgm:t>
        <a:bodyPr/>
        <a:lstStyle/>
        <a:p>
          <a:endParaRPr lang="en-AU"/>
        </a:p>
      </dgm:t>
    </dgm:pt>
    <dgm:pt modelId="{D9FD1342-774A-4EF8-B8C3-61C46B9802E3}">
      <dgm:prSet/>
      <dgm:spPr/>
      <dgm:t>
        <a:bodyPr/>
        <a:lstStyle/>
        <a:p>
          <a:r>
            <a:rPr lang="en-US" dirty="0"/>
            <a:t>JSON_OBJECTAGG()</a:t>
          </a:r>
        </a:p>
      </dgm:t>
    </dgm:pt>
    <dgm:pt modelId="{0BD13CA0-71D0-4DDB-AE56-C2D832B782FE}" type="parTrans" cxnId="{2BBDB766-6E2F-43A4-861E-C0AC4C36EB4D}">
      <dgm:prSet/>
      <dgm:spPr/>
      <dgm:t>
        <a:bodyPr/>
        <a:lstStyle/>
        <a:p>
          <a:endParaRPr lang="en-AU"/>
        </a:p>
      </dgm:t>
    </dgm:pt>
    <dgm:pt modelId="{0A58869E-4500-4F80-BED4-F463C1F351E4}" type="sibTrans" cxnId="{2BBDB766-6E2F-43A4-861E-C0AC4C36EB4D}">
      <dgm:prSet/>
      <dgm:spPr/>
      <dgm:t>
        <a:bodyPr/>
        <a:lstStyle/>
        <a:p>
          <a:endParaRPr lang="en-AU"/>
        </a:p>
      </dgm:t>
    </dgm:pt>
    <dgm:pt modelId="{8A0DECBF-E11B-4D0A-BEA0-D540D87B3E58}" type="pres">
      <dgm:prSet presAssocID="{F3515C7D-6EB3-41EF-9D52-32E351CB699A}" presName="linear" presStyleCnt="0">
        <dgm:presLayoutVars>
          <dgm:animLvl val="lvl"/>
          <dgm:resizeHandles val="exact"/>
        </dgm:presLayoutVars>
      </dgm:prSet>
      <dgm:spPr/>
    </dgm:pt>
    <dgm:pt modelId="{CD8F9184-0124-4AAC-A698-F644C775D8F1}" type="pres">
      <dgm:prSet presAssocID="{C2E6F2ED-90C3-46F6-BCFE-4CCB27337F4A}" presName="parentText" presStyleLbl="node1" presStyleIdx="0" presStyleCnt="1">
        <dgm:presLayoutVars>
          <dgm:chMax val="0"/>
          <dgm:bulletEnabled val="1"/>
        </dgm:presLayoutVars>
      </dgm:prSet>
      <dgm:spPr/>
    </dgm:pt>
    <dgm:pt modelId="{DB3C680E-DCF7-4B1C-9EF7-B809963A8BD1}" type="pres">
      <dgm:prSet presAssocID="{C2E6F2ED-90C3-46F6-BCFE-4CCB27337F4A}" presName="childText" presStyleLbl="revTx" presStyleIdx="0" presStyleCnt="1">
        <dgm:presLayoutVars>
          <dgm:bulletEnabled val="1"/>
        </dgm:presLayoutVars>
      </dgm:prSet>
      <dgm:spPr/>
    </dgm:pt>
  </dgm:ptLst>
  <dgm:cxnLst>
    <dgm:cxn modelId="{04C31707-FD2F-4369-8F64-50A5887A8982}" srcId="{F3515C7D-6EB3-41EF-9D52-32E351CB699A}" destId="{C2E6F2ED-90C3-46F6-BCFE-4CCB27337F4A}" srcOrd="0" destOrd="0" parTransId="{13EFB9F7-CFAF-424A-A59E-3D3400C44B45}" sibTransId="{1184397C-588D-4BFB-A2D3-4723053B5174}"/>
    <dgm:cxn modelId="{2BBDB766-6E2F-43A4-861E-C0AC4C36EB4D}" srcId="{C2E6F2ED-90C3-46F6-BCFE-4CCB27337F4A}" destId="{D9FD1342-774A-4EF8-B8C3-61C46B9802E3}" srcOrd="2" destOrd="0" parTransId="{0BD13CA0-71D0-4DDB-AE56-C2D832B782FE}" sibTransId="{0A58869E-4500-4F80-BED4-F463C1F351E4}"/>
    <dgm:cxn modelId="{EA1ACD4F-1953-4A95-958C-50888FD13229}" type="presOf" srcId="{F3515C7D-6EB3-41EF-9D52-32E351CB699A}" destId="{8A0DECBF-E11B-4D0A-BEA0-D540D87B3E58}" srcOrd="0" destOrd="0" presId="urn:microsoft.com/office/officeart/2005/8/layout/vList2"/>
    <dgm:cxn modelId="{396E7E7D-3F90-4754-8054-CBB82C4B4ED6}" type="presOf" srcId="{0E04F2CE-41CB-4B0B-8DA5-36AC664BB18B}" destId="{DB3C680E-DCF7-4B1C-9EF7-B809963A8BD1}" srcOrd="0" destOrd="3" presId="urn:microsoft.com/office/officeart/2005/8/layout/vList2"/>
    <dgm:cxn modelId="{D0B46093-9F39-4D93-86DF-A7C781C7FC7E}" type="presOf" srcId="{DA4B8D89-BF9D-4AF0-AFB1-1CFDFC15E468}" destId="{DB3C680E-DCF7-4B1C-9EF7-B809963A8BD1}" srcOrd="0" destOrd="1" presId="urn:microsoft.com/office/officeart/2005/8/layout/vList2"/>
    <dgm:cxn modelId="{62B76A9F-638C-4A2F-A37A-6459DED35207}" srcId="{C2E6F2ED-90C3-46F6-BCFE-4CCB27337F4A}" destId="{0E04F2CE-41CB-4B0B-8DA5-36AC664BB18B}" srcOrd="3" destOrd="0" parTransId="{5C7F6730-0728-48F5-9955-1F0332C064E3}" sibTransId="{0B5F95CB-D95F-4AE2-9E6B-E77A4287E300}"/>
    <dgm:cxn modelId="{49D8C9A5-5920-49FC-B51C-EE3DDFCD5ECA}" srcId="{C2E6F2ED-90C3-46F6-BCFE-4CCB27337F4A}" destId="{DA4B8D89-BF9D-4AF0-AFB1-1CFDFC15E468}" srcOrd="1" destOrd="0" parTransId="{9D0E5D35-C666-438D-8537-528AD274421A}" sibTransId="{119EAFF8-55CF-4540-BD38-E8F6B52552EB}"/>
    <dgm:cxn modelId="{9EE202A9-4588-4607-83D7-A6ABB23A196B}" type="presOf" srcId="{BBB60310-BB22-42E8-8B8E-6E9BD24EA7F4}" destId="{DB3C680E-DCF7-4B1C-9EF7-B809963A8BD1}" srcOrd="0" destOrd="0" presId="urn:microsoft.com/office/officeart/2005/8/layout/vList2"/>
    <dgm:cxn modelId="{FFE066BB-3D73-436B-85F0-5CD76274EF17}" type="presOf" srcId="{C2E6F2ED-90C3-46F6-BCFE-4CCB27337F4A}" destId="{CD8F9184-0124-4AAC-A698-F644C775D8F1}" srcOrd="0" destOrd="0" presId="urn:microsoft.com/office/officeart/2005/8/layout/vList2"/>
    <dgm:cxn modelId="{A2D73BC3-6394-4E8B-91F2-2E6B39DDDA2F}" type="presOf" srcId="{D9FD1342-774A-4EF8-B8C3-61C46B9802E3}" destId="{DB3C680E-DCF7-4B1C-9EF7-B809963A8BD1}" srcOrd="0" destOrd="2" presId="urn:microsoft.com/office/officeart/2005/8/layout/vList2"/>
    <dgm:cxn modelId="{F681B4E6-3326-4925-A822-D75D2FA984FA}" srcId="{C2E6F2ED-90C3-46F6-BCFE-4CCB27337F4A}" destId="{BBB60310-BB22-42E8-8B8E-6E9BD24EA7F4}" srcOrd="0" destOrd="0" parTransId="{09B9AD96-E083-4D24-8BA8-ABA3A06BF7F3}" sibTransId="{F0A54DFF-24E7-4F5F-B012-8126EA49F307}"/>
    <dgm:cxn modelId="{F1952297-E0F3-4BA6-8D10-3746B0AE99FB}" type="presParOf" srcId="{8A0DECBF-E11B-4D0A-BEA0-D540D87B3E58}" destId="{CD8F9184-0124-4AAC-A698-F644C775D8F1}" srcOrd="0" destOrd="0" presId="urn:microsoft.com/office/officeart/2005/8/layout/vList2"/>
    <dgm:cxn modelId="{466AFECE-2A86-4433-9316-F8DAD290415F}" type="presParOf" srcId="{8A0DECBF-E11B-4D0A-BEA0-D540D87B3E58}" destId="{DB3C680E-DCF7-4B1C-9EF7-B809963A8BD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AAEE73-2A87-43A7-AB77-D3DB5D8E407C}">
      <dsp:nvSpPr>
        <dsp:cNvPr id="0" name=""/>
        <dsp:cNvSpPr/>
      </dsp:nvSpPr>
      <dsp:spPr>
        <a:xfrm>
          <a:off x="0" y="77228"/>
          <a:ext cx="7351949" cy="631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What is JSON?</a:t>
          </a:r>
        </a:p>
      </dsp:txBody>
      <dsp:txXfrm>
        <a:off x="30842" y="108070"/>
        <a:ext cx="7290265" cy="570116"/>
      </dsp:txXfrm>
    </dsp:sp>
    <dsp:sp modelId="{366EB48D-E695-452C-8B97-14504582F51F}">
      <dsp:nvSpPr>
        <dsp:cNvPr id="0" name=""/>
        <dsp:cNvSpPr/>
      </dsp:nvSpPr>
      <dsp:spPr>
        <a:xfrm>
          <a:off x="0" y="786788"/>
          <a:ext cx="7351949" cy="631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Why JSON</a:t>
          </a:r>
          <a:r>
            <a:rPr lang="en-AU" sz="2700" kern="1200"/>
            <a:t>?</a:t>
          </a:r>
          <a:endParaRPr lang="en-US" sz="2700" kern="1200"/>
        </a:p>
      </dsp:txBody>
      <dsp:txXfrm>
        <a:off x="30842" y="817630"/>
        <a:ext cx="7290265" cy="570116"/>
      </dsp:txXfrm>
    </dsp:sp>
    <dsp:sp modelId="{E4CEEFED-0A50-4838-A687-C95C8D92F1E7}">
      <dsp:nvSpPr>
        <dsp:cNvPr id="0" name=""/>
        <dsp:cNvSpPr/>
      </dsp:nvSpPr>
      <dsp:spPr>
        <a:xfrm>
          <a:off x="0" y="1496348"/>
          <a:ext cx="7351949" cy="631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AU" sz="2700" kern="1200" dirty="0"/>
            <a:t>JSON Datatypes</a:t>
          </a:r>
          <a:endParaRPr lang="en-US" sz="2700" kern="1200" dirty="0"/>
        </a:p>
      </dsp:txBody>
      <dsp:txXfrm>
        <a:off x="30842" y="1527190"/>
        <a:ext cx="7290265" cy="570116"/>
      </dsp:txXfrm>
    </dsp:sp>
    <dsp:sp modelId="{18A21B82-D0C2-4DAD-A78D-F2E3DD729BDF}">
      <dsp:nvSpPr>
        <dsp:cNvPr id="0" name=""/>
        <dsp:cNvSpPr/>
      </dsp:nvSpPr>
      <dsp:spPr>
        <a:xfrm>
          <a:off x="0" y="2205908"/>
          <a:ext cx="7351949" cy="631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Storing and Retrieving JSON in Oracle DB</a:t>
          </a:r>
        </a:p>
      </dsp:txBody>
      <dsp:txXfrm>
        <a:off x="30842" y="2236750"/>
        <a:ext cx="7290265" cy="570116"/>
      </dsp:txXfrm>
    </dsp:sp>
    <dsp:sp modelId="{76CD9219-C30F-43AE-98F8-24A91FF49A83}">
      <dsp:nvSpPr>
        <dsp:cNvPr id="0" name=""/>
        <dsp:cNvSpPr/>
      </dsp:nvSpPr>
      <dsp:spPr>
        <a:xfrm>
          <a:off x="0" y="2915468"/>
          <a:ext cx="7351949" cy="631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Generating JSON using simple SQL queries</a:t>
          </a:r>
        </a:p>
      </dsp:txBody>
      <dsp:txXfrm>
        <a:off x="30842" y="2946310"/>
        <a:ext cx="7290265" cy="570116"/>
      </dsp:txXfrm>
    </dsp:sp>
    <dsp:sp modelId="{86EBFF98-6D8C-4558-9C07-CE346523954D}">
      <dsp:nvSpPr>
        <dsp:cNvPr id="0" name=""/>
        <dsp:cNvSpPr/>
      </dsp:nvSpPr>
      <dsp:spPr>
        <a:xfrm>
          <a:off x="0" y="3625028"/>
          <a:ext cx="7351949" cy="631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Use cases</a:t>
          </a:r>
        </a:p>
      </dsp:txBody>
      <dsp:txXfrm>
        <a:off x="30842" y="3655870"/>
        <a:ext cx="7290265" cy="5701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2089F8-600A-4EA9-BB56-AB4095F286CF}">
      <dsp:nvSpPr>
        <dsp:cNvPr id="0" name=""/>
        <dsp:cNvSpPr/>
      </dsp:nvSpPr>
      <dsp:spPr>
        <a:xfrm>
          <a:off x="0" y="2001"/>
          <a:ext cx="6692813" cy="10145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9C4CA4-171A-457B-8FE8-F375CF2BBD44}">
      <dsp:nvSpPr>
        <dsp:cNvPr id="0" name=""/>
        <dsp:cNvSpPr/>
      </dsp:nvSpPr>
      <dsp:spPr>
        <a:xfrm>
          <a:off x="306906" y="230279"/>
          <a:ext cx="558011" cy="5580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C9D236-B579-49A8-BAB1-F551F10EA4D2}">
      <dsp:nvSpPr>
        <dsp:cNvPr id="0" name=""/>
        <dsp:cNvSpPr/>
      </dsp:nvSpPr>
      <dsp:spPr>
        <a:xfrm>
          <a:off x="1171823" y="2001"/>
          <a:ext cx="5520990" cy="1014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375" tIns="107375" rIns="107375" bIns="107375" numCol="1" spcCol="1270" anchor="ctr" anchorCtr="0">
          <a:noAutofit/>
        </a:bodyPr>
        <a:lstStyle/>
        <a:p>
          <a:pPr marL="0" lvl="0" indent="0" algn="l" defTabSz="666750">
            <a:lnSpc>
              <a:spcPct val="90000"/>
            </a:lnSpc>
            <a:spcBef>
              <a:spcPct val="0"/>
            </a:spcBef>
            <a:spcAft>
              <a:spcPct val="35000"/>
            </a:spcAft>
            <a:buNone/>
          </a:pPr>
          <a:r>
            <a:rPr lang="en-AU" sz="1500" kern="1200"/>
            <a:t>Firstly, simplicity and readability play a key role in JSON's popularity. The structure is easy-to-follow, mimicking a simple key-value pair that anyone, coder or not, can grasp.</a:t>
          </a:r>
          <a:endParaRPr lang="en-US" sz="1500" kern="1200"/>
        </a:p>
      </dsp:txBody>
      <dsp:txXfrm>
        <a:off x="1171823" y="2001"/>
        <a:ext cx="5520990" cy="1014565"/>
      </dsp:txXfrm>
    </dsp:sp>
    <dsp:sp modelId="{D349D33B-D07C-4EAF-9A87-1B095445CB0E}">
      <dsp:nvSpPr>
        <dsp:cNvPr id="0" name=""/>
        <dsp:cNvSpPr/>
      </dsp:nvSpPr>
      <dsp:spPr>
        <a:xfrm>
          <a:off x="0" y="1270208"/>
          <a:ext cx="6692813" cy="10145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8AAAC2-ADD2-4339-9FF7-AF9694782487}">
      <dsp:nvSpPr>
        <dsp:cNvPr id="0" name=""/>
        <dsp:cNvSpPr/>
      </dsp:nvSpPr>
      <dsp:spPr>
        <a:xfrm>
          <a:off x="306906" y="1498486"/>
          <a:ext cx="558011" cy="5580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E1A544C-17C2-4951-864C-E736D5F30AD2}">
      <dsp:nvSpPr>
        <dsp:cNvPr id="0" name=""/>
        <dsp:cNvSpPr/>
      </dsp:nvSpPr>
      <dsp:spPr>
        <a:xfrm>
          <a:off x="1171823" y="1270208"/>
          <a:ext cx="5520990" cy="1014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375" tIns="107375" rIns="107375" bIns="107375" numCol="1" spcCol="1270" anchor="ctr" anchorCtr="0">
          <a:noAutofit/>
        </a:bodyPr>
        <a:lstStyle/>
        <a:p>
          <a:pPr marL="0" lvl="0" indent="0" algn="l" defTabSz="666750">
            <a:lnSpc>
              <a:spcPct val="90000"/>
            </a:lnSpc>
            <a:spcBef>
              <a:spcPct val="0"/>
            </a:spcBef>
            <a:spcAft>
              <a:spcPct val="35000"/>
            </a:spcAft>
            <a:buNone/>
          </a:pPr>
          <a:r>
            <a:rPr lang="en-AU" sz="1500" kern="1200"/>
            <a:t>Because JSON is text-based, it’s easily read by humans and understood by computers.</a:t>
          </a:r>
          <a:endParaRPr lang="en-US" sz="1500" kern="1200"/>
        </a:p>
      </dsp:txBody>
      <dsp:txXfrm>
        <a:off x="1171823" y="1270208"/>
        <a:ext cx="5520990" cy="1014565"/>
      </dsp:txXfrm>
    </dsp:sp>
    <dsp:sp modelId="{0B362B47-5D06-40A7-9371-84D40265A57B}">
      <dsp:nvSpPr>
        <dsp:cNvPr id="0" name=""/>
        <dsp:cNvSpPr/>
      </dsp:nvSpPr>
      <dsp:spPr>
        <a:xfrm>
          <a:off x="0" y="2538415"/>
          <a:ext cx="6692813" cy="10145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35AA1B-0F55-4E55-B4E5-B63554C4ECE6}">
      <dsp:nvSpPr>
        <dsp:cNvPr id="0" name=""/>
        <dsp:cNvSpPr/>
      </dsp:nvSpPr>
      <dsp:spPr>
        <a:xfrm>
          <a:off x="306906" y="2766692"/>
          <a:ext cx="558011" cy="5580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00435C4-D8A9-4719-A954-C140D04C98DB}">
      <dsp:nvSpPr>
        <dsp:cNvPr id="0" name=""/>
        <dsp:cNvSpPr/>
      </dsp:nvSpPr>
      <dsp:spPr>
        <a:xfrm>
          <a:off x="1171823" y="2538415"/>
          <a:ext cx="5520990" cy="1014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375" tIns="107375" rIns="107375" bIns="107375" numCol="1" spcCol="1270" anchor="ctr" anchorCtr="0">
          <a:noAutofit/>
        </a:bodyPr>
        <a:lstStyle/>
        <a:p>
          <a:pPr marL="0" lvl="0" indent="0" algn="l" defTabSz="666750">
            <a:lnSpc>
              <a:spcPct val="90000"/>
            </a:lnSpc>
            <a:spcBef>
              <a:spcPct val="0"/>
            </a:spcBef>
            <a:spcAft>
              <a:spcPct val="35000"/>
            </a:spcAft>
            <a:buNone/>
          </a:pPr>
          <a:r>
            <a:rPr lang="en-AU" sz="1500" kern="1200"/>
            <a:t>JSON’s language-independent nature makes it an ideal format for exchanging data across different programming languages and platforms.</a:t>
          </a:r>
          <a:endParaRPr lang="en-US" sz="1500" kern="1200"/>
        </a:p>
      </dsp:txBody>
      <dsp:txXfrm>
        <a:off x="1171823" y="2538415"/>
        <a:ext cx="5520990" cy="1014565"/>
      </dsp:txXfrm>
    </dsp:sp>
    <dsp:sp modelId="{94137CFE-DBE3-42E3-8D26-54640B4BBF32}">
      <dsp:nvSpPr>
        <dsp:cNvPr id="0" name=""/>
        <dsp:cNvSpPr/>
      </dsp:nvSpPr>
      <dsp:spPr>
        <a:xfrm>
          <a:off x="0" y="3806622"/>
          <a:ext cx="6692813" cy="10145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536248-7B90-42EE-9351-EC41FDCF7E67}">
      <dsp:nvSpPr>
        <dsp:cNvPr id="0" name=""/>
        <dsp:cNvSpPr/>
      </dsp:nvSpPr>
      <dsp:spPr>
        <a:xfrm>
          <a:off x="306906" y="4034899"/>
          <a:ext cx="558011" cy="55801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8BB2767-85FC-4871-8C80-8CF66156BD8D}">
      <dsp:nvSpPr>
        <dsp:cNvPr id="0" name=""/>
        <dsp:cNvSpPr/>
      </dsp:nvSpPr>
      <dsp:spPr>
        <a:xfrm>
          <a:off x="1171823" y="3806622"/>
          <a:ext cx="5520990" cy="1014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375" tIns="107375" rIns="107375" bIns="107375" numCol="1" spcCol="1270" anchor="ctr" anchorCtr="0">
          <a:noAutofit/>
        </a:bodyPr>
        <a:lstStyle/>
        <a:p>
          <a:pPr marL="0" lvl="0" indent="0" algn="l" defTabSz="666750">
            <a:lnSpc>
              <a:spcPct val="90000"/>
            </a:lnSpc>
            <a:spcBef>
              <a:spcPct val="0"/>
            </a:spcBef>
            <a:spcAft>
              <a:spcPct val="35000"/>
            </a:spcAft>
            <a:buNone/>
          </a:pPr>
          <a:r>
            <a:rPr lang="en-AU" sz="1500" kern="1200"/>
            <a:t>Many databases have emerged to store and exchange data in JSON.</a:t>
          </a:r>
          <a:endParaRPr lang="en-US" sz="1500" kern="1200"/>
        </a:p>
      </dsp:txBody>
      <dsp:txXfrm>
        <a:off x="1171823" y="3806622"/>
        <a:ext cx="5520990" cy="10145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569E6F-4B2C-4135-BAAD-59ECE0D586A6}">
      <dsp:nvSpPr>
        <dsp:cNvPr id="0" name=""/>
        <dsp:cNvSpPr/>
      </dsp:nvSpPr>
      <dsp:spPr>
        <a:xfrm>
          <a:off x="0" y="33344"/>
          <a:ext cx="6692813" cy="1351349"/>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How to store JSON in the Database?</a:t>
          </a:r>
        </a:p>
      </dsp:txBody>
      <dsp:txXfrm>
        <a:off x="65967" y="99311"/>
        <a:ext cx="6560879" cy="1219415"/>
      </dsp:txXfrm>
    </dsp:sp>
    <dsp:sp modelId="{85637309-C479-4FB3-A6A4-848C280542DD}">
      <dsp:nvSpPr>
        <dsp:cNvPr id="0" name=""/>
        <dsp:cNvSpPr/>
      </dsp:nvSpPr>
      <dsp:spPr>
        <a:xfrm>
          <a:off x="0" y="1384694"/>
          <a:ext cx="6692813" cy="3405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2497"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sz="2700" kern="1200" dirty="0"/>
            <a:t>From Oracle21c onwards oracle allows to define a column with the data type as JSON.</a:t>
          </a:r>
        </a:p>
        <a:p>
          <a:pPr marL="228600" lvl="1" indent="-228600" algn="l" defTabSz="1200150">
            <a:lnSpc>
              <a:spcPct val="90000"/>
            </a:lnSpc>
            <a:spcBef>
              <a:spcPct val="0"/>
            </a:spcBef>
            <a:spcAft>
              <a:spcPct val="20000"/>
            </a:spcAft>
            <a:buChar char="•"/>
          </a:pPr>
          <a:r>
            <a:rPr lang="en-US" sz="2700" kern="1200" dirty="0"/>
            <a:t>In Oracle19c, we can achieve this by creating a check constraint on a varchar2/CLOB datatype column to make sure it contains valid JSON format data. Check (&lt;</a:t>
          </a:r>
          <a:r>
            <a:rPr lang="en-US" sz="2700" kern="1200" dirty="0" err="1"/>
            <a:t>column_name</a:t>
          </a:r>
          <a:r>
            <a:rPr lang="en-US" sz="2700" kern="1200" dirty="0"/>
            <a:t>&gt; is JSON)</a:t>
          </a:r>
        </a:p>
      </dsp:txBody>
      <dsp:txXfrm>
        <a:off x="0" y="1384694"/>
        <a:ext cx="6692813" cy="34051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8F9184-0124-4AAC-A698-F644C775D8F1}">
      <dsp:nvSpPr>
        <dsp:cNvPr id="0" name=""/>
        <dsp:cNvSpPr/>
      </dsp:nvSpPr>
      <dsp:spPr>
        <a:xfrm>
          <a:off x="0" y="63618"/>
          <a:ext cx="8596668" cy="1737450"/>
        </a:xfrm>
        <a:prstGeom prst="roundRect">
          <a:avLst/>
        </a:prstGeom>
        <a:gradFill rotWithShape="0">
          <a:gsLst>
            <a:gs pos="0">
              <a:schemeClr val="dk2">
                <a:hueOff val="0"/>
                <a:satOff val="0"/>
                <a:lumOff val="0"/>
                <a:alphaOff val="0"/>
                <a:tint val="96000"/>
                <a:lumMod val="100000"/>
              </a:schemeClr>
            </a:gs>
            <a:gs pos="78000">
              <a:schemeClr val="dk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US" sz="4500" kern="1200" dirty="0"/>
            <a:t>How to query a JSON Document in Oracle?</a:t>
          </a:r>
        </a:p>
      </dsp:txBody>
      <dsp:txXfrm>
        <a:off x="84815" y="148433"/>
        <a:ext cx="8427038" cy="1567820"/>
      </dsp:txXfrm>
    </dsp:sp>
    <dsp:sp modelId="{DB3C680E-DCF7-4B1C-9EF7-B809963A8BD1}">
      <dsp:nvSpPr>
        <dsp:cNvPr id="0" name=""/>
        <dsp:cNvSpPr/>
      </dsp:nvSpPr>
      <dsp:spPr>
        <a:xfrm>
          <a:off x="0" y="1801068"/>
          <a:ext cx="8596668" cy="2747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2944" tIns="57150" rIns="320040" bIns="57150" numCol="1" spcCol="1270" anchor="t" anchorCtr="0">
          <a:noAutofit/>
        </a:bodyPr>
        <a:lstStyle/>
        <a:p>
          <a:pPr marL="285750" lvl="1" indent="-285750" algn="l" defTabSz="1555750">
            <a:lnSpc>
              <a:spcPct val="90000"/>
            </a:lnSpc>
            <a:spcBef>
              <a:spcPct val="0"/>
            </a:spcBef>
            <a:spcAft>
              <a:spcPct val="20000"/>
            </a:spcAft>
            <a:buChar char="•"/>
          </a:pPr>
          <a:r>
            <a:rPr lang="en-AU" sz="3500" b="0" i="0" kern="1200" dirty="0"/>
            <a:t>Simple Dot-Notation Access to JSON Data</a:t>
          </a:r>
          <a:r>
            <a:rPr lang="en-US" sz="3500" kern="1200" dirty="0"/>
            <a:t>.</a:t>
          </a:r>
        </a:p>
        <a:p>
          <a:pPr marL="285750" lvl="1" indent="-285750" algn="l" defTabSz="1555750">
            <a:lnSpc>
              <a:spcPct val="90000"/>
            </a:lnSpc>
            <a:spcBef>
              <a:spcPct val="0"/>
            </a:spcBef>
            <a:spcAft>
              <a:spcPct val="20000"/>
            </a:spcAft>
            <a:buChar char="•"/>
          </a:pPr>
          <a:r>
            <a:rPr lang="en-US" sz="3500" kern="1200" dirty="0"/>
            <a:t>JSON_EXISTS()</a:t>
          </a:r>
        </a:p>
        <a:p>
          <a:pPr marL="285750" lvl="1" indent="-285750" algn="l" defTabSz="1555750">
            <a:lnSpc>
              <a:spcPct val="90000"/>
            </a:lnSpc>
            <a:spcBef>
              <a:spcPct val="0"/>
            </a:spcBef>
            <a:spcAft>
              <a:spcPct val="20000"/>
            </a:spcAft>
            <a:buChar char="•"/>
          </a:pPr>
          <a:r>
            <a:rPr lang="en-US" sz="3500" kern="1200" dirty="0"/>
            <a:t>JSON_QUERY()</a:t>
          </a:r>
        </a:p>
        <a:p>
          <a:pPr marL="285750" lvl="1" indent="-285750" algn="l" defTabSz="1555750">
            <a:lnSpc>
              <a:spcPct val="90000"/>
            </a:lnSpc>
            <a:spcBef>
              <a:spcPct val="0"/>
            </a:spcBef>
            <a:spcAft>
              <a:spcPct val="20000"/>
            </a:spcAft>
            <a:buChar char="•"/>
          </a:pPr>
          <a:r>
            <a:rPr lang="en-US" sz="3500" kern="1200" dirty="0"/>
            <a:t>JSON_VALUE()</a:t>
          </a:r>
        </a:p>
      </dsp:txBody>
      <dsp:txXfrm>
        <a:off x="0" y="1801068"/>
        <a:ext cx="8596668" cy="27479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8F9184-0124-4AAC-A698-F644C775D8F1}">
      <dsp:nvSpPr>
        <dsp:cNvPr id="0" name=""/>
        <dsp:cNvSpPr/>
      </dsp:nvSpPr>
      <dsp:spPr>
        <a:xfrm>
          <a:off x="0" y="27129"/>
          <a:ext cx="8596668" cy="1969110"/>
        </a:xfrm>
        <a:prstGeom prst="roundRect">
          <a:avLst/>
        </a:prstGeom>
        <a:gradFill rotWithShape="0">
          <a:gsLst>
            <a:gs pos="0">
              <a:schemeClr val="dk2">
                <a:hueOff val="0"/>
                <a:satOff val="0"/>
                <a:lumOff val="0"/>
                <a:alphaOff val="0"/>
                <a:tint val="96000"/>
                <a:lumMod val="100000"/>
              </a:schemeClr>
            </a:gs>
            <a:gs pos="78000">
              <a:schemeClr val="dk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kern="1200" dirty="0"/>
            <a:t>Oracle libraries to generate JSON Data</a:t>
          </a:r>
        </a:p>
      </dsp:txBody>
      <dsp:txXfrm>
        <a:off x="96124" y="123253"/>
        <a:ext cx="8404420" cy="1776862"/>
      </dsp:txXfrm>
    </dsp:sp>
    <dsp:sp modelId="{DB3C680E-DCF7-4B1C-9EF7-B809963A8BD1}">
      <dsp:nvSpPr>
        <dsp:cNvPr id="0" name=""/>
        <dsp:cNvSpPr/>
      </dsp:nvSpPr>
      <dsp:spPr>
        <a:xfrm>
          <a:off x="0" y="1996239"/>
          <a:ext cx="8596668" cy="263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2944" tIns="64770" rIns="362712" bIns="64770" numCol="1" spcCol="1270" anchor="t" anchorCtr="0">
          <a:noAutofit/>
        </a:bodyPr>
        <a:lstStyle/>
        <a:p>
          <a:pPr marL="285750" lvl="1" indent="-285750" algn="l" defTabSz="1778000">
            <a:lnSpc>
              <a:spcPct val="90000"/>
            </a:lnSpc>
            <a:spcBef>
              <a:spcPct val="0"/>
            </a:spcBef>
            <a:spcAft>
              <a:spcPct val="20000"/>
            </a:spcAft>
            <a:buChar char="•"/>
          </a:pPr>
          <a:r>
            <a:rPr lang="en-US" sz="4000" kern="1200" dirty="0"/>
            <a:t>JSON_OBJECT()</a:t>
          </a:r>
        </a:p>
        <a:p>
          <a:pPr marL="285750" lvl="1" indent="-285750" algn="l" defTabSz="1778000">
            <a:lnSpc>
              <a:spcPct val="90000"/>
            </a:lnSpc>
            <a:spcBef>
              <a:spcPct val="0"/>
            </a:spcBef>
            <a:spcAft>
              <a:spcPct val="20000"/>
            </a:spcAft>
            <a:buChar char="•"/>
          </a:pPr>
          <a:r>
            <a:rPr lang="en-US" sz="4000" kern="1200" dirty="0"/>
            <a:t>JSON_ARRAY()</a:t>
          </a:r>
        </a:p>
        <a:p>
          <a:pPr marL="285750" lvl="1" indent="-285750" algn="l" defTabSz="1778000">
            <a:lnSpc>
              <a:spcPct val="90000"/>
            </a:lnSpc>
            <a:spcBef>
              <a:spcPct val="0"/>
            </a:spcBef>
            <a:spcAft>
              <a:spcPct val="20000"/>
            </a:spcAft>
            <a:buChar char="•"/>
          </a:pPr>
          <a:r>
            <a:rPr lang="en-US" sz="4000" kern="1200" dirty="0"/>
            <a:t>JSON_OBJECTAGG()</a:t>
          </a:r>
        </a:p>
        <a:p>
          <a:pPr marL="285750" lvl="1" indent="-285750" algn="l" defTabSz="1778000">
            <a:lnSpc>
              <a:spcPct val="90000"/>
            </a:lnSpc>
            <a:spcBef>
              <a:spcPct val="0"/>
            </a:spcBef>
            <a:spcAft>
              <a:spcPct val="20000"/>
            </a:spcAft>
            <a:buChar char="•"/>
          </a:pPr>
          <a:r>
            <a:rPr lang="en-US" sz="4000" kern="1200" dirty="0"/>
            <a:t>JSON_ARRAYAGG()</a:t>
          </a:r>
        </a:p>
      </dsp:txBody>
      <dsp:txXfrm>
        <a:off x="0" y="1996239"/>
        <a:ext cx="8596668" cy="26392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B74D56-DDD6-47F0-ADCB-53AE492CAB79}" type="datetimeFigureOut">
              <a:rPr lang="en-AU" smtClean="0"/>
              <a:t>13/08/2024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981D5C7-571F-42C7-8EE2-8718D7D24F52}" type="slidenum">
              <a:rPr lang="en-AU" smtClean="0"/>
              <a:t>‹#›</a:t>
            </a:fld>
            <a:endParaRPr lang="en-AU"/>
          </a:p>
        </p:txBody>
      </p:sp>
    </p:spTree>
    <p:extLst>
      <p:ext uri="{BB962C8B-B14F-4D97-AF65-F5344CB8AC3E}">
        <p14:creationId xmlns:p14="http://schemas.microsoft.com/office/powerpoint/2010/main" val="573822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B74D56-DDD6-47F0-ADCB-53AE492CAB79}" type="datetimeFigureOut">
              <a:rPr lang="en-AU" smtClean="0"/>
              <a:t>13/08/2024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981D5C7-571F-42C7-8EE2-8718D7D24F52}" type="slidenum">
              <a:rPr lang="en-AU" smtClean="0"/>
              <a:t>‹#›</a:t>
            </a:fld>
            <a:endParaRPr lang="en-AU"/>
          </a:p>
        </p:txBody>
      </p:sp>
    </p:spTree>
    <p:extLst>
      <p:ext uri="{BB962C8B-B14F-4D97-AF65-F5344CB8AC3E}">
        <p14:creationId xmlns:p14="http://schemas.microsoft.com/office/powerpoint/2010/main" val="3340319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B74D56-DDD6-47F0-ADCB-53AE492CAB79}" type="datetimeFigureOut">
              <a:rPr lang="en-AU" smtClean="0"/>
              <a:t>13/08/2024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981D5C7-571F-42C7-8EE2-8718D7D24F52}" type="slidenum">
              <a:rPr lang="en-AU" smtClean="0"/>
              <a:t>‹#›</a:t>
            </a:fld>
            <a:endParaRPr lang="en-A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605229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B74D56-DDD6-47F0-ADCB-53AE492CAB79}" type="datetimeFigureOut">
              <a:rPr lang="en-AU" smtClean="0"/>
              <a:t>13/08/2024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981D5C7-571F-42C7-8EE2-8718D7D24F52}" type="slidenum">
              <a:rPr lang="en-AU" smtClean="0"/>
              <a:t>‹#›</a:t>
            </a:fld>
            <a:endParaRPr lang="en-AU"/>
          </a:p>
        </p:txBody>
      </p:sp>
    </p:spTree>
    <p:extLst>
      <p:ext uri="{BB962C8B-B14F-4D97-AF65-F5344CB8AC3E}">
        <p14:creationId xmlns:p14="http://schemas.microsoft.com/office/powerpoint/2010/main" val="20322830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B74D56-DDD6-47F0-ADCB-53AE492CAB79}" type="datetimeFigureOut">
              <a:rPr lang="en-AU" smtClean="0"/>
              <a:t>13/08/2024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981D5C7-571F-42C7-8EE2-8718D7D24F52}" type="slidenum">
              <a:rPr lang="en-AU" smtClean="0"/>
              <a:t>‹#›</a:t>
            </a:fld>
            <a:endParaRPr lang="en-A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324916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B74D56-DDD6-47F0-ADCB-53AE492CAB79}" type="datetimeFigureOut">
              <a:rPr lang="en-AU" smtClean="0"/>
              <a:t>13/08/2024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981D5C7-571F-42C7-8EE2-8718D7D24F52}" type="slidenum">
              <a:rPr lang="en-AU" smtClean="0"/>
              <a:t>‹#›</a:t>
            </a:fld>
            <a:endParaRPr lang="en-AU"/>
          </a:p>
        </p:txBody>
      </p:sp>
    </p:spTree>
    <p:extLst>
      <p:ext uri="{BB962C8B-B14F-4D97-AF65-F5344CB8AC3E}">
        <p14:creationId xmlns:p14="http://schemas.microsoft.com/office/powerpoint/2010/main" val="136301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B74D56-DDD6-47F0-ADCB-53AE492CAB79}" type="datetimeFigureOut">
              <a:rPr lang="en-AU" smtClean="0"/>
              <a:t>13/08/2024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981D5C7-571F-42C7-8EE2-8718D7D24F52}" type="slidenum">
              <a:rPr lang="en-AU" smtClean="0"/>
              <a:t>‹#›</a:t>
            </a:fld>
            <a:endParaRPr lang="en-AU"/>
          </a:p>
        </p:txBody>
      </p:sp>
    </p:spTree>
    <p:extLst>
      <p:ext uri="{BB962C8B-B14F-4D97-AF65-F5344CB8AC3E}">
        <p14:creationId xmlns:p14="http://schemas.microsoft.com/office/powerpoint/2010/main" val="42574720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B74D56-DDD6-47F0-ADCB-53AE492CAB79}" type="datetimeFigureOut">
              <a:rPr lang="en-AU" smtClean="0"/>
              <a:t>13/08/2024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981D5C7-571F-42C7-8EE2-8718D7D24F52}" type="slidenum">
              <a:rPr lang="en-AU" smtClean="0"/>
              <a:t>‹#›</a:t>
            </a:fld>
            <a:endParaRPr lang="en-AU"/>
          </a:p>
        </p:txBody>
      </p:sp>
    </p:spTree>
    <p:extLst>
      <p:ext uri="{BB962C8B-B14F-4D97-AF65-F5344CB8AC3E}">
        <p14:creationId xmlns:p14="http://schemas.microsoft.com/office/powerpoint/2010/main" val="3861321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B74D56-DDD6-47F0-ADCB-53AE492CAB79}" type="datetimeFigureOut">
              <a:rPr lang="en-AU" smtClean="0"/>
              <a:t>13/08/2024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981D5C7-571F-42C7-8EE2-8718D7D24F52}" type="slidenum">
              <a:rPr lang="en-AU" smtClean="0"/>
              <a:t>‹#›</a:t>
            </a:fld>
            <a:endParaRPr lang="en-AU"/>
          </a:p>
        </p:txBody>
      </p:sp>
    </p:spTree>
    <p:extLst>
      <p:ext uri="{BB962C8B-B14F-4D97-AF65-F5344CB8AC3E}">
        <p14:creationId xmlns:p14="http://schemas.microsoft.com/office/powerpoint/2010/main" val="2610421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B74D56-DDD6-47F0-ADCB-53AE492CAB79}" type="datetimeFigureOut">
              <a:rPr lang="en-AU" smtClean="0"/>
              <a:t>13/08/2024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981D5C7-571F-42C7-8EE2-8718D7D24F52}" type="slidenum">
              <a:rPr lang="en-AU" smtClean="0"/>
              <a:t>‹#›</a:t>
            </a:fld>
            <a:endParaRPr lang="en-AU"/>
          </a:p>
        </p:txBody>
      </p:sp>
    </p:spTree>
    <p:extLst>
      <p:ext uri="{BB962C8B-B14F-4D97-AF65-F5344CB8AC3E}">
        <p14:creationId xmlns:p14="http://schemas.microsoft.com/office/powerpoint/2010/main" val="2480977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B74D56-DDD6-47F0-ADCB-53AE492CAB79}" type="datetimeFigureOut">
              <a:rPr lang="en-AU" smtClean="0"/>
              <a:t>13/08/2024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981D5C7-571F-42C7-8EE2-8718D7D24F52}" type="slidenum">
              <a:rPr lang="en-AU" smtClean="0"/>
              <a:t>‹#›</a:t>
            </a:fld>
            <a:endParaRPr lang="en-AU"/>
          </a:p>
        </p:txBody>
      </p:sp>
    </p:spTree>
    <p:extLst>
      <p:ext uri="{BB962C8B-B14F-4D97-AF65-F5344CB8AC3E}">
        <p14:creationId xmlns:p14="http://schemas.microsoft.com/office/powerpoint/2010/main" val="3260633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B74D56-DDD6-47F0-ADCB-53AE492CAB79}" type="datetimeFigureOut">
              <a:rPr lang="en-AU" smtClean="0"/>
              <a:t>13/08/2024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2981D5C7-571F-42C7-8EE2-8718D7D24F52}" type="slidenum">
              <a:rPr lang="en-AU" smtClean="0"/>
              <a:t>‹#›</a:t>
            </a:fld>
            <a:endParaRPr lang="en-AU"/>
          </a:p>
        </p:txBody>
      </p:sp>
    </p:spTree>
    <p:extLst>
      <p:ext uri="{BB962C8B-B14F-4D97-AF65-F5344CB8AC3E}">
        <p14:creationId xmlns:p14="http://schemas.microsoft.com/office/powerpoint/2010/main" val="2037309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B74D56-DDD6-47F0-ADCB-53AE492CAB79}" type="datetimeFigureOut">
              <a:rPr lang="en-AU" smtClean="0"/>
              <a:t>13/08/2024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2981D5C7-571F-42C7-8EE2-8718D7D24F52}" type="slidenum">
              <a:rPr lang="en-AU" smtClean="0"/>
              <a:t>‹#›</a:t>
            </a:fld>
            <a:endParaRPr lang="en-AU"/>
          </a:p>
        </p:txBody>
      </p:sp>
    </p:spTree>
    <p:extLst>
      <p:ext uri="{BB962C8B-B14F-4D97-AF65-F5344CB8AC3E}">
        <p14:creationId xmlns:p14="http://schemas.microsoft.com/office/powerpoint/2010/main" val="3995337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B74D56-DDD6-47F0-ADCB-53AE492CAB79}" type="datetimeFigureOut">
              <a:rPr lang="en-AU" smtClean="0"/>
              <a:t>13/08/2024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2981D5C7-571F-42C7-8EE2-8718D7D24F52}" type="slidenum">
              <a:rPr lang="en-AU" smtClean="0"/>
              <a:t>‹#›</a:t>
            </a:fld>
            <a:endParaRPr lang="en-AU"/>
          </a:p>
        </p:txBody>
      </p:sp>
    </p:spTree>
    <p:extLst>
      <p:ext uri="{BB962C8B-B14F-4D97-AF65-F5344CB8AC3E}">
        <p14:creationId xmlns:p14="http://schemas.microsoft.com/office/powerpoint/2010/main" val="838600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B74D56-DDD6-47F0-ADCB-53AE492CAB79}" type="datetimeFigureOut">
              <a:rPr lang="en-AU" smtClean="0"/>
              <a:t>13/08/2024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981D5C7-571F-42C7-8EE2-8718D7D24F52}" type="slidenum">
              <a:rPr lang="en-AU" smtClean="0"/>
              <a:t>‹#›</a:t>
            </a:fld>
            <a:endParaRPr lang="en-AU"/>
          </a:p>
        </p:txBody>
      </p:sp>
    </p:spTree>
    <p:extLst>
      <p:ext uri="{BB962C8B-B14F-4D97-AF65-F5344CB8AC3E}">
        <p14:creationId xmlns:p14="http://schemas.microsoft.com/office/powerpoint/2010/main" val="521494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981D5C7-571F-42C7-8EE2-8718D7D24F52}" type="slidenum">
              <a:rPr lang="en-AU" smtClean="0"/>
              <a:t>‹#›</a:t>
            </a:fld>
            <a:endParaRPr lang="en-AU"/>
          </a:p>
        </p:txBody>
      </p:sp>
      <p:sp>
        <p:nvSpPr>
          <p:cNvPr id="5" name="Date Placeholder 4"/>
          <p:cNvSpPr>
            <a:spLocks noGrp="1"/>
          </p:cNvSpPr>
          <p:nvPr>
            <p:ph type="dt" sz="half" idx="10"/>
          </p:nvPr>
        </p:nvSpPr>
        <p:spPr/>
        <p:txBody>
          <a:bodyPr/>
          <a:lstStyle/>
          <a:p>
            <a:fld id="{D8B74D56-DDD6-47F0-ADCB-53AE492CAB79}" type="datetimeFigureOut">
              <a:rPr lang="en-AU" smtClean="0"/>
              <a:t>13/08/2024</a:t>
            </a:fld>
            <a:endParaRPr lang="en-AU"/>
          </a:p>
        </p:txBody>
      </p:sp>
    </p:spTree>
    <p:extLst>
      <p:ext uri="{BB962C8B-B14F-4D97-AF65-F5344CB8AC3E}">
        <p14:creationId xmlns:p14="http://schemas.microsoft.com/office/powerpoint/2010/main" val="1130609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8B74D56-DDD6-47F0-ADCB-53AE492CAB79}" type="datetimeFigureOut">
              <a:rPr lang="en-AU" smtClean="0"/>
              <a:t>13/08/2024</a:t>
            </a:fld>
            <a:endParaRPr lang="en-A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981D5C7-571F-42C7-8EE2-8718D7D24F52}" type="slidenum">
              <a:rPr lang="en-AU" smtClean="0"/>
              <a:t>‹#›</a:t>
            </a:fld>
            <a:endParaRPr lang="en-AU"/>
          </a:p>
        </p:txBody>
      </p:sp>
      <p:sp>
        <p:nvSpPr>
          <p:cNvPr id="7" name="TextBox 6">
            <a:extLst>
              <a:ext uri="{FF2B5EF4-FFF2-40B4-BE49-F238E27FC236}">
                <a16:creationId xmlns:a16="http://schemas.microsoft.com/office/drawing/2014/main" id="{97064F54-DBEC-9341-0137-88538D564649}"/>
              </a:ext>
            </a:extLst>
          </p:cNvPr>
          <p:cNvSpPr txBox="1"/>
          <p:nvPr userDrawn="1">
            <p:extLst>
              <p:ext uri="{1162E1C5-73C7-4A58-AE30-91384D911F3F}">
                <p184:classification xmlns:p184="http://schemas.microsoft.com/office/powerpoint/2018/4/main" val="ftr"/>
              </p:ext>
            </p:extLst>
          </p:nvPr>
        </p:nvSpPr>
        <p:spPr>
          <a:xfrm>
            <a:off x="5711825" y="6642100"/>
            <a:ext cx="796925" cy="152400"/>
          </a:xfrm>
          <a:prstGeom prst="rect">
            <a:avLst/>
          </a:prstGeom>
        </p:spPr>
        <p:txBody>
          <a:bodyPr horzOverflow="overflow" lIns="0" tIns="0" rIns="0" bIns="0">
            <a:spAutoFit/>
          </a:bodyPr>
          <a:lstStyle/>
          <a:p>
            <a:pPr algn="l"/>
            <a:r>
              <a:rPr lang="en-AU" sz="1000">
                <a:solidFill>
                  <a:srgbClr val="000000"/>
                </a:solidFill>
                <a:latin typeface="Calibri" panose="020F0502020204030204" pitchFamily="34" charset="0"/>
                <a:cs typeface="Calibri" panose="020F0502020204030204" pitchFamily="34" charset="0"/>
              </a:rPr>
              <a:t>CONFIDENTIAL</a:t>
            </a:r>
          </a:p>
        </p:txBody>
      </p:sp>
    </p:spTree>
    <p:extLst>
      <p:ext uri="{BB962C8B-B14F-4D97-AF65-F5344CB8AC3E}">
        <p14:creationId xmlns:p14="http://schemas.microsoft.com/office/powerpoint/2010/main" val="47610464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image" Target="../media/image13.jpeg"/><Relationship Id="rId1" Type="http://schemas.openxmlformats.org/officeDocument/2006/relationships/slideLayout" Target="../slideLayouts/slideLayout7.xml"/><Relationship Id="rId4" Type="http://schemas.openxmlformats.org/officeDocument/2006/relationships/image" Target="../media/image14.emf"/></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diagramLayout" Target="../diagrams/layout4.xml"/><Relationship Id="rId7" Type="http://schemas.openxmlformats.org/officeDocument/2006/relationships/hyperlink" Target="https://itsmyhomenetau-my.sharepoint.com/personal/430020083_itsmyhome_net_au/Documents/Desktop/Storing_Querying_JSON_Data.txt" TargetMode="Externa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 Id="rId9" Type="http://schemas.openxmlformats.org/officeDocument/2006/relationships/image" Target="../media/image10.e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diagramLayout" Target="../diagrams/layout5.xml"/><Relationship Id="rId7" Type="http://schemas.openxmlformats.org/officeDocument/2006/relationships/hyperlink" Target="https://itsmyhomenetau-my.sharepoint.com/personal/430020083_itsmyhome_net_au/Documents/Desktop/generating%20JSON%20Document%20from%20Select%20Query.txt" TargetMode="Externa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11" Type="http://schemas.openxmlformats.org/officeDocument/2006/relationships/image" Target="../media/image12.emf"/><Relationship Id="rId5" Type="http://schemas.openxmlformats.org/officeDocument/2006/relationships/diagramColors" Target="../diagrams/colors5.xml"/><Relationship Id="rId10" Type="http://schemas.openxmlformats.org/officeDocument/2006/relationships/oleObject" Target="../embeddings/oleObject3.bin"/><Relationship Id="rId4" Type="http://schemas.openxmlformats.org/officeDocument/2006/relationships/diagramQuickStyle" Target="../diagrams/quickStyle5.xml"/><Relationship Id="rId9" Type="http://schemas.openxmlformats.org/officeDocument/2006/relationships/image" Target="../media/image11.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6">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8">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1" name="Straight Connector 10">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371C01A5-5DAD-E341-63A3-1F94BD741F55}"/>
              </a:ext>
            </a:extLst>
          </p:cNvPr>
          <p:cNvSpPr>
            <a:spLocks noGrp="1"/>
          </p:cNvSpPr>
          <p:nvPr>
            <p:ph type="ctrTitle"/>
          </p:nvPr>
        </p:nvSpPr>
        <p:spPr>
          <a:xfrm>
            <a:off x="2768137" y="1629295"/>
            <a:ext cx="4372496" cy="2726574"/>
          </a:xfrm>
        </p:spPr>
        <p:txBody>
          <a:bodyPr>
            <a:normAutofit/>
          </a:bodyPr>
          <a:lstStyle/>
          <a:p>
            <a:pPr algn="ctr"/>
            <a:r>
              <a:rPr lang="en-US" b="1" dirty="0"/>
              <a:t>Processing JSON in Oracle DB</a:t>
            </a:r>
            <a:endParaRPr lang="en-AU" b="1" dirty="0"/>
          </a:p>
        </p:txBody>
      </p:sp>
    </p:spTree>
    <p:extLst>
      <p:ext uri="{BB962C8B-B14F-4D97-AF65-F5344CB8AC3E}">
        <p14:creationId xmlns:p14="http://schemas.microsoft.com/office/powerpoint/2010/main" val="87839287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Group 8">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7" name="Picture 4" descr="Light bulb on yellow background with sketched light beams and cord">
            <a:extLst>
              <a:ext uri="{FF2B5EF4-FFF2-40B4-BE49-F238E27FC236}">
                <a16:creationId xmlns:a16="http://schemas.microsoft.com/office/drawing/2014/main" id="{3F5A0AE5-258E-59FF-27D9-0504DA0BFB5D}"/>
              </a:ext>
            </a:extLst>
          </p:cNvPr>
          <p:cNvPicPr>
            <a:picLocks noChangeAspect="1"/>
          </p:cNvPicPr>
          <p:nvPr/>
        </p:nvPicPr>
        <p:blipFill>
          <a:blip r:embed="rId2"/>
          <a:srcRect l="28957"/>
          <a:stretch/>
        </p:blipFill>
        <p:spPr>
          <a:xfrm>
            <a:off x="4528456" y="-1"/>
            <a:ext cx="7663544"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D1AEEAB6-9E87-1515-87FF-AD77822F7975}"/>
              </a:ext>
            </a:extLst>
          </p:cNvPr>
          <p:cNvSpPr txBox="1">
            <a:spLocks/>
          </p:cNvSpPr>
          <p:nvPr/>
        </p:nvSpPr>
        <p:spPr>
          <a:xfrm>
            <a:off x="677333" y="609600"/>
            <a:ext cx="3851123" cy="132080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457200">
              <a:spcAft>
                <a:spcPts val="600"/>
              </a:spcAft>
            </a:pPr>
            <a:r>
              <a:rPr lang="en-US" sz="3600" b="1" dirty="0">
                <a:solidFill>
                  <a:schemeClr val="accent1"/>
                </a:solidFill>
              </a:rPr>
              <a:t>Helia Business use case</a:t>
            </a:r>
          </a:p>
        </p:txBody>
      </p:sp>
      <p:sp>
        <p:nvSpPr>
          <p:cNvPr id="3" name="Title 1">
            <a:extLst>
              <a:ext uri="{FF2B5EF4-FFF2-40B4-BE49-F238E27FC236}">
                <a16:creationId xmlns:a16="http://schemas.microsoft.com/office/drawing/2014/main" id="{BC2334C5-F756-2C6B-0491-6F95AF6DDFA0}"/>
              </a:ext>
            </a:extLst>
          </p:cNvPr>
          <p:cNvSpPr txBox="1">
            <a:spLocks/>
          </p:cNvSpPr>
          <p:nvPr/>
        </p:nvSpPr>
        <p:spPr>
          <a:xfrm>
            <a:off x="677334" y="2160589"/>
            <a:ext cx="3851122" cy="3880773"/>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457200">
              <a:spcBef>
                <a:spcPts val="1000"/>
              </a:spcBef>
              <a:buClr>
                <a:schemeClr val="accent1"/>
              </a:buClr>
              <a:buSzPct val="80000"/>
              <a:buFont typeface="Wingdings 3" charset="2"/>
              <a:buChar char=""/>
            </a:pPr>
            <a:r>
              <a:rPr lang="en-US" sz="1400" dirty="0">
                <a:solidFill>
                  <a:schemeClr val="tx1">
                    <a:lumMod val="75000"/>
                    <a:lumOff val="25000"/>
                  </a:schemeClr>
                </a:solidFill>
                <a:latin typeface="+mn-lt"/>
                <a:ea typeface="+mn-ea"/>
                <a:cs typeface="+mn-cs"/>
              </a:rPr>
              <a:t>Applications make calls to Oracle store procedure and receives the data in form of NTs. And convert these data into JSON for further processing.</a:t>
            </a:r>
          </a:p>
          <a:p>
            <a:pPr defTabSz="457200">
              <a:spcBef>
                <a:spcPts val="1000"/>
              </a:spcBef>
              <a:buClr>
                <a:schemeClr val="accent1"/>
              </a:buClr>
              <a:buSzPct val="80000"/>
              <a:buFont typeface="Wingdings 3" charset="2"/>
              <a:buChar char=""/>
            </a:pPr>
            <a:endParaRPr lang="en-US" sz="1400" dirty="0">
              <a:solidFill>
                <a:schemeClr val="tx1">
                  <a:lumMod val="75000"/>
                  <a:lumOff val="25000"/>
                </a:schemeClr>
              </a:solidFill>
              <a:latin typeface="+mn-lt"/>
              <a:ea typeface="+mn-ea"/>
              <a:cs typeface="+mn-cs"/>
            </a:endParaRPr>
          </a:p>
          <a:p>
            <a:pPr defTabSz="457200">
              <a:spcBef>
                <a:spcPts val="1000"/>
              </a:spcBef>
              <a:buClr>
                <a:schemeClr val="accent1"/>
              </a:buClr>
              <a:buSzPct val="80000"/>
              <a:buFont typeface="Wingdings 3" charset="2"/>
              <a:buChar char=""/>
            </a:pPr>
            <a:r>
              <a:rPr lang="en-US" sz="1400" dirty="0">
                <a:solidFill>
                  <a:schemeClr val="tx1">
                    <a:lumMod val="75000"/>
                    <a:lumOff val="25000"/>
                  </a:schemeClr>
                </a:solidFill>
                <a:latin typeface="+mn-lt"/>
                <a:ea typeface="+mn-ea"/>
                <a:cs typeface="+mn-cs"/>
              </a:rPr>
              <a:t>Oracle has the enough libraries to generate JSON simple in the first place, so sending the data in the form of JSON format instead of NT will simply the application processing and it is most efficient.</a:t>
            </a:r>
          </a:p>
          <a:p>
            <a:pPr defTabSz="457200">
              <a:spcBef>
                <a:spcPts val="1000"/>
              </a:spcBef>
              <a:buClr>
                <a:schemeClr val="accent1"/>
              </a:buClr>
              <a:buSzPct val="80000"/>
              <a:buFont typeface="Wingdings 3" charset="2"/>
              <a:buChar char=""/>
            </a:pPr>
            <a:endParaRPr lang="en-US" sz="1400" dirty="0">
              <a:solidFill>
                <a:schemeClr val="tx1">
                  <a:lumMod val="75000"/>
                  <a:lumOff val="25000"/>
                </a:schemeClr>
              </a:solidFill>
              <a:latin typeface="+mn-lt"/>
              <a:ea typeface="+mn-ea"/>
              <a:cs typeface="+mn-cs"/>
            </a:endParaRPr>
          </a:p>
          <a:p>
            <a:pPr defTabSz="457200">
              <a:spcBef>
                <a:spcPts val="1000"/>
              </a:spcBef>
              <a:buClr>
                <a:schemeClr val="accent1"/>
              </a:buClr>
              <a:buSzPct val="80000"/>
              <a:buFont typeface="Wingdings 3" charset="2"/>
              <a:buChar char=""/>
            </a:pPr>
            <a:r>
              <a:rPr lang="en-US" sz="1400" dirty="0">
                <a:solidFill>
                  <a:schemeClr val="tx1">
                    <a:lumMod val="75000"/>
                    <a:lumOff val="25000"/>
                  </a:schemeClr>
                </a:solidFill>
                <a:latin typeface="+mn-lt"/>
                <a:ea typeface="+mn-ea"/>
                <a:cs typeface="+mn-cs"/>
              </a:rPr>
              <a:t>Example scenarios : API Responses, Policy BOM, Policy Search results.</a:t>
            </a:r>
          </a:p>
        </p:txBody>
      </p:sp>
      <p:cxnSp>
        <p:nvCxnSpPr>
          <p:cNvPr id="8" name="Straight Connector 20">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Object 3">
            <a:extLst>
              <a:ext uri="{FF2B5EF4-FFF2-40B4-BE49-F238E27FC236}">
                <a16:creationId xmlns:a16="http://schemas.microsoft.com/office/drawing/2014/main" id="{B036B09F-B28F-8C35-5A1A-36BBDF853CF9}"/>
              </a:ext>
            </a:extLst>
          </p:cNvPr>
          <p:cNvGraphicFramePr>
            <a:graphicFrameLocks noChangeAspect="1"/>
          </p:cNvGraphicFramePr>
          <p:nvPr>
            <p:extLst>
              <p:ext uri="{D42A27DB-BD31-4B8C-83A1-F6EECF244321}">
                <p14:modId xmlns:p14="http://schemas.microsoft.com/office/powerpoint/2010/main" val="787289255"/>
              </p:ext>
            </p:extLst>
          </p:nvPr>
        </p:nvGraphicFramePr>
        <p:xfrm>
          <a:off x="448733" y="6062144"/>
          <a:ext cx="1663700" cy="527050"/>
        </p:xfrm>
        <a:graphic>
          <a:graphicData uri="http://schemas.openxmlformats.org/presentationml/2006/ole">
            <mc:AlternateContent xmlns:mc="http://schemas.openxmlformats.org/markup-compatibility/2006">
              <mc:Choice xmlns:v="urn:schemas-microsoft-com:vml" Requires="v">
                <p:oleObj name="Packager Shell Object" showAsIcon="1" r:id="rId3" imgW="1663683" imgH="526915" progId="Package">
                  <p:embed/>
                </p:oleObj>
              </mc:Choice>
              <mc:Fallback>
                <p:oleObj name="Packager Shell Object" showAsIcon="1" r:id="rId3" imgW="1663683" imgH="526915" progId="Package">
                  <p:embed/>
                  <p:pic>
                    <p:nvPicPr>
                      <p:cNvPr id="4" name="Object 3">
                        <a:extLst>
                          <a:ext uri="{FF2B5EF4-FFF2-40B4-BE49-F238E27FC236}">
                            <a16:creationId xmlns:a16="http://schemas.microsoft.com/office/drawing/2014/main" id="{B036B09F-B28F-8C35-5A1A-36BBDF853CF9}"/>
                          </a:ext>
                        </a:extLst>
                      </p:cNvPr>
                      <p:cNvPicPr/>
                      <p:nvPr/>
                    </p:nvPicPr>
                    <p:blipFill>
                      <a:blip r:embed="rId4"/>
                      <a:stretch>
                        <a:fillRect/>
                      </a:stretch>
                    </p:blipFill>
                    <p:spPr>
                      <a:xfrm>
                        <a:off x="448733" y="6062144"/>
                        <a:ext cx="1663700" cy="527050"/>
                      </a:xfrm>
                      <a:prstGeom prst="rect">
                        <a:avLst/>
                      </a:prstGeom>
                    </p:spPr>
                  </p:pic>
                </p:oleObj>
              </mc:Fallback>
            </mc:AlternateContent>
          </a:graphicData>
        </a:graphic>
      </p:graphicFrame>
    </p:spTree>
    <p:extLst>
      <p:ext uri="{BB962C8B-B14F-4D97-AF65-F5344CB8AC3E}">
        <p14:creationId xmlns:p14="http://schemas.microsoft.com/office/powerpoint/2010/main" val="788692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1" name="Straight Connector 10">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Picture 4" descr="Question mark against red wall">
            <a:extLst>
              <a:ext uri="{FF2B5EF4-FFF2-40B4-BE49-F238E27FC236}">
                <a16:creationId xmlns:a16="http://schemas.microsoft.com/office/drawing/2014/main" id="{F8F84064-F9B6-722C-A539-BF65EDA22C2F}"/>
              </a:ext>
            </a:extLst>
          </p:cNvPr>
          <p:cNvPicPr>
            <a:picLocks noChangeAspect="1"/>
          </p:cNvPicPr>
          <p:nvPr/>
        </p:nvPicPr>
        <p:blipFill>
          <a:blip r:embed="rId2">
            <a:duotone>
              <a:prstClr val="black"/>
              <a:prstClr val="white"/>
            </a:duotone>
          </a:blip>
          <a:srcRect l="37444" r="1" b="1"/>
          <a:stretch/>
        </p:blipFill>
        <p:spPr>
          <a:xfrm>
            <a:off x="5097780" y="-1"/>
            <a:ext cx="7091044" cy="6858001"/>
          </a:xfrm>
          <a:custGeom>
            <a:avLst/>
            <a:gdLst/>
            <a:ahLst/>
            <a:cxnLst/>
            <a:rect l="l" t="t" r="r" b="b"/>
            <a:pathLst>
              <a:path w="7091044" h="6858001">
                <a:moveTo>
                  <a:pt x="405750" y="0"/>
                </a:moveTo>
                <a:lnTo>
                  <a:pt x="7091044" y="0"/>
                </a:lnTo>
                <a:lnTo>
                  <a:pt x="7091044" y="6858001"/>
                </a:lnTo>
                <a:lnTo>
                  <a:pt x="53572" y="6858001"/>
                </a:lnTo>
                <a:lnTo>
                  <a:pt x="1828991" y="4521201"/>
                </a:lnTo>
                <a:close/>
                <a:moveTo>
                  <a:pt x="0" y="0"/>
                </a:moveTo>
                <a:lnTo>
                  <a:pt x="405750" y="0"/>
                </a:lnTo>
                <a:lnTo>
                  <a:pt x="0" y="434"/>
                </a:lnTo>
                <a:close/>
              </a:path>
            </a:pathLst>
          </a:custGeom>
        </p:spPr>
      </p:pic>
      <p:sp>
        <p:nvSpPr>
          <p:cNvPr id="3" name="TextBox 2">
            <a:extLst>
              <a:ext uri="{FF2B5EF4-FFF2-40B4-BE49-F238E27FC236}">
                <a16:creationId xmlns:a16="http://schemas.microsoft.com/office/drawing/2014/main" id="{62CC811C-0CC3-BE17-59D6-99B8493939C3}"/>
              </a:ext>
            </a:extLst>
          </p:cNvPr>
          <p:cNvSpPr txBox="1"/>
          <p:nvPr/>
        </p:nvSpPr>
        <p:spPr>
          <a:xfrm>
            <a:off x="668866" y="1678666"/>
            <a:ext cx="5123515" cy="2369093"/>
          </a:xfrm>
          <a:prstGeom prst="rect">
            <a:avLst/>
          </a:prstGeom>
        </p:spPr>
        <p:txBody>
          <a:bodyPr vert="horz" lIns="91440" tIns="45720" rIns="91440" bIns="45720" rtlCol="0" anchor="b">
            <a:normAutofit/>
          </a:bodyPr>
          <a:lstStyle/>
          <a:p>
            <a:pPr algn="r">
              <a:spcBef>
                <a:spcPct val="0"/>
              </a:spcBef>
              <a:spcAft>
                <a:spcPts val="600"/>
              </a:spcAft>
            </a:pPr>
            <a:r>
              <a:rPr lang="en-US" sz="8800" b="1" i="0" dirty="0">
                <a:solidFill>
                  <a:schemeClr val="accent1"/>
                </a:solidFill>
                <a:effectLst/>
                <a:latin typeface="+mj-lt"/>
                <a:ea typeface="+mj-ea"/>
                <a:cs typeface="+mj-cs"/>
              </a:rPr>
              <a:t>Q&amp;A</a:t>
            </a:r>
          </a:p>
        </p:txBody>
      </p:sp>
      <p:cxnSp>
        <p:nvCxnSpPr>
          <p:cNvPr id="21" name="Straight Connector 20">
            <a:extLst>
              <a:ext uri="{FF2B5EF4-FFF2-40B4-BE49-F238E27FC236}">
                <a16:creationId xmlns:a16="http://schemas.microsoft.com/office/drawing/2014/main" id="{27A85E05-9D34-4977-8352-DB39569974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5CDED616-E554-4DB6-9F28-08F38A64A9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8CDA3497-1EDA-4EB3-9C27-4D9835D30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41F9764E-9AA0-49A3-9EA2-885EE9914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4">
            <a:extLst>
              <a:ext uri="{FF2B5EF4-FFF2-40B4-BE49-F238E27FC236}">
                <a16:creationId xmlns:a16="http://schemas.microsoft.com/office/drawing/2014/main" id="{FA3A4F4A-4DC4-43F2-AC2D-06211A812F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84CFB374-B343-457A-B567-B4D784B1F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0597FEEE-1E11-4396-BB69-B43FA92F9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A2DB2F81-3E68-4044-B7C2-03DEEC50D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29">
            <a:extLst>
              <a:ext uri="{FF2B5EF4-FFF2-40B4-BE49-F238E27FC236}">
                <a16:creationId xmlns:a16="http://schemas.microsoft.com/office/drawing/2014/main" id="{DC2F7294-2397-4C96-AB1E-E66CDEA3B5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582690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6280969-F024-466D-A1DB-4F848C51D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63FDD802-E6D8-4979-A1B9-BA705AE4DA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DE509DD-4B76-45F0-8144-02F1D7E1AE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FEAEFD53-0220-48B1-9EA8-3EAE151E8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92E7FABD-916D-4FF9-B5F3-44E53AFD39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826F9772-AEFE-4C6D-82B6-1207069B8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ACFBF3A9-B76A-4B4B-B6D7-CA4651F5C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BF0FAA0A-B682-4A83-BDD8-BCE0AB41C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7874A013-E5E2-4AE1-8E93-029A2B41E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4355329E-E608-4F7A-B4EF-8FEF07D75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53D9BFDF-B250-44FF-9BD7-C204EFBFC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4" name="Rectangle 23">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0"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37">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Freeform: Shape 39">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Smiling Face with No Fill">
            <a:extLst>
              <a:ext uri="{FF2B5EF4-FFF2-40B4-BE49-F238E27FC236}">
                <a16:creationId xmlns:a16="http://schemas.microsoft.com/office/drawing/2014/main" id="{7A352131-D7EE-B109-13DA-FF69C5E9DC4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51" y="1545062"/>
            <a:ext cx="3856774" cy="3856774"/>
          </a:xfrm>
          <a:prstGeom prst="rect">
            <a:avLst/>
          </a:prstGeom>
        </p:spPr>
      </p:pic>
      <p:sp>
        <p:nvSpPr>
          <p:cNvPr id="3" name="TextBox 2">
            <a:extLst>
              <a:ext uri="{FF2B5EF4-FFF2-40B4-BE49-F238E27FC236}">
                <a16:creationId xmlns:a16="http://schemas.microsoft.com/office/drawing/2014/main" id="{982496E4-140F-5B8D-0D5E-8368E429CE4A}"/>
              </a:ext>
            </a:extLst>
          </p:cNvPr>
          <p:cNvSpPr txBox="1"/>
          <p:nvPr/>
        </p:nvSpPr>
        <p:spPr>
          <a:xfrm>
            <a:off x="6767257" y="2634129"/>
            <a:ext cx="4512988" cy="3317938"/>
          </a:xfrm>
          <a:prstGeom prst="rect">
            <a:avLst/>
          </a:prstGeom>
        </p:spPr>
        <p:txBody>
          <a:bodyPr vert="horz" lIns="91440" tIns="45720" rIns="91440" bIns="45720" rtlCol="0" anchor="t">
            <a:normAutofit/>
          </a:bodyPr>
          <a:lstStyle/>
          <a:p>
            <a:pPr>
              <a:spcBef>
                <a:spcPts val="1000"/>
              </a:spcBef>
              <a:buClr>
                <a:schemeClr val="accent1"/>
              </a:buClr>
              <a:buSzPct val="80000"/>
            </a:pPr>
            <a:r>
              <a:rPr lang="en-US" sz="9600" b="1" i="0" dirty="0">
                <a:solidFill>
                  <a:srgbClr val="FFFFFF"/>
                </a:solidFill>
                <a:effectLst/>
              </a:rPr>
              <a:t>Thanks</a:t>
            </a:r>
          </a:p>
        </p:txBody>
      </p:sp>
    </p:spTree>
    <p:extLst>
      <p:ext uri="{BB962C8B-B14F-4D97-AF65-F5344CB8AC3E}">
        <p14:creationId xmlns:p14="http://schemas.microsoft.com/office/powerpoint/2010/main" val="677223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70517-E645-1381-58C4-74AC548B56A2}"/>
              </a:ext>
            </a:extLst>
          </p:cNvPr>
          <p:cNvSpPr txBox="1">
            <a:spLocks/>
          </p:cNvSpPr>
          <p:nvPr/>
        </p:nvSpPr>
        <p:spPr>
          <a:xfrm>
            <a:off x="107156" y="312894"/>
            <a:ext cx="9121788" cy="74391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Topics Covered</a:t>
            </a:r>
            <a:endParaRPr lang="en-AU" b="1" dirty="0"/>
          </a:p>
        </p:txBody>
      </p:sp>
      <p:graphicFrame>
        <p:nvGraphicFramePr>
          <p:cNvPr id="5" name="Title 1">
            <a:extLst>
              <a:ext uri="{FF2B5EF4-FFF2-40B4-BE49-F238E27FC236}">
                <a16:creationId xmlns:a16="http://schemas.microsoft.com/office/drawing/2014/main" id="{11EE6438-B1DB-4665-35DD-85D87F495A93}"/>
              </a:ext>
            </a:extLst>
          </p:cNvPr>
          <p:cNvGraphicFramePr/>
          <p:nvPr>
            <p:extLst>
              <p:ext uri="{D42A27DB-BD31-4B8C-83A1-F6EECF244321}">
                <p14:modId xmlns:p14="http://schemas.microsoft.com/office/powerpoint/2010/main" val="3611612492"/>
              </p:ext>
            </p:extLst>
          </p:nvPr>
        </p:nvGraphicFramePr>
        <p:xfrm>
          <a:off x="495266" y="1563209"/>
          <a:ext cx="7351949" cy="43340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9657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AEEAB6-9E87-1515-87FF-AD77822F7975}"/>
              </a:ext>
            </a:extLst>
          </p:cNvPr>
          <p:cNvSpPr txBox="1">
            <a:spLocks/>
          </p:cNvSpPr>
          <p:nvPr/>
        </p:nvSpPr>
        <p:spPr>
          <a:xfrm>
            <a:off x="1333502" y="609600"/>
            <a:ext cx="8596668" cy="132080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457200">
              <a:spcAft>
                <a:spcPts val="600"/>
              </a:spcAft>
            </a:pPr>
            <a:r>
              <a:rPr lang="en-US" sz="3600" b="1">
                <a:solidFill>
                  <a:schemeClr val="accent1"/>
                </a:solidFill>
              </a:rPr>
              <a:t>What is JSON?</a:t>
            </a:r>
          </a:p>
        </p:txBody>
      </p:sp>
      <p:sp>
        <p:nvSpPr>
          <p:cNvPr id="22" name="Isosceles Triangle 21">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Title 1">
            <a:extLst>
              <a:ext uri="{FF2B5EF4-FFF2-40B4-BE49-F238E27FC236}">
                <a16:creationId xmlns:a16="http://schemas.microsoft.com/office/drawing/2014/main" id="{BC2334C5-F756-2C6B-0491-6F95AF6DDFA0}"/>
              </a:ext>
            </a:extLst>
          </p:cNvPr>
          <p:cNvSpPr txBox="1">
            <a:spLocks/>
          </p:cNvSpPr>
          <p:nvPr/>
        </p:nvSpPr>
        <p:spPr>
          <a:xfrm>
            <a:off x="1333502" y="2160589"/>
            <a:ext cx="8596668" cy="3880773"/>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457200">
              <a:spcBef>
                <a:spcPts val="1000"/>
              </a:spcBef>
              <a:buClr>
                <a:schemeClr val="accent1"/>
              </a:buClr>
              <a:buSzPct val="80000"/>
              <a:buFont typeface="Wingdings 3" charset="2"/>
              <a:buChar char=""/>
            </a:pPr>
            <a:r>
              <a:rPr lang="en-US" sz="2800" b="0" i="0" dirty="0">
                <a:solidFill>
                  <a:schemeClr val="tx1">
                    <a:lumMod val="75000"/>
                    <a:lumOff val="25000"/>
                  </a:schemeClr>
                </a:solidFill>
                <a:effectLst/>
                <a:latin typeface="+mn-lt"/>
                <a:ea typeface="+mn-ea"/>
                <a:cs typeface="+mn-cs"/>
              </a:rPr>
              <a:t>JavaScript Object Notation (JSON) is a standard text-based format for representing semi-structured data based on JavaScript object syntax. </a:t>
            </a:r>
          </a:p>
          <a:p>
            <a:pPr defTabSz="457200">
              <a:spcBef>
                <a:spcPts val="1000"/>
              </a:spcBef>
              <a:buClr>
                <a:schemeClr val="accent1"/>
              </a:buClr>
              <a:buSzPct val="80000"/>
              <a:buFont typeface="Wingdings 3" charset="2"/>
              <a:buChar char=""/>
            </a:pPr>
            <a:endParaRPr lang="en-US" sz="2800" dirty="0">
              <a:solidFill>
                <a:schemeClr val="tx1">
                  <a:lumMod val="75000"/>
                  <a:lumOff val="25000"/>
                </a:schemeClr>
              </a:solidFill>
              <a:latin typeface="+mn-lt"/>
              <a:ea typeface="+mn-ea"/>
              <a:cs typeface="+mn-cs"/>
            </a:endParaRPr>
          </a:p>
          <a:p>
            <a:pPr defTabSz="457200">
              <a:spcBef>
                <a:spcPts val="1000"/>
              </a:spcBef>
              <a:buClr>
                <a:schemeClr val="accent1"/>
              </a:buClr>
              <a:buSzPct val="80000"/>
              <a:buFont typeface="Wingdings 3" charset="2"/>
              <a:buChar char=""/>
            </a:pPr>
            <a:r>
              <a:rPr lang="en-US" sz="2800" b="0" i="0" dirty="0">
                <a:solidFill>
                  <a:schemeClr val="tx1">
                    <a:lumMod val="75000"/>
                    <a:lumOff val="25000"/>
                  </a:schemeClr>
                </a:solidFill>
                <a:effectLst/>
                <a:latin typeface="+mn-lt"/>
                <a:ea typeface="+mn-ea"/>
                <a:cs typeface="+mn-cs"/>
              </a:rPr>
              <a:t>It is commonly used for transmitting data in web applications (e.g., sending some data from the server to the client, so it can be displayed on a web page, or vice versa). </a:t>
            </a:r>
            <a:endParaRPr lang="en-US" sz="2800" dirty="0">
              <a:solidFill>
                <a:schemeClr val="tx1">
                  <a:lumMod val="75000"/>
                  <a:lumOff val="25000"/>
                </a:schemeClr>
              </a:solidFill>
              <a:latin typeface="+mn-lt"/>
              <a:ea typeface="+mn-ea"/>
              <a:cs typeface="+mn-cs"/>
            </a:endParaRPr>
          </a:p>
        </p:txBody>
      </p:sp>
      <p:sp>
        <p:nvSpPr>
          <p:cNvPr id="24" name="Isosceles Triangle 23">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92342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47CDE17-06F4-4FCE-8BFE-AD89EACB70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4A64534B-C7D9-476B-876D-0A9259D502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527E124-CDC8-4D04-848D-E43E18F425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A768FF94-39B1-44FB-9670-D6F5007FB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FCE6337A-0F72-4D0B-81DA-748DC80AB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2972CF86-A510-4E29-8CED-C0612D080F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51B0A8D9-B28B-4CE3-8AB6-6633ADD997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25DA9CC-B1B1-4F33-9ED2-89012EA5B4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6AE546F2-92C0-4C9C-BF28-052A7D0A3B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1111385C-91E7-44E8-AAE5-019E48D76F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54455A30-C651-4002-BE70-2A0F05BA38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24" name="Straight Connector 23">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D1AEEAB6-9E87-1515-87FF-AD77822F7975}"/>
              </a:ext>
            </a:extLst>
          </p:cNvPr>
          <p:cNvSpPr txBox="1">
            <a:spLocks/>
          </p:cNvSpPr>
          <p:nvPr/>
        </p:nvSpPr>
        <p:spPr>
          <a:xfrm>
            <a:off x="652481" y="1382486"/>
            <a:ext cx="3547581" cy="40930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457200">
              <a:spcAft>
                <a:spcPts val="600"/>
              </a:spcAft>
            </a:pPr>
            <a:r>
              <a:rPr lang="en-US" b="1">
                <a:solidFill>
                  <a:schemeClr val="accent1">
                    <a:lumMod val="75000"/>
                  </a:schemeClr>
                </a:solidFill>
              </a:rPr>
              <a:t>Why JSON?</a:t>
            </a:r>
          </a:p>
        </p:txBody>
      </p:sp>
      <p:sp>
        <p:nvSpPr>
          <p:cNvPr id="34" name="Rectangle 33">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itle 1">
            <a:extLst>
              <a:ext uri="{FF2B5EF4-FFF2-40B4-BE49-F238E27FC236}">
                <a16:creationId xmlns:a16="http://schemas.microsoft.com/office/drawing/2014/main" id="{898A50D8-F807-E5D0-3525-553B8F27802F}"/>
              </a:ext>
            </a:extLst>
          </p:cNvPr>
          <p:cNvGraphicFramePr/>
          <p:nvPr>
            <p:extLst>
              <p:ext uri="{D42A27DB-BD31-4B8C-83A1-F6EECF244321}">
                <p14:modId xmlns:p14="http://schemas.microsoft.com/office/powerpoint/2010/main" val="3242993378"/>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8811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D1AEEAB6-9E87-1515-87FF-AD77822F7975}"/>
              </a:ext>
            </a:extLst>
          </p:cNvPr>
          <p:cNvSpPr txBox="1">
            <a:spLocks/>
          </p:cNvSpPr>
          <p:nvPr/>
        </p:nvSpPr>
        <p:spPr>
          <a:xfrm>
            <a:off x="2786047" y="609600"/>
            <a:ext cx="6487955" cy="132080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457200">
              <a:spcAft>
                <a:spcPts val="600"/>
              </a:spcAft>
            </a:pPr>
            <a:r>
              <a:rPr lang="en-US" sz="3600" b="1">
                <a:solidFill>
                  <a:schemeClr val="accent1"/>
                </a:solidFill>
              </a:rPr>
              <a:t>JSON Datatypes</a:t>
            </a:r>
          </a:p>
          <a:p>
            <a:pPr defTabSz="457200">
              <a:spcAft>
                <a:spcPts val="600"/>
              </a:spcAft>
            </a:pPr>
            <a:endParaRPr lang="en-US" sz="3600">
              <a:solidFill>
                <a:schemeClr val="accent1"/>
              </a:solidFill>
            </a:endParaRPr>
          </a:p>
        </p:txBody>
      </p:sp>
      <p:pic>
        <p:nvPicPr>
          <p:cNvPr id="5" name="Picture 4" descr="Antique cash register keys">
            <a:extLst>
              <a:ext uri="{FF2B5EF4-FFF2-40B4-BE49-F238E27FC236}">
                <a16:creationId xmlns:a16="http://schemas.microsoft.com/office/drawing/2014/main" id="{68B9AC81-36FD-3DA0-7C1D-FEA8A9BD43E4}"/>
              </a:ext>
            </a:extLst>
          </p:cNvPr>
          <p:cNvPicPr>
            <a:picLocks noChangeAspect="1"/>
          </p:cNvPicPr>
          <p:nvPr/>
        </p:nvPicPr>
        <p:blipFill>
          <a:blip r:embed="rId2">
            <a:duotone>
              <a:prstClr val="black"/>
              <a:schemeClr val="tx2">
                <a:tint val="45000"/>
                <a:satMod val="400000"/>
              </a:schemeClr>
            </a:duotone>
          </a:blip>
          <a:srcRect l="35098" r="38461" b="1"/>
          <a:stretch/>
        </p:blipFill>
        <p:spPr>
          <a:xfrm>
            <a:off x="20" y="10"/>
            <a:ext cx="2734036" cy="6876278"/>
          </a:xfrm>
          <a:custGeom>
            <a:avLst/>
            <a:gdLst/>
            <a:ahLst/>
            <a:cxnLst/>
            <a:rect l="l" t="t" r="r" b="b"/>
            <a:pathLst>
              <a:path w="2734056" h="6858000">
                <a:moveTo>
                  <a:pt x="0" y="0"/>
                </a:moveTo>
                <a:lnTo>
                  <a:pt x="1674254" y="0"/>
                </a:lnTo>
                <a:lnTo>
                  <a:pt x="2734056" y="6850199"/>
                </a:lnTo>
                <a:lnTo>
                  <a:pt x="2734056" y="6858000"/>
                </a:lnTo>
                <a:lnTo>
                  <a:pt x="842596" y="6858000"/>
                </a:lnTo>
                <a:lnTo>
                  <a:pt x="0" y="1191846"/>
                </a:lnTo>
                <a:close/>
              </a:path>
            </a:pathLst>
          </a:custGeom>
        </p:spPr>
      </p:pic>
      <p:sp>
        <p:nvSpPr>
          <p:cNvPr id="21" name="Isosceles Triangle 20">
            <a:extLst>
              <a:ext uri="{FF2B5EF4-FFF2-40B4-BE49-F238E27FC236}">
                <a16:creationId xmlns:a16="http://schemas.microsoft.com/office/drawing/2014/main" id="{518E5A25-92C5-4F27-8E26-0AAAB0CDC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191846"/>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Title 1">
            <a:extLst>
              <a:ext uri="{FF2B5EF4-FFF2-40B4-BE49-F238E27FC236}">
                <a16:creationId xmlns:a16="http://schemas.microsoft.com/office/drawing/2014/main" id="{BC2334C5-F756-2C6B-0491-6F95AF6DDFA0}"/>
              </a:ext>
            </a:extLst>
          </p:cNvPr>
          <p:cNvSpPr txBox="1">
            <a:spLocks/>
          </p:cNvSpPr>
          <p:nvPr/>
        </p:nvSpPr>
        <p:spPr>
          <a:xfrm>
            <a:off x="2786047" y="2160589"/>
            <a:ext cx="6487955" cy="3880773"/>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457200">
              <a:spcBef>
                <a:spcPts val="1000"/>
              </a:spcBef>
              <a:buClr>
                <a:schemeClr val="accent1"/>
              </a:buClr>
              <a:buSzPct val="80000"/>
              <a:buFont typeface="Wingdings 3" charset="2"/>
              <a:buChar char=""/>
            </a:pPr>
            <a:r>
              <a:rPr lang="en-US" sz="1400" b="1" i="0">
                <a:solidFill>
                  <a:schemeClr val="tx1">
                    <a:lumMod val="75000"/>
                    <a:lumOff val="25000"/>
                  </a:schemeClr>
                </a:solidFill>
                <a:effectLst/>
                <a:latin typeface="+mn-lt"/>
                <a:ea typeface="+mn-ea"/>
                <a:cs typeface="+mn-cs"/>
              </a:rPr>
              <a:t>Objects.</a:t>
            </a:r>
            <a:r>
              <a:rPr lang="en-US" sz="1400" b="0" i="0">
                <a:solidFill>
                  <a:schemeClr val="tx1">
                    <a:lumMod val="75000"/>
                    <a:lumOff val="25000"/>
                  </a:schemeClr>
                </a:solidFill>
                <a:effectLst/>
                <a:latin typeface="+mn-lt"/>
                <a:ea typeface="+mn-ea"/>
                <a:cs typeface="+mn-cs"/>
              </a:rPr>
              <a:t> A JSON object data type is a set of name or value pairs inserted between {} (curly braces). The keys must be strings and separated by a comma and should be unique.</a:t>
            </a:r>
          </a:p>
          <a:p>
            <a:pPr defTabSz="457200">
              <a:spcBef>
                <a:spcPts val="1000"/>
              </a:spcBef>
              <a:buClr>
                <a:schemeClr val="accent1"/>
              </a:buClr>
              <a:buSzPct val="80000"/>
              <a:buFont typeface="Wingdings 3" charset="2"/>
              <a:buChar char=""/>
            </a:pPr>
            <a:r>
              <a:rPr lang="en-US" sz="1400" b="1" i="0">
                <a:solidFill>
                  <a:schemeClr val="tx1">
                    <a:lumMod val="75000"/>
                    <a:lumOff val="25000"/>
                  </a:schemeClr>
                </a:solidFill>
                <a:effectLst/>
                <a:latin typeface="+mn-lt"/>
                <a:ea typeface="+mn-ea"/>
                <a:cs typeface="+mn-cs"/>
              </a:rPr>
              <a:t>Arrays.</a:t>
            </a:r>
            <a:r>
              <a:rPr lang="en-US" sz="1400" b="0" i="0">
                <a:solidFill>
                  <a:schemeClr val="tx1">
                    <a:lumMod val="75000"/>
                    <a:lumOff val="25000"/>
                  </a:schemeClr>
                </a:solidFill>
                <a:effectLst/>
                <a:latin typeface="+mn-lt"/>
                <a:ea typeface="+mn-ea"/>
                <a:cs typeface="+mn-cs"/>
              </a:rPr>
              <a:t> An array data type is an ordered collection of values. In JSON, array values must be type string, number, object, array, Boolean, or null.</a:t>
            </a:r>
          </a:p>
          <a:p>
            <a:pPr defTabSz="457200">
              <a:spcBef>
                <a:spcPts val="1000"/>
              </a:spcBef>
              <a:buClr>
                <a:schemeClr val="accent1"/>
              </a:buClr>
              <a:buSzPct val="80000"/>
              <a:buFont typeface="Wingdings 3" charset="2"/>
              <a:buChar char=""/>
            </a:pPr>
            <a:r>
              <a:rPr lang="en-US" sz="1400" b="1" i="0">
                <a:solidFill>
                  <a:schemeClr val="tx1">
                    <a:lumMod val="75000"/>
                    <a:lumOff val="25000"/>
                  </a:schemeClr>
                </a:solidFill>
                <a:effectLst/>
                <a:latin typeface="+mn-lt"/>
                <a:ea typeface="+mn-ea"/>
                <a:cs typeface="+mn-cs"/>
              </a:rPr>
              <a:t>Strings.</a:t>
            </a:r>
            <a:r>
              <a:rPr lang="en-US" sz="1400" b="0" i="0">
                <a:solidFill>
                  <a:schemeClr val="tx1">
                    <a:lumMod val="75000"/>
                    <a:lumOff val="25000"/>
                  </a:schemeClr>
                </a:solidFill>
                <a:effectLst/>
                <a:latin typeface="+mn-lt"/>
                <a:ea typeface="+mn-ea"/>
                <a:cs typeface="+mn-cs"/>
              </a:rPr>
              <a:t> In JSON, strings are enclosed in double quotation marks, can contain any Unicode character, and are commonly used to store and transmit text-based data, such as names, addresses, or descriptions.</a:t>
            </a:r>
          </a:p>
          <a:p>
            <a:pPr defTabSz="457200">
              <a:spcBef>
                <a:spcPts val="1000"/>
              </a:spcBef>
              <a:buClr>
                <a:schemeClr val="accent1"/>
              </a:buClr>
              <a:buSzPct val="80000"/>
              <a:buFont typeface="Wingdings 3" charset="2"/>
              <a:buChar char=""/>
            </a:pPr>
            <a:r>
              <a:rPr lang="en-US" sz="1400" b="1" i="0">
                <a:solidFill>
                  <a:schemeClr val="tx1">
                    <a:lumMod val="75000"/>
                    <a:lumOff val="25000"/>
                  </a:schemeClr>
                </a:solidFill>
                <a:effectLst/>
                <a:latin typeface="+mn-lt"/>
                <a:ea typeface="+mn-ea"/>
                <a:cs typeface="+mn-cs"/>
              </a:rPr>
              <a:t>Boolean.</a:t>
            </a:r>
            <a:r>
              <a:rPr lang="en-US" sz="1400" b="0" i="0">
                <a:solidFill>
                  <a:schemeClr val="tx1">
                    <a:lumMod val="75000"/>
                    <a:lumOff val="25000"/>
                  </a:schemeClr>
                </a:solidFill>
                <a:effectLst/>
                <a:latin typeface="+mn-lt"/>
                <a:ea typeface="+mn-ea"/>
                <a:cs typeface="+mn-cs"/>
              </a:rPr>
              <a:t> Boolean values are designated as either true or false. Boolean values aren’t surrounded by quotes and are treated as string values.</a:t>
            </a:r>
          </a:p>
          <a:p>
            <a:pPr defTabSz="457200">
              <a:spcBef>
                <a:spcPts val="1000"/>
              </a:spcBef>
              <a:buClr>
                <a:schemeClr val="accent1"/>
              </a:buClr>
              <a:buSzPct val="80000"/>
              <a:buFont typeface="Wingdings 3" charset="2"/>
              <a:buChar char=""/>
            </a:pPr>
            <a:r>
              <a:rPr lang="en-US" sz="1400" b="1" i="0">
                <a:solidFill>
                  <a:schemeClr val="tx1">
                    <a:lumMod val="75000"/>
                    <a:lumOff val="25000"/>
                  </a:schemeClr>
                </a:solidFill>
                <a:effectLst/>
                <a:latin typeface="+mn-lt"/>
                <a:ea typeface="+mn-ea"/>
                <a:cs typeface="+mn-cs"/>
              </a:rPr>
              <a:t>Null.</a:t>
            </a:r>
            <a:r>
              <a:rPr lang="en-US" sz="1400" b="0" i="0">
                <a:solidFill>
                  <a:schemeClr val="tx1">
                    <a:lumMod val="75000"/>
                    <a:lumOff val="25000"/>
                  </a:schemeClr>
                </a:solidFill>
                <a:effectLst/>
                <a:latin typeface="+mn-lt"/>
                <a:ea typeface="+mn-ea"/>
                <a:cs typeface="+mn-cs"/>
              </a:rPr>
              <a:t> Null represents a value that is intentionally left empty. When no value is assigned to a key, it can be treated as null.</a:t>
            </a:r>
          </a:p>
          <a:p>
            <a:pPr defTabSz="457200">
              <a:spcBef>
                <a:spcPts val="1000"/>
              </a:spcBef>
              <a:buClr>
                <a:schemeClr val="accent1"/>
              </a:buClr>
              <a:buSzPct val="80000"/>
              <a:buFont typeface="Wingdings 3" charset="2"/>
              <a:buChar char=""/>
            </a:pPr>
            <a:r>
              <a:rPr lang="en-US" sz="1400" b="1" i="0">
                <a:solidFill>
                  <a:schemeClr val="tx1">
                    <a:lumMod val="75000"/>
                    <a:lumOff val="25000"/>
                  </a:schemeClr>
                </a:solidFill>
                <a:effectLst/>
                <a:latin typeface="+mn-lt"/>
                <a:ea typeface="+mn-ea"/>
                <a:cs typeface="+mn-cs"/>
              </a:rPr>
              <a:t>Number.</a:t>
            </a:r>
            <a:r>
              <a:rPr lang="en-US" sz="1400" b="0" i="0">
                <a:solidFill>
                  <a:schemeClr val="tx1">
                    <a:lumMod val="75000"/>
                    <a:lumOff val="25000"/>
                  </a:schemeClr>
                </a:solidFill>
                <a:effectLst/>
                <a:latin typeface="+mn-lt"/>
                <a:ea typeface="+mn-ea"/>
                <a:cs typeface="+mn-cs"/>
              </a:rPr>
              <a:t> Numbers are used to store numerical values for various purposes, such as calculations, comparisons, or data analysis. JSON supports both positive and negative numbers as well as decimal points. A JSON number follows JavaScript’s double-precision floating-point format.</a:t>
            </a:r>
          </a:p>
          <a:p>
            <a:pPr marL="571500" indent="-571500" defTabSz="457200">
              <a:spcBef>
                <a:spcPts val="1000"/>
              </a:spcBef>
              <a:buClr>
                <a:schemeClr val="accent1"/>
              </a:buClr>
              <a:buSzPct val="80000"/>
              <a:buFont typeface="Wingdings 3" charset="2"/>
              <a:buChar char=""/>
            </a:pPr>
            <a:endParaRPr lang="en-US" sz="1400">
              <a:solidFill>
                <a:schemeClr val="tx1">
                  <a:lumMod val="75000"/>
                  <a:lumOff val="25000"/>
                </a:schemeClr>
              </a:solidFill>
              <a:latin typeface="+mn-lt"/>
              <a:ea typeface="+mn-ea"/>
              <a:cs typeface="+mn-cs"/>
            </a:endParaRPr>
          </a:p>
        </p:txBody>
      </p:sp>
    </p:spTree>
    <p:extLst>
      <p:ext uri="{BB962C8B-B14F-4D97-AF65-F5344CB8AC3E}">
        <p14:creationId xmlns:p14="http://schemas.microsoft.com/office/powerpoint/2010/main" val="1730903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47CDE17-06F4-4FCE-8BFE-AD89EACB70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4A64534B-C7D9-476B-876D-0A9259D502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527E124-CDC8-4D04-848D-E43E18F425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A768FF94-39B1-44FB-9670-D6F5007FB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FCE6337A-0F72-4D0B-81DA-748DC80AB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2972CF86-A510-4E29-8CED-C0612D080F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51B0A8D9-B28B-4CE3-8AB6-6633ADD997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25DA9CC-B1B1-4F33-9ED2-89012EA5B4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6AE546F2-92C0-4C9C-BF28-052A7D0A3B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1111385C-91E7-44E8-AAE5-019E48D76F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54455A30-C651-4002-BE70-2A0F05BA38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24" name="Straight Connector 23">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D1AEEAB6-9E87-1515-87FF-AD77822F7975}"/>
              </a:ext>
            </a:extLst>
          </p:cNvPr>
          <p:cNvSpPr txBox="1">
            <a:spLocks/>
          </p:cNvSpPr>
          <p:nvPr/>
        </p:nvSpPr>
        <p:spPr>
          <a:xfrm>
            <a:off x="191686" y="1378252"/>
            <a:ext cx="3547581" cy="40930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457200">
              <a:spcAft>
                <a:spcPts val="600"/>
              </a:spcAft>
            </a:pPr>
            <a:r>
              <a:rPr lang="en-US" b="1" dirty="0">
                <a:solidFill>
                  <a:schemeClr val="accent1">
                    <a:lumMod val="75000"/>
                  </a:schemeClr>
                </a:solidFill>
              </a:rPr>
              <a:t>Storing JSON Data in Oracle DB</a:t>
            </a:r>
          </a:p>
        </p:txBody>
      </p:sp>
      <p:sp>
        <p:nvSpPr>
          <p:cNvPr id="34" name="Rectangle 33">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itle 1">
            <a:extLst>
              <a:ext uri="{FF2B5EF4-FFF2-40B4-BE49-F238E27FC236}">
                <a16:creationId xmlns:a16="http://schemas.microsoft.com/office/drawing/2014/main" id="{6E5151A1-F0E9-B619-CC1F-6F6126FB14BD}"/>
              </a:ext>
            </a:extLst>
          </p:cNvPr>
          <p:cNvGraphicFramePr/>
          <p:nvPr>
            <p:extLst>
              <p:ext uri="{D42A27DB-BD31-4B8C-83A1-F6EECF244321}">
                <p14:modId xmlns:p14="http://schemas.microsoft.com/office/powerpoint/2010/main" val="559490095"/>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3864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0" name="Straight Connector 39">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2"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Isosceles Triangle 43">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Isosceles Triangle 47">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51" name="Rectangle 50">
            <a:extLst>
              <a:ext uri="{FF2B5EF4-FFF2-40B4-BE49-F238E27FC236}">
                <a16:creationId xmlns:a16="http://schemas.microsoft.com/office/drawing/2014/main" id="{BDDE9CD4-0E0A-4129-8689-A89C4E9A6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85DB3CA2-FA66-42B9-90EF-394894352D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4" name="Straight Connector 53">
              <a:extLst>
                <a:ext uri="{FF2B5EF4-FFF2-40B4-BE49-F238E27FC236}">
                  <a16:creationId xmlns:a16="http://schemas.microsoft.com/office/drawing/2014/main" id="{2C8D0718-07C6-45A2-A743-BC64673C96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FAE7BCCE-817C-4933-A587-F1EF87D4B4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6" name="Rectangle 23">
              <a:extLst>
                <a:ext uri="{FF2B5EF4-FFF2-40B4-BE49-F238E27FC236}">
                  <a16:creationId xmlns:a16="http://schemas.microsoft.com/office/drawing/2014/main" id="{0E96C1E8-3E07-4AF1-BA61-7FB948F90A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5">
              <a:extLst>
                <a:ext uri="{FF2B5EF4-FFF2-40B4-BE49-F238E27FC236}">
                  <a16:creationId xmlns:a16="http://schemas.microsoft.com/office/drawing/2014/main" id="{B3B592D1-4031-4144-A2DB-B2D8F8C73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Isosceles Triangle 57">
              <a:extLst>
                <a:ext uri="{FF2B5EF4-FFF2-40B4-BE49-F238E27FC236}">
                  <a16:creationId xmlns:a16="http://schemas.microsoft.com/office/drawing/2014/main" id="{55CB28D4-D6D1-4DB7-B557-D5FF65237B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27">
              <a:extLst>
                <a:ext uri="{FF2B5EF4-FFF2-40B4-BE49-F238E27FC236}">
                  <a16:creationId xmlns:a16="http://schemas.microsoft.com/office/drawing/2014/main" id="{F69D97D4-6031-4064-9BBA-2E96839A3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28">
              <a:extLst>
                <a:ext uri="{FF2B5EF4-FFF2-40B4-BE49-F238E27FC236}">
                  <a16:creationId xmlns:a16="http://schemas.microsoft.com/office/drawing/2014/main" id="{BAF978AE-97B1-4224-A562-EBCE373A1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29">
              <a:extLst>
                <a:ext uri="{FF2B5EF4-FFF2-40B4-BE49-F238E27FC236}">
                  <a16:creationId xmlns:a16="http://schemas.microsoft.com/office/drawing/2014/main" id="{3A18250B-41A2-4BA7-9E5C-679CF3AE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Isosceles Triangle 61">
              <a:extLst>
                <a:ext uri="{FF2B5EF4-FFF2-40B4-BE49-F238E27FC236}">
                  <a16:creationId xmlns:a16="http://schemas.microsoft.com/office/drawing/2014/main" id="{C8751ECC-5286-4332-9942-2D01B71359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Isosceles Triangle 62">
              <a:extLst>
                <a:ext uri="{FF2B5EF4-FFF2-40B4-BE49-F238E27FC236}">
                  <a16:creationId xmlns:a16="http://schemas.microsoft.com/office/drawing/2014/main" id="{5952A4A6-F619-458C-A026-6E5D6AF15D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D1AEEAB6-9E87-1515-87FF-AD77822F7975}"/>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457200">
              <a:spcAft>
                <a:spcPts val="600"/>
              </a:spcAft>
            </a:pPr>
            <a:r>
              <a:rPr lang="en-US" sz="3600" b="1" dirty="0">
                <a:solidFill>
                  <a:schemeClr val="accent1"/>
                </a:solidFill>
              </a:rPr>
              <a:t>Querying JSON Data</a:t>
            </a:r>
          </a:p>
        </p:txBody>
      </p:sp>
      <p:graphicFrame>
        <p:nvGraphicFramePr>
          <p:cNvPr id="5" name="Title 1">
            <a:extLst>
              <a:ext uri="{FF2B5EF4-FFF2-40B4-BE49-F238E27FC236}">
                <a16:creationId xmlns:a16="http://schemas.microsoft.com/office/drawing/2014/main" id="{6E5151A1-F0E9-B619-CC1F-6F6126FB14BD}"/>
              </a:ext>
            </a:extLst>
          </p:cNvPr>
          <p:cNvGraphicFramePr/>
          <p:nvPr>
            <p:extLst>
              <p:ext uri="{D42A27DB-BD31-4B8C-83A1-F6EECF244321}">
                <p14:modId xmlns:p14="http://schemas.microsoft.com/office/powerpoint/2010/main" val="1425211218"/>
              </p:ext>
            </p:extLst>
          </p:nvPr>
        </p:nvGraphicFramePr>
        <p:xfrm>
          <a:off x="677334" y="1428751"/>
          <a:ext cx="8596668" cy="4612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4ED21B87-67B4-7652-A158-106B72E388FB}"/>
              </a:ext>
            </a:extLst>
          </p:cNvPr>
          <p:cNvSpPr txBox="1"/>
          <p:nvPr/>
        </p:nvSpPr>
        <p:spPr>
          <a:xfrm>
            <a:off x="419679" y="6480469"/>
            <a:ext cx="6097190" cy="369332"/>
          </a:xfrm>
          <a:prstGeom prst="rect">
            <a:avLst/>
          </a:prstGeom>
          <a:noFill/>
        </p:spPr>
        <p:txBody>
          <a:bodyPr wrap="square">
            <a:spAutoFit/>
          </a:bodyPr>
          <a:lstStyle/>
          <a:p>
            <a:pPr lvl="0"/>
            <a:r>
              <a:rPr lang="en-US" dirty="0">
                <a:hlinkClick r:id="rId7"/>
              </a:rPr>
              <a:t>Script Reference</a:t>
            </a:r>
            <a:endParaRPr lang="en-US" dirty="0"/>
          </a:p>
        </p:txBody>
      </p:sp>
      <p:graphicFrame>
        <p:nvGraphicFramePr>
          <p:cNvPr id="3" name="Object 2">
            <a:extLst>
              <a:ext uri="{FF2B5EF4-FFF2-40B4-BE49-F238E27FC236}">
                <a16:creationId xmlns:a16="http://schemas.microsoft.com/office/drawing/2014/main" id="{7FCE9982-C357-6E85-85E7-96BAF52D33A7}"/>
              </a:ext>
            </a:extLst>
          </p:cNvPr>
          <p:cNvGraphicFramePr>
            <a:graphicFrameLocks noChangeAspect="1"/>
          </p:cNvGraphicFramePr>
          <p:nvPr>
            <p:extLst>
              <p:ext uri="{D42A27DB-BD31-4B8C-83A1-F6EECF244321}">
                <p14:modId xmlns:p14="http://schemas.microsoft.com/office/powerpoint/2010/main" val="2059466653"/>
              </p:ext>
            </p:extLst>
          </p:nvPr>
        </p:nvGraphicFramePr>
        <p:xfrm>
          <a:off x="5733299" y="6212711"/>
          <a:ext cx="2032000" cy="527050"/>
        </p:xfrm>
        <a:graphic>
          <a:graphicData uri="http://schemas.openxmlformats.org/presentationml/2006/ole">
            <mc:AlternateContent xmlns:mc="http://schemas.openxmlformats.org/markup-compatibility/2006">
              <mc:Choice xmlns:v="urn:schemas-microsoft-com:vml" Requires="v">
                <p:oleObj name="Packager Shell Object" showAsIcon="1" r:id="rId8" imgW="2031865" imgH="526915" progId="Package">
                  <p:embed/>
                </p:oleObj>
              </mc:Choice>
              <mc:Fallback>
                <p:oleObj name="Packager Shell Object" showAsIcon="1" r:id="rId8" imgW="2031865" imgH="526915" progId="Package">
                  <p:embed/>
                  <p:pic>
                    <p:nvPicPr>
                      <p:cNvPr id="3" name="Object 2">
                        <a:extLst>
                          <a:ext uri="{FF2B5EF4-FFF2-40B4-BE49-F238E27FC236}">
                            <a16:creationId xmlns:a16="http://schemas.microsoft.com/office/drawing/2014/main" id="{7FCE9982-C357-6E85-85E7-96BAF52D33A7}"/>
                          </a:ext>
                        </a:extLst>
                      </p:cNvPr>
                      <p:cNvPicPr/>
                      <p:nvPr/>
                    </p:nvPicPr>
                    <p:blipFill>
                      <a:blip r:embed="rId9"/>
                      <a:stretch>
                        <a:fillRect/>
                      </a:stretch>
                    </p:blipFill>
                    <p:spPr>
                      <a:xfrm>
                        <a:off x="5733299" y="6212711"/>
                        <a:ext cx="2032000" cy="527050"/>
                      </a:xfrm>
                      <a:prstGeom prst="rect">
                        <a:avLst/>
                      </a:prstGeom>
                    </p:spPr>
                  </p:pic>
                </p:oleObj>
              </mc:Fallback>
            </mc:AlternateContent>
          </a:graphicData>
        </a:graphic>
      </p:graphicFrame>
    </p:spTree>
    <p:extLst>
      <p:ext uri="{BB962C8B-B14F-4D97-AF65-F5344CB8AC3E}">
        <p14:creationId xmlns:p14="http://schemas.microsoft.com/office/powerpoint/2010/main" val="2782145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0" name="Straight Connector 39">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2"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Isosceles Triangle 43">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Isosceles Triangle 47">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51" name="Rectangle 50">
            <a:extLst>
              <a:ext uri="{FF2B5EF4-FFF2-40B4-BE49-F238E27FC236}">
                <a16:creationId xmlns:a16="http://schemas.microsoft.com/office/drawing/2014/main" id="{BDDE9CD4-0E0A-4129-8689-A89C4E9A6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85DB3CA2-FA66-42B9-90EF-394894352D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4" name="Straight Connector 53">
              <a:extLst>
                <a:ext uri="{FF2B5EF4-FFF2-40B4-BE49-F238E27FC236}">
                  <a16:creationId xmlns:a16="http://schemas.microsoft.com/office/drawing/2014/main" id="{2C8D0718-07C6-45A2-A743-BC64673C96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FAE7BCCE-817C-4933-A587-F1EF87D4B4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6" name="Rectangle 23">
              <a:extLst>
                <a:ext uri="{FF2B5EF4-FFF2-40B4-BE49-F238E27FC236}">
                  <a16:creationId xmlns:a16="http://schemas.microsoft.com/office/drawing/2014/main" id="{0E96C1E8-3E07-4AF1-BA61-7FB948F90A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5">
              <a:extLst>
                <a:ext uri="{FF2B5EF4-FFF2-40B4-BE49-F238E27FC236}">
                  <a16:creationId xmlns:a16="http://schemas.microsoft.com/office/drawing/2014/main" id="{B3B592D1-4031-4144-A2DB-B2D8F8C73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Isosceles Triangle 57">
              <a:extLst>
                <a:ext uri="{FF2B5EF4-FFF2-40B4-BE49-F238E27FC236}">
                  <a16:creationId xmlns:a16="http://schemas.microsoft.com/office/drawing/2014/main" id="{55CB28D4-D6D1-4DB7-B557-D5FF65237B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27">
              <a:extLst>
                <a:ext uri="{FF2B5EF4-FFF2-40B4-BE49-F238E27FC236}">
                  <a16:creationId xmlns:a16="http://schemas.microsoft.com/office/drawing/2014/main" id="{F69D97D4-6031-4064-9BBA-2E96839A3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28">
              <a:extLst>
                <a:ext uri="{FF2B5EF4-FFF2-40B4-BE49-F238E27FC236}">
                  <a16:creationId xmlns:a16="http://schemas.microsoft.com/office/drawing/2014/main" id="{BAF978AE-97B1-4224-A562-EBCE373A1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29">
              <a:extLst>
                <a:ext uri="{FF2B5EF4-FFF2-40B4-BE49-F238E27FC236}">
                  <a16:creationId xmlns:a16="http://schemas.microsoft.com/office/drawing/2014/main" id="{3A18250B-41A2-4BA7-9E5C-679CF3AE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Isosceles Triangle 61">
              <a:extLst>
                <a:ext uri="{FF2B5EF4-FFF2-40B4-BE49-F238E27FC236}">
                  <a16:creationId xmlns:a16="http://schemas.microsoft.com/office/drawing/2014/main" id="{C8751ECC-5286-4332-9942-2D01B71359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Isosceles Triangle 62">
              <a:extLst>
                <a:ext uri="{FF2B5EF4-FFF2-40B4-BE49-F238E27FC236}">
                  <a16:creationId xmlns:a16="http://schemas.microsoft.com/office/drawing/2014/main" id="{5952A4A6-F619-458C-A026-6E5D6AF15D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D1AEEAB6-9E87-1515-87FF-AD77822F7975}"/>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457200">
              <a:spcAft>
                <a:spcPts val="600"/>
              </a:spcAft>
            </a:pPr>
            <a:r>
              <a:rPr lang="en-US" sz="3600" b="1" dirty="0">
                <a:solidFill>
                  <a:schemeClr val="accent1"/>
                </a:solidFill>
              </a:rPr>
              <a:t>Generating JSON Document</a:t>
            </a:r>
          </a:p>
        </p:txBody>
      </p:sp>
      <p:graphicFrame>
        <p:nvGraphicFramePr>
          <p:cNvPr id="5" name="Title 1">
            <a:extLst>
              <a:ext uri="{FF2B5EF4-FFF2-40B4-BE49-F238E27FC236}">
                <a16:creationId xmlns:a16="http://schemas.microsoft.com/office/drawing/2014/main" id="{6E5151A1-F0E9-B619-CC1F-6F6126FB14BD}"/>
              </a:ext>
            </a:extLst>
          </p:cNvPr>
          <p:cNvGraphicFramePr/>
          <p:nvPr>
            <p:extLst>
              <p:ext uri="{D42A27DB-BD31-4B8C-83A1-F6EECF244321}">
                <p14:modId xmlns:p14="http://schemas.microsoft.com/office/powerpoint/2010/main" val="4179242506"/>
              </p:ext>
            </p:extLst>
          </p:nvPr>
        </p:nvGraphicFramePr>
        <p:xfrm>
          <a:off x="677334" y="1378745"/>
          <a:ext cx="8596668" cy="46626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0554643D-FF5E-E936-296E-9B361759DDDE}"/>
              </a:ext>
            </a:extLst>
          </p:cNvPr>
          <p:cNvSpPr txBox="1"/>
          <p:nvPr/>
        </p:nvSpPr>
        <p:spPr>
          <a:xfrm>
            <a:off x="448733" y="6449510"/>
            <a:ext cx="6097190" cy="369332"/>
          </a:xfrm>
          <a:prstGeom prst="rect">
            <a:avLst/>
          </a:prstGeom>
          <a:noFill/>
        </p:spPr>
        <p:txBody>
          <a:bodyPr wrap="square">
            <a:spAutoFit/>
          </a:bodyPr>
          <a:lstStyle/>
          <a:p>
            <a:pPr lvl="0"/>
            <a:r>
              <a:rPr lang="en-US" dirty="0">
                <a:hlinkClick r:id="rId7"/>
              </a:rPr>
              <a:t>Examples</a:t>
            </a:r>
            <a:endParaRPr lang="en-US" dirty="0"/>
          </a:p>
        </p:txBody>
      </p:sp>
      <p:graphicFrame>
        <p:nvGraphicFramePr>
          <p:cNvPr id="3" name="Object 2">
            <a:extLst>
              <a:ext uri="{FF2B5EF4-FFF2-40B4-BE49-F238E27FC236}">
                <a16:creationId xmlns:a16="http://schemas.microsoft.com/office/drawing/2014/main" id="{E82E6D73-4A90-F0E6-B353-BAA555372ACF}"/>
              </a:ext>
            </a:extLst>
          </p:cNvPr>
          <p:cNvGraphicFramePr>
            <a:graphicFrameLocks noChangeAspect="1"/>
          </p:cNvGraphicFramePr>
          <p:nvPr>
            <p:extLst>
              <p:ext uri="{D42A27DB-BD31-4B8C-83A1-F6EECF244321}">
                <p14:modId xmlns:p14="http://schemas.microsoft.com/office/powerpoint/2010/main" val="743160475"/>
              </p:ext>
            </p:extLst>
          </p:nvPr>
        </p:nvGraphicFramePr>
        <p:xfrm>
          <a:off x="1601788" y="6271499"/>
          <a:ext cx="3714750" cy="527050"/>
        </p:xfrm>
        <a:graphic>
          <a:graphicData uri="http://schemas.openxmlformats.org/presentationml/2006/ole">
            <mc:AlternateContent xmlns:mc="http://schemas.openxmlformats.org/markup-compatibility/2006">
              <mc:Choice xmlns:v="urn:schemas-microsoft-com:vml" Requires="v">
                <p:oleObj name="Packager Shell Object" showAsIcon="1" r:id="rId8" imgW="3714927" imgH="526915" progId="Package">
                  <p:embed/>
                </p:oleObj>
              </mc:Choice>
              <mc:Fallback>
                <p:oleObj name="Packager Shell Object" showAsIcon="1" r:id="rId8" imgW="3714927" imgH="526915" progId="Package">
                  <p:embed/>
                  <p:pic>
                    <p:nvPicPr>
                      <p:cNvPr id="3" name="Object 2">
                        <a:extLst>
                          <a:ext uri="{FF2B5EF4-FFF2-40B4-BE49-F238E27FC236}">
                            <a16:creationId xmlns:a16="http://schemas.microsoft.com/office/drawing/2014/main" id="{E82E6D73-4A90-F0E6-B353-BAA555372ACF}"/>
                          </a:ext>
                        </a:extLst>
                      </p:cNvPr>
                      <p:cNvPicPr/>
                      <p:nvPr/>
                    </p:nvPicPr>
                    <p:blipFill>
                      <a:blip r:embed="rId9"/>
                      <a:stretch>
                        <a:fillRect/>
                      </a:stretch>
                    </p:blipFill>
                    <p:spPr>
                      <a:xfrm>
                        <a:off x="1601788" y="6271499"/>
                        <a:ext cx="3714750" cy="527050"/>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ACFE4E2D-12D0-21F4-AF3C-4524F6D4619B}"/>
              </a:ext>
            </a:extLst>
          </p:cNvPr>
          <p:cNvGraphicFramePr>
            <a:graphicFrameLocks noChangeAspect="1"/>
          </p:cNvGraphicFramePr>
          <p:nvPr>
            <p:extLst>
              <p:ext uri="{D42A27DB-BD31-4B8C-83A1-F6EECF244321}">
                <p14:modId xmlns:p14="http://schemas.microsoft.com/office/powerpoint/2010/main" val="1402450538"/>
              </p:ext>
            </p:extLst>
          </p:nvPr>
        </p:nvGraphicFramePr>
        <p:xfrm>
          <a:off x="5060014" y="6263109"/>
          <a:ext cx="4044950" cy="527050"/>
        </p:xfrm>
        <a:graphic>
          <a:graphicData uri="http://schemas.openxmlformats.org/presentationml/2006/ole">
            <mc:AlternateContent xmlns:mc="http://schemas.openxmlformats.org/markup-compatibility/2006">
              <mc:Choice xmlns:v="urn:schemas-microsoft-com:vml" Requires="v">
                <p:oleObj name="Packager Shell Object" showAsIcon="1" r:id="rId10" imgW="4044757" imgH="526915" progId="Package">
                  <p:embed/>
                </p:oleObj>
              </mc:Choice>
              <mc:Fallback>
                <p:oleObj name="Packager Shell Object" showAsIcon="1" r:id="rId10" imgW="4044757" imgH="526915" progId="Package">
                  <p:embed/>
                  <p:pic>
                    <p:nvPicPr>
                      <p:cNvPr id="6" name="Object 5">
                        <a:extLst>
                          <a:ext uri="{FF2B5EF4-FFF2-40B4-BE49-F238E27FC236}">
                            <a16:creationId xmlns:a16="http://schemas.microsoft.com/office/drawing/2014/main" id="{ACFE4E2D-12D0-21F4-AF3C-4524F6D4619B}"/>
                          </a:ext>
                        </a:extLst>
                      </p:cNvPr>
                      <p:cNvPicPr/>
                      <p:nvPr/>
                    </p:nvPicPr>
                    <p:blipFill>
                      <a:blip r:embed="rId11"/>
                      <a:stretch>
                        <a:fillRect/>
                      </a:stretch>
                    </p:blipFill>
                    <p:spPr>
                      <a:xfrm>
                        <a:off x="5060014" y="6263109"/>
                        <a:ext cx="4044950" cy="527050"/>
                      </a:xfrm>
                      <a:prstGeom prst="rect">
                        <a:avLst/>
                      </a:prstGeom>
                    </p:spPr>
                  </p:pic>
                </p:oleObj>
              </mc:Fallback>
            </mc:AlternateContent>
          </a:graphicData>
        </a:graphic>
      </p:graphicFrame>
    </p:spTree>
    <p:extLst>
      <p:ext uri="{BB962C8B-B14F-4D97-AF65-F5344CB8AC3E}">
        <p14:creationId xmlns:p14="http://schemas.microsoft.com/office/powerpoint/2010/main" val="239210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AEEAB6-9E87-1515-87FF-AD77822F7975}"/>
              </a:ext>
            </a:extLst>
          </p:cNvPr>
          <p:cNvSpPr txBox="1">
            <a:spLocks/>
          </p:cNvSpPr>
          <p:nvPr/>
        </p:nvSpPr>
        <p:spPr>
          <a:xfrm>
            <a:off x="1333502" y="609600"/>
            <a:ext cx="8596668" cy="132080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457200">
              <a:spcAft>
                <a:spcPts val="600"/>
              </a:spcAft>
            </a:pPr>
            <a:r>
              <a:rPr lang="en-US" sz="3600" b="1" i="0">
                <a:solidFill>
                  <a:schemeClr val="accent1"/>
                </a:solidFill>
                <a:effectLst/>
              </a:rPr>
              <a:t>General Use Cases for JSON</a:t>
            </a:r>
          </a:p>
        </p:txBody>
      </p:sp>
      <p:sp>
        <p:nvSpPr>
          <p:cNvPr id="22" name="Isosceles Triangle 21">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Title 1">
            <a:extLst>
              <a:ext uri="{FF2B5EF4-FFF2-40B4-BE49-F238E27FC236}">
                <a16:creationId xmlns:a16="http://schemas.microsoft.com/office/drawing/2014/main" id="{BC2334C5-F756-2C6B-0491-6F95AF6DDFA0}"/>
              </a:ext>
            </a:extLst>
          </p:cNvPr>
          <p:cNvSpPr txBox="1">
            <a:spLocks/>
          </p:cNvSpPr>
          <p:nvPr/>
        </p:nvSpPr>
        <p:spPr>
          <a:xfrm>
            <a:off x="1333502" y="2160589"/>
            <a:ext cx="8596668" cy="3880773"/>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457200">
              <a:spcBef>
                <a:spcPts val="1000"/>
              </a:spcBef>
              <a:buClr>
                <a:schemeClr val="accent1"/>
              </a:buClr>
              <a:buSzPct val="80000"/>
              <a:buFont typeface="Wingdings 3" charset="2"/>
              <a:buChar char=""/>
            </a:pPr>
            <a:r>
              <a:rPr lang="en-US" sz="1400" b="1" i="0" dirty="0">
                <a:solidFill>
                  <a:schemeClr val="tx1">
                    <a:lumMod val="75000"/>
                    <a:lumOff val="25000"/>
                  </a:schemeClr>
                </a:solidFill>
                <a:effectLst/>
                <a:latin typeface="+mn-lt"/>
                <a:ea typeface="+mn-ea"/>
                <a:cs typeface="+mn-cs"/>
              </a:rPr>
              <a:t>Transferring data between systems.</a:t>
            </a:r>
            <a:r>
              <a:rPr lang="en-US" sz="1400" b="0" i="0" dirty="0">
                <a:solidFill>
                  <a:schemeClr val="tx1">
                    <a:lumMod val="75000"/>
                    <a:lumOff val="25000"/>
                  </a:schemeClr>
                </a:solidFill>
                <a:effectLst/>
                <a:latin typeface="+mn-lt"/>
                <a:ea typeface="+mn-ea"/>
                <a:cs typeface="+mn-cs"/>
              </a:rPr>
              <a:t> JSON is ideal for transferring data between different systems and programming languages. For example, say a website database has a customer’s mailing address, but it needs to be verified via an API to ensure it’s valid. A company can send the address data in the JSON format it’s already stored in directly to the address validation service API.</a:t>
            </a:r>
          </a:p>
          <a:p>
            <a:pPr defTabSz="457200">
              <a:spcBef>
                <a:spcPts val="1000"/>
              </a:spcBef>
              <a:buClr>
                <a:schemeClr val="accent1"/>
              </a:buClr>
              <a:buSzPct val="80000"/>
              <a:buFont typeface="Wingdings 3" charset="2"/>
              <a:buChar char=""/>
            </a:pPr>
            <a:r>
              <a:rPr lang="en-US" sz="1400" b="1" i="0" dirty="0">
                <a:solidFill>
                  <a:schemeClr val="tx1">
                    <a:lumMod val="75000"/>
                    <a:lumOff val="25000"/>
                  </a:schemeClr>
                </a:solidFill>
                <a:effectLst/>
                <a:latin typeface="+mn-lt"/>
                <a:ea typeface="+mn-ea"/>
                <a:cs typeface="+mn-cs"/>
              </a:rPr>
              <a:t>Generating a JSON object from user-generated data.</a:t>
            </a:r>
            <a:r>
              <a:rPr lang="en-US" sz="1400" b="0" i="0" dirty="0">
                <a:solidFill>
                  <a:schemeClr val="tx1">
                    <a:lumMod val="75000"/>
                    <a:lumOff val="25000"/>
                  </a:schemeClr>
                </a:solidFill>
                <a:effectLst/>
                <a:latin typeface="+mn-lt"/>
                <a:ea typeface="+mn-ea"/>
                <a:cs typeface="+mn-cs"/>
              </a:rPr>
              <a:t> JSON is ideal for storing temporary data. For example, temporary data can be user generated, such as a submitted form on a website. JSON can also be used as a serialization data.</a:t>
            </a:r>
          </a:p>
          <a:p>
            <a:pPr defTabSz="457200">
              <a:spcBef>
                <a:spcPts val="1000"/>
              </a:spcBef>
              <a:buClr>
                <a:schemeClr val="accent1"/>
              </a:buClr>
              <a:buSzPct val="80000"/>
              <a:buFont typeface="Wingdings 3" charset="2"/>
              <a:buChar char=""/>
            </a:pPr>
            <a:r>
              <a:rPr lang="en-US" sz="1400" b="1" i="0" dirty="0">
                <a:solidFill>
                  <a:schemeClr val="tx1">
                    <a:lumMod val="75000"/>
                    <a:lumOff val="25000"/>
                  </a:schemeClr>
                </a:solidFill>
                <a:effectLst/>
                <a:latin typeface="+mn-lt"/>
                <a:ea typeface="+mn-ea"/>
                <a:cs typeface="+mn-cs"/>
              </a:rPr>
              <a:t>Configuring data for applications.</a:t>
            </a:r>
            <a:r>
              <a:rPr lang="en-US" sz="1400" b="0" i="0" dirty="0">
                <a:solidFill>
                  <a:schemeClr val="tx1">
                    <a:lumMod val="75000"/>
                    <a:lumOff val="25000"/>
                  </a:schemeClr>
                </a:solidFill>
                <a:effectLst/>
                <a:latin typeface="+mn-lt"/>
                <a:ea typeface="+mn-ea"/>
                <a:cs typeface="+mn-cs"/>
              </a:rPr>
              <a:t> When developing applications, each needs the credentials to connect to a database as well as a log file path. The credentials and the log file path can be specified in a JSON file to be easily read and used by all the systems involved.</a:t>
            </a:r>
          </a:p>
          <a:p>
            <a:pPr defTabSz="457200">
              <a:spcBef>
                <a:spcPts val="1000"/>
              </a:spcBef>
              <a:buClr>
                <a:schemeClr val="accent1"/>
              </a:buClr>
              <a:buSzPct val="80000"/>
              <a:buFont typeface="Wingdings 3" charset="2"/>
              <a:buChar char=""/>
            </a:pPr>
            <a:r>
              <a:rPr lang="en-US" sz="1400" b="1" i="0" dirty="0">
                <a:solidFill>
                  <a:schemeClr val="tx1">
                    <a:lumMod val="75000"/>
                    <a:lumOff val="25000"/>
                  </a:schemeClr>
                </a:solidFill>
                <a:effectLst/>
                <a:latin typeface="+mn-lt"/>
                <a:ea typeface="+mn-ea"/>
                <a:cs typeface="+mn-cs"/>
              </a:rPr>
              <a:t>Simplifying complex data models.</a:t>
            </a:r>
            <a:r>
              <a:rPr lang="en-US" sz="1400" b="0" i="0" dirty="0">
                <a:solidFill>
                  <a:schemeClr val="tx1">
                    <a:lumMod val="75000"/>
                    <a:lumOff val="25000"/>
                  </a:schemeClr>
                </a:solidFill>
                <a:effectLst/>
                <a:latin typeface="+mn-lt"/>
                <a:ea typeface="+mn-ea"/>
                <a:cs typeface="+mn-cs"/>
              </a:rPr>
              <a:t> JSON simplifies complex documents down to the components identified as being meaningful and converts the data extraction process to a predictable and human-readable JSON file.</a:t>
            </a:r>
          </a:p>
          <a:p>
            <a:pPr defTabSz="457200">
              <a:spcBef>
                <a:spcPts val="1000"/>
              </a:spcBef>
              <a:buClr>
                <a:schemeClr val="accent1"/>
              </a:buClr>
              <a:buSzPct val="80000"/>
              <a:buFont typeface="Wingdings 3" charset="2"/>
              <a:buChar char=""/>
            </a:pPr>
            <a:r>
              <a:rPr lang="en-US" sz="1400" b="1" i="0" dirty="0">
                <a:solidFill>
                  <a:schemeClr val="tx1">
                    <a:lumMod val="75000"/>
                    <a:lumOff val="25000"/>
                  </a:schemeClr>
                </a:solidFill>
                <a:effectLst/>
                <a:latin typeface="+mn-lt"/>
                <a:ea typeface="+mn-ea"/>
                <a:cs typeface="+mn-cs"/>
              </a:rPr>
              <a:t>Configuration files and data storage.</a:t>
            </a:r>
            <a:r>
              <a:rPr lang="en-US" sz="1400" b="0" i="0" dirty="0">
                <a:solidFill>
                  <a:schemeClr val="tx1">
                    <a:lumMod val="75000"/>
                    <a:lumOff val="25000"/>
                  </a:schemeClr>
                </a:solidFill>
                <a:effectLst/>
                <a:latin typeface="+mn-lt"/>
                <a:ea typeface="+mn-ea"/>
                <a:cs typeface="+mn-cs"/>
              </a:rPr>
              <a:t> JSON allows for easy manipulation and retrieval of data. Specifically, it supports nested structures, which eases storage of complex and hierarchical data. JSON also supports arrays, making it suitable for storing multiple instances of similar data.</a:t>
            </a:r>
          </a:p>
          <a:p>
            <a:pPr defTabSz="457200">
              <a:spcBef>
                <a:spcPts val="1000"/>
              </a:spcBef>
              <a:buClr>
                <a:schemeClr val="accent1"/>
              </a:buClr>
              <a:buSzPct val="80000"/>
              <a:buFont typeface="Wingdings 3" charset="2"/>
              <a:buChar char=""/>
            </a:pPr>
            <a:endParaRPr lang="en-US" sz="1400" dirty="0">
              <a:solidFill>
                <a:schemeClr val="tx1">
                  <a:lumMod val="75000"/>
                  <a:lumOff val="25000"/>
                </a:schemeClr>
              </a:solidFill>
              <a:latin typeface="+mn-lt"/>
              <a:ea typeface="+mn-ea"/>
              <a:cs typeface="+mn-cs"/>
            </a:endParaRPr>
          </a:p>
        </p:txBody>
      </p:sp>
      <p:sp>
        <p:nvSpPr>
          <p:cNvPr id="24" name="Isosceles Triangle 23">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9494049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1375</TotalTime>
  <Words>847</Words>
  <Application>Microsoft Office PowerPoint</Application>
  <PresentationFormat>Widescreen</PresentationFormat>
  <Paragraphs>56</Paragraphs>
  <Slides>12</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12</vt:i4>
      </vt:variant>
    </vt:vector>
  </HeadingPairs>
  <TitlesOfParts>
    <vt:vector size="19" baseType="lpstr">
      <vt:lpstr>Arial</vt:lpstr>
      <vt:lpstr>Calibri</vt:lpstr>
      <vt:lpstr>Trebuchet MS</vt:lpstr>
      <vt:lpstr>Wingdings 3</vt:lpstr>
      <vt:lpstr>Facet</vt:lpstr>
      <vt:lpstr>Package</vt:lpstr>
      <vt:lpstr>Packager Shell Object</vt:lpstr>
      <vt:lpstr>Processing JSON in Oracle 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Genworth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JSON</dc:title>
  <dc:creator>Nanda Kumar Govindan</dc:creator>
  <cp:lastModifiedBy>Nanda Kumar Govindan</cp:lastModifiedBy>
  <cp:revision>1</cp:revision>
  <dcterms:created xsi:type="dcterms:W3CDTF">2024-08-12T00:41:35Z</dcterms:created>
  <dcterms:modified xsi:type="dcterms:W3CDTF">2024-08-13T05:59:30Z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32fb423-a5e1-4f90-908e-f3eac6aaff6e_Enabled">
    <vt:lpwstr>true</vt:lpwstr>
  </property>
  <property fmtid="{D5CDD505-2E9C-101B-9397-08002B2CF9AE}" pid="3" name="MSIP_Label_c32fb423-a5e1-4f90-908e-f3eac6aaff6e_SetDate">
    <vt:lpwstr>2024-08-12T01:18:41Z</vt:lpwstr>
  </property>
  <property fmtid="{D5CDD505-2E9C-101B-9397-08002B2CF9AE}" pid="4" name="MSIP_Label_c32fb423-a5e1-4f90-908e-f3eac6aaff6e_Method">
    <vt:lpwstr>Standard</vt:lpwstr>
  </property>
  <property fmtid="{D5CDD505-2E9C-101B-9397-08002B2CF9AE}" pid="5" name="MSIP_Label_c32fb423-a5e1-4f90-908e-f3eac6aaff6e_Name">
    <vt:lpwstr>Confidential</vt:lpwstr>
  </property>
  <property fmtid="{D5CDD505-2E9C-101B-9397-08002B2CF9AE}" pid="6" name="MSIP_Label_c32fb423-a5e1-4f90-908e-f3eac6aaff6e_SiteId">
    <vt:lpwstr>5dac8417-8c28-462e-b401-18aa7fb24fc6</vt:lpwstr>
  </property>
  <property fmtid="{D5CDD505-2E9C-101B-9397-08002B2CF9AE}" pid="7" name="MSIP_Label_c32fb423-a5e1-4f90-908e-f3eac6aaff6e_ActionId">
    <vt:lpwstr>baa4cdaa-7018-4734-9c22-f119bbdb8f31</vt:lpwstr>
  </property>
  <property fmtid="{D5CDD505-2E9C-101B-9397-08002B2CF9AE}" pid="8" name="MSIP_Label_c32fb423-a5e1-4f90-908e-f3eac6aaff6e_ContentBits">
    <vt:lpwstr>2</vt:lpwstr>
  </property>
  <property fmtid="{D5CDD505-2E9C-101B-9397-08002B2CF9AE}" pid="9" name="ClassificationContentMarkingFooterLocations">
    <vt:lpwstr>Office Theme:8</vt:lpwstr>
  </property>
  <property fmtid="{D5CDD505-2E9C-101B-9397-08002B2CF9AE}" pid="10" name="ClassificationContentMarkingFooterText">
    <vt:lpwstr>CONFIDENTIAL</vt:lpwstr>
  </property>
</Properties>
</file>