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9" r:id="rId6"/>
    <p:sldId id="266" r:id="rId7"/>
    <p:sldId id="268" r:id="rId8"/>
    <p:sldId id="271" r:id="rId9"/>
    <p:sldId id="270" r:id="rId10"/>
    <p:sldId id="264" r:id="rId11"/>
    <p:sldId id="260" r:id="rId12"/>
    <p:sldId id="261" r:id="rId13"/>
    <p:sldId id="26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21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7297-EE7B-41B4-8534-2F203BD11978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BBBD-CC6D-4A99-B919-36C82754BC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8952"/>
            <a:ext cx="9144000" cy="160216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Automated Seed Planter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2502"/>
            <a:ext cx="9144000" cy="28015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Nandagopal Srinivasan</a:t>
            </a:r>
          </a:p>
          <a:p>
            <a:r>
              <a:rPr lang="en-US" dirty="0" err="1" smtClean="0"/>
              <a:t>Prithviraj</a:t>
            </a:r>
            <a:r>
              <a:rPr lang="en-US" dirty="0" smtClean="0"/>
              <a:t> </a:t>
            </a:r>
            <a:r>
              <a:rPr lang="en-US" dirty="0" err="1" smtClean="0"/>
              <a:t>Prabhu</a:t>
            </a:r>
            <a:endParaRPr lang="en-US" dirty="0" smtClean="0"/>
          </a:p>
          <a:p>
            <a:r>
              <a:rPr lang="en-US" dirty="0" err="1" smtClean="0"/>
              <a:t>Sanjana</a:t>
            </a:r>
            <a:r>
              <a:rPr lang="en-US" dirty="0" smtClean="0"/>
              <a:t> </a:t>
            </a:r>
            <a:r>
              <a:rPr lang="en-US" dirty="0" err="1" smtClean="0"/>
              <a:t>Smruthi</a:t>
            </a:r>
            <a:r>
              <a:rPr lang="en-US" dirty="0" smtClean="0"/>
              <a:t> S.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Sivaraman</a:t>
            </a:r>
            <a:r>
              <a:rPr lang="en-US" dirty="0" smtClean="0"/>
              <a:t> N.</a:t>
            </a:r>
          </a:p>
          <a:p>
            <a:endParaRPr lang="en-US" i="1" dirty="0"/>
          </a:p>
          <a:p>
            <a:r>
              <a:rPr lang="en-US" i="1" dirty="0" smtClean="0"/>
              <a:t>Department of Electronics and Communication Engineering</a:t>
            </a:r>
          </a:p>
          <a:p>
            <a:r>
              <a:rPr lang="en-US" dirty="0" smtClean="0"/>
              <a:t>SSN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rot="10800000">
            <a:off x="312009" y="4357116"/>
            <a:ext cx="1511858" cy="1243584"/>
            <a:chOff x="1618458" y="2139696"/>
            <a:chExt cx="1511858" cy="1289304"/>
          </a:xfrm>
        </p:grpSpPr>
        <p:sp>
          <p:nvSpPr>
            <p:cNvPr id="4" name="Rectangle 3"/>
            <p:cNvSpPr/>
            <p:nvPr/>
          </p:nvSpPr>
          <p:spPr>
            <a:xfrm>
              <a:off x="1828800" y="2139696"/>
              <a:ext cx="1069848" cy="12893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648" y="2308819"/>
              <a:ext cx="231668" cy="95105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458" y="2308819"/>
              <a:ext cx="231668" cy="951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88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5382 L 0.00039 0.1277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3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54028 L 0.25078 -0.540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78 -0.54028 L 0.25221 0.090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1 0.09074 L 0.54284 0.090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284 0.09074 L 0.54284 -0.549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284 -0.54954 L 0.80768 -0.5467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768 -0.54676 L 0.80846 0.1018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4" y="721260"/>
            <a:ext cx="10515600" cy="613283"/>
          </a:xfrm>
        </p:spPr>
        <p:txBody>
          <a:bodyPr>
            <a:noAutofit/>
          </a:bodyPr>
          <a:lstStyle/>
          <a:p>
            <a:r>
              <a:rPr lang="en-US" dirty="0" smtClean="0"/>
              <a:t>Cost of materials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3450"/>
              </p:ext>
            </p:extLst>
          </p:nvPr>
        </p:nvGraphicFramePr>
        <p:xfrm>
          <a:off x="481264" y="1438493"/>
          <a:ext cx="11113328" cy="460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862"/>
                <a:gridCol w="3676851"/>
                <a:gridCol w="2321195"/>
                <a:gridCol w="976420"/>
              </a:tblGrid>
              <a:tr h="322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Item Name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Specification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Quantity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Cost (</a:t>
                      </a:r>
                      <a:r>
                        <a:rPr lang="en-I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₹)</a:t>
                      </a:r>
                      <a:r>
                        <a:rPr lang="en-I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Accelerometer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MMA8452Q/ADXL345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Magnetometer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HMC5883L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DC Motors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Johnson Motor – 60rpm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Aluminium</a:t>
                      </a: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Extrusion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Flat, L section, Box Section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3m each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Stepper Motors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 torque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 Launchpad TM4C123GXL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ARM Cortex M4F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Switching Regulator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LM2738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Lithium-Ion Cell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4.2V, 2200 mAh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Ultrasonic Sensor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HC-SR04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  <a:tr h="4237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Lithium Battery Charger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6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BQ2057T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6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Cost of 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588200"/>
              </p:ext>
            </p:extLst>
          </p:nvPr>
        </p:nvGraphicFramePr>
        <p:xfrm>
          <a:off x="502920" y="1430867"/>
          <a:ext cx="11095522" cy="48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087"/>
                <a:gridCol w="3666744"/>
                <a:gridCol w="2323540"/>
                <a:gridCol w="972151"/>
              </a:tblGrid>
              <a:tr h="1097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Item Name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Specification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Quantity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Cost (</a:t>
                      </a:r>
                      <a:r>
                        <a:rPr lang="en-I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₹)</a:t>
                      </a:r>
                      <a:r>
                        <a:rPr lang="en-I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Infrared Proximity Sensors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TSOP1738 Based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Acrylic Sheet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 sqft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4013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Power MOSFETs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CSD88539ND (Dual N MOSFET)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LCD Display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20x4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Vibration Motor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Stepper Motor Driver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TPL7407L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Passive Components (Resistors, capacitors, crystals)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required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Fabrication of seed planting unit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required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required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Miscellaneous Expenses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As required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(</a:t>
                      </a:r>
                      <a:r>
                        <a:rPr lang="en-IN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₹)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24400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" marR="9525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689168"/>
            <a:ext cx="9228667" cy="758952"/>
          </a:xfrm>
        </p:spPr>
        <p:txBody>
          <a:bodyPr>
            <a:noAutofit/>
          </a:bodyPr>
          <a:lstStyle/>
          <a:p>
            <a:r>
              <a:rPr lang="en-US" dirty="0" smtClean="0"/>
              <a:t>Comparison – Market and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448120"/>
            <a:ext cx="11247119" cy="5724144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Types of seed drills / planters in the market- </a:t>
            </a:r>
            <a:r>
              <a:rPr lang="en-US" b="1" dirty="0" smtClean="0"/>
              <a:t>Manual and Automatic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Manual seed drill:- </a:t>
            </a:r>
            <a:r>
              <a:rPr lang="en-US" dirty="0" smtClean="0"/>
              <a:t>requires  human operator to guide the drill, while planting.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Automatic seed drills:-</a:t>
            </a:r>
            <a:r>
              <a:rPr lang="en-US" dirty="0" smtClean="0"/>
              <a:t>usually attached to tractors , drill seeds into the soil.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completely automated seed drill/planter in the market.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Our seed planter is completely automated and autonomous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Hence it</a:t>
            </a:r>
            <a:r>
              <a:rPr lang="en-US" b="1" dirty="0" smtClean="0"/>
              <a:t> saves human energy and fuel for tractor</a:t>
            </a:r>
            <a:r>
              <a:rPr lang="en-US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cost for the prototype is roughly </a:t>
            </a:r>
            <a:r>
              <a:rPr lang="en-US" b="1" dirty="0" err="1" smtClean="0"/>
              <a:t>Rs</a:t>
            </a:r>
            <a:r>
              <a:rPr lang="en-US" b="1" dirty="0" smtClean="0"/>
              <a:t>. 25,000, </a:t>
            </a:r>
            <a:r>
              <a:rPr lang="en-US" dirty="0" smtClean="0"/>
              <a:t>while the average cost of automated seed planter  is Rs.36000/-</a:t>
            </a:r>
          </a:p>
        </p:txBody>
      </p:sp>
    </p:spTree>
    <p:extLst>
      <p:ext uri="{BB962C8B-B14F-4D97-AF65-F5344CB8AC3E}">
        <p14:creationId xmlns:p14="http://schemas.microsoft.com/office/powerpoint/2010/main" val="7974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66725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8432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http://agridr.in/tnauEAgri/eagri50/FMP211/lec08.html </a:t>
            </a:r>
          </a:p>
          <a:p>
            <a:pPr marL="0" indent="0">
              <a:buNone/>
            </a:pPr>
            <a:r>
              <a:rPr lang="en-US" i="1" dirty="0" smtClean="0"/>
              <a:t>http</a:t>
            </a:r>
            <a:r>
              <a:rPr lang="en-US" i="1" dirty="0"/>
              <a:t>://</a:t>
            </a:r>
            <a:r>
              <a:rPr lang="en-US" i="1" dirty="0" smtClean="0"/>
              <a:t>hillagric.ac.in/edu/coa/agengg/lecture/243/Lecture%2013%20Sowing%20equipment.pdf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http://www.ti.com/tool/ek-tm4c123gxl </a:t>
            </a:r>
          </a:p>
          <a:p>
            <a:pPr marL="0" indent="0">
              <a:buNone/>
            </a:pPr>
            <a:r>
              <a:rPr lang="en-US" i="1" dirty="0" smtClean="0"/>
              <a:t>http</a:t>
            </a:r>
            <a:r>
              <a:rPr lang="en-US" i="1" dirty="0"/>
              <a:t>://www.ti.com/product/tm4c123gh6pm </a:t>
            </a:r>
          </a:p>
          <a:p>
            <a:pPr marL="0" indent="0">
              <a:buNone/>
            </a:pPr>
            <a:r>
              <a:rPr lang="en-US" i="1" dirty="0" smtClean="0"/>
              <a:t>http</a:t>
            </a:r>
            <a:r>
              <a:rPr lang="en-US" i="1" dirty="0"/>
              <a:t>://www.ti.com/lit/ds/symlink/lm2738.pdf </a:t>
            </a:r>
          </a:p>
          <a:p>
            <a:pPr marL="0" indent="0">
              <a:buNone/>
            </a:pPr>
            <a:r>
              <a:rPr lang="en-US" i="1" dirty="0"/>
              <a:t>http://www.micropik.com/PDF/HCSR04.pdf </a:t>
            </a:r>
          </a:p>
          <a:p>
            <a:pPr marL="0" indent="0">
              <a:buNone/>
            </a:pPr>
            <a:r>
              <a:rPr lang="en-US" i="1" dirty="0" smtClean="0"/>
              <a:t>http</a:t>
            </a:r>
            <a:r>
              <a:rPr lang="en-US" i="1" dirty="0"/>
              <a:t>://www.micropik.com/PDF/tsop17xx.pdf </a:t>
            </a:r>
          </a:p>
          <a:p>
            <a:pPr marL="0" indent="0">
              <a:buNone/>
            </a:pPr>
            <a:r>
              <a:rPr lang="en-US" i="1" dirty="0"/>
              <a:t>http://www.analog.com/media/en/technical-documentation/data-sheets/ADXL335.pdf </a:t>
            </a:r>
          </a:p>
          <a:p>
            <a:pPr marL="0" indent="0">
              <a:buNone/>
            </a:pPr>
            <a:r>
              <a:rPr lang="en-US" i="1" dirty="0" smtClean="0"/>
              <a:t>http</a:t>
            </a:r>
            <a:r>
              <a:rPr lang="en-US" i="1" dirty="0"/>
              <a:t>://robokits.co.in/sensors/magnetometer/hmc5883l-3axis-compass-magnetometer-module </a:t>
            </a:r>
          </a:p>
          <a:p>
            <a:pPr marL="0" indent="0">
              <a:buNone/>
            </a:pPr>
            <a:r>
              <a:rPr lang="en-US" i="1" dirty="0" smtClean="0"/>
              <a:t>http</a:t>
            </a:r>
            <a:r>
              <a:rPr lang="en-US" i="1" dirty="0"/>
              <a:t>://www51.honeywell.com/aero/common/documents/myaerospacecatalog-documents/Defense_Brochures-documents/HMC5883L_3-Axis_Digital_Compass_IC.pdf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3151761" y="622571"/>
            <a:ext cx="96692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PROJECT TITLE		</a:t>
            </a:r>
            <a:r>
              <a:rPr lang="en-IN" sz="2000" dirty="0"/>
              <a:t>: Automated Seed </a:t>
            </a:r>
            <a:r>
              <a:rPr lang="en-IN" sz="2000" dirty="0" smtClean="0"/>
              <a:t>Planter</a:t>
            </a:r>
          </a:p>
          <a:p>
            <a:endParaRPr lang="en-US" sz="2000" dirty="0"/>
          </a:p>
          <a:p>
            <a:r>
              <a:rPr lang="en-IN" sz="2000" b="1" dirty="0"/>
              <a:t>DURATION		</a:t>
            </a:r>
            <a:r>
              <a:rPr lang="en-IN" sz="2000" dirty="0" smtClean="0"/>
              <a:t>: </a:t>
            </a:r>
            <a:r>
              <a:rPr lang="en-IN" sz="2000" dirty="0"/>
              <a:t>10 </a:t>
            </a:r>
            <a:r>
              <a:rPr lang="en-IN" sz="2000" dirty="0" smtClean="0"/>
              <a:t>Months</a:t>
            </a:r>
          </a:p>
          <a:p>
            <a:endParaRPr lang="en-US" sz="2000" dirty="0"/>
          </a:p>
          <a:p>
            <a:r>
              <a:rPr lang="en-IN" sz="2000" b="1" dirty="0"/>
              <a:t>COST			</a:t>
            </a:r>
            <a:r>
              <a:rPr lang="en-IN" sz="2000" dirty="0" smtClean="0"/>
              <a:t>: Rs.24400/-</a:t>
            </a:r>
          </a:p>
          <a:p>
            <a:endParaRPr lang="en-US" sz="2000" dirty="0"/>
          </a:p>
          <a:p>
            <a:r>
              <a:rPr lang="en-IN" sz="2000" b="1" dirty="0"/>
              <a:t>PROJECT MEMBERS	</a:t>
            </a:r>
            <a:r>
              <a:rPr lang="en-IN" sz="2000" dirty="0"/>
              <a:t>: Nandagopal Srinivasan</a:t>
            </a:r>
            <a:endParaRPr lang="en-US" sz="2000" dirty="0"/>
          </a:p>
          <a:p>
            <a:r>
              <a:rPr lang="en-IN" sz="2000" dirty="0"/>
              <a:t> 	  </a:t>
            </a:r>
            <a:r>
              <a:rPr lang="en-IN" sz="2000" dirty="0" smtClean="0"/>
              <a:t>		  </a:t>
            </a:r>
            <a:r>
              <a:rPr lang="en-IN" sz="2000" dirty="0" err="1" smtClean="0"/>
              <a:t>Prithviraj</a:t>
            </a:r>
            <a:r>
              <a:rPr lang="en-IN" sz="2000" dirty="0" smtClean="0"/>
              <a:t> </a:t>
            </a:r>
            <a:r>
              <a:rPr lang="en-IN" sz="2000" dirty="0" err="1"/>
              <a:t>Prabhu</a:t>
            </a:r>
            <a:endParaRPr lang="en-US" sz="2000" dirty="0"/>
          </a:p>
          <a:p>
            <a:r>
              <a:rPr lang="en-IN" sz="2000" dirty="0"/>
              <a:t>                                   	  </a:t>
            </a:r>
            <a:r>
              <a:rPr lang="en-IN" sz="2000" dirty="0" smtClean="0"/>
              <a:t>S. </a:t>
            </a:r>
            <a:r>
              <a:rPr lang="en-IN" sz="2000" dirty="0" err="1"/>
              <a:t>Sanjana</a:t>
            </a:r>
            <a:r>
              <a:rPr lang="en-IN" sz="2000" dirty="0"/>
              <a:t> </a:t>
            </a:r>
            <a:r>
              <a:rPr lang="en-IN" sz="2000" dirty="0" err="1"/>
              <a:t>Smruthi</a:t>
            </a:r>
            <a:endParaRPr lang="en-US" sz="2000" dirty="0"/>
          </a:p>
          <a:p>
            <a:r>
              <a:rPr lang="en-IN" sz="2000" dirty="0"/>
              <a:t>  </a:t>
            </a:r>
            <a:r>
              <a:rPr lang="en-IN" sz="2000" dirty="0" smtClean="0"/>
              <a:t>			  </a:t>
            </a:r>
            <a:r>
              <a:rPr lang="en-IN" sz="2000" dirty="0" err="1" smtClean="0"/>
              <a:t>Vivek</a:t>
            </a:r>
            <a:r>
              <a:rPr lang="en-IN" sz="2000" dirty="0" smtClean="0"/>
              <a:t> </a:t>
            </a:r>
            <a:r>
              <a:rPr lang="en-IN" sz="2000" dirty="0" err="1"/>
              <a:t>Sivaraman</a:t>
            </a:r>
            <a:r>
              <a:rPr lang="en-IN" sz="2000" dirty="0"/>
              <a:t> N</a:t>
            </a:r>
            <a:r>
              <a:rPr lang="en-IN" sz="2000" dirty="0" smtClean="0"/>
              <a:t>.</a:t>
            </a:r>
          </a:p>
          <a:p>
            <a:endParaRPr lang="en-US" sz="2000" dirty="0"/>
          </a:p>
          <a:p>
            <a:r>
              <a:rPr lang="en-IN" sz="2000" b="1" dirty="0" smtClean="0"/>
              <a:t>FACULTY MENTORS</a:t>
            </a:r>
            <a:r>
              <a:rPr lang="en-IN" sz="2000" b="1" dirty="0"/>
              <a:t>	</a:t>
            </a:r>
            <a:r>
              <a:rPr lang="en-IN" sz="2000" dirty="0" smtClean="0"/>
              <a:t>: </a:t>
            </a:r>
            <a:r>
              <a:rPr lang="en-IN" sz="2000" dirty="0" err="1"/>
              <a:t>Dr.</a:t>
            </a:r>
            <a:r>
              <a:rPr lang="en-IN" sz="2000" dirty="0"/>
              <a:t> S. Joseph Gladwin</a:t>
            </a:r>
            <a:endParaRPr lang="en-US" sz="2000" dirty="0"/>
          </a:p>
          <a:p>
            <a:r>
              <a:rPr lang="en-IN" sz="2000" dirty="0"/>
              <a:t>   	  </a:t>
            </a:r>
            <a:r>
              <a:rPr lang="en-IN" sz="2000" dirty="0" smtClean="0"/>
              <a:t>		  </a:t>
            </a:r>
            <a:r>
              <a:rPr lang="en-IN" sz="2000" dirty="0" err="1" smtClean="0"/>
              <a:t>Dr</a:t>
            </a:r>
            <a:r>
              <a:rPr lang="en-IN" sz="2000" dirty="0" err="1"/>
              <a:t>.</a:t>
            </a:r>
            <a:r>
              <a:rPr lang="en-IN" sz="2000" dirty="0"/>
              <a:t> R. </a:t>
            </a:r>
            <a:r>
              <a:rPr lang="en-IN" sz="2000" dirty="0" err="1" smtClean="0"/>
              <a:t>Rajavel</a:t>
            </a:r>
            <a:endParaRPr lang="en-IN" sz="2000" dirty="0" smtClean="0"/>
          </a:p>
          <a:p>
            <a:endParaRPr lang="en-US" sz="2000" dirty="0"/>
          </a:p>
          <a:p>
            <a:r>
              <a:rPr lang="en-IN" sz="2000" b="1" dirty="0"/>
              <a:t>DEPARTMENT		</a:t>
            </a:r>
            <a:r>
              <a:rPr lang="en-IN" sz="2000" dirty="0"/>
              <a:t>: Electronics and Communication </a:t>
            </a:r>
            <a:r>
              <a:rPr lang="en-IN" sz="2000" dirty="0" smtClean="0"/>
              <a:t>					  		  Engineering</a:t>
            </a:r>
          </a:p>
          <a:p>
            <a:endParaRPr lang="en-US" sz="2000" dirty="0"/>
          </a:p>
          <a:p>
            <a:r>
              <a:rPr lang="en-IN" sz="2000" b="1" dirty="0" smtClean="0"/>
              <a:t>INSTITUTION </a:t>
            </a:r>
            <a:r>
              <a:rPr lang="en-IN" sz="2000" b="1" dirty="0"/>
              <a:t>		</a:t>
            </a:r>
            <a:r>
              <a:rPr lang="en-IN" sz="2000" dirty="0" smtClean="0"/>
              <a:t>: </a:t>
            </a:r>
            <a:r>
              <a:rPr lang="en-IN" sz="2000" dirty="0"/>
              <a:t>SSN College of Engineering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84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0024" cy="95161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5393"/>
            <a:ext cx="1103223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Seed plantation is one of the most important steps of agriculture.</a:t>
            </a:r>
          </a:p>
          <a:p>
            <a:r>
              <a:rPr lang="en-US" sz="2400" dirty="0" smtClean="0"/>
              <a:t>Existing methods are either expensive or </a:t>
            </a:r>
            <a:r>
              <a:rPr lang="en-US" sz="2400" dirty="0" err="1" smtClean="0"/>
              <a:t>labour</a:t>
            </a:r>
            <a:r>
              <a:rPr lang="en-US" sz="2400" dirty="0" err="1"/>
              <a:t>-</a:t>
            </a:r>
            <a:r>
              <a:rPr lang="en-US" sz="2400" dirty="0" err="1" smtClean="0"/>
              <a:t>intensive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Automation of the task overcomes most of these hurdles.</a:t>
            </a:r>
          </a:p>
          <a:p>
            <a:r>
              <a:rPr lang="en-US" sz="2400" dirty="0" smtClean="0"/>
              <a:t>The solution is an autonomous, intelligent vehicle capable of sowing a field.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568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813"/>
            <a:ext cx="242620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376"/>
            <a:ext cx="11103864" cy="459505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 (Body)"/>
              </a:rPr>
              <a:t>Caterpillar treads.</a:t>
            </a:r>
          </a:p>
          <a:p>
            <a:r>
              <a:rPr lang="en-US" sz="2400" dirty="0" smtClean="0">
                <a:latin typeface="Calibri (Body)"/>
              </a:rPr>
              <a:t>Tills to create a furrow in the ground.</a:t>
            </a:r>
          </a:p>
          <a:p>
            <a:r>
              <a:rPr lang="en-US" sz="2400" dirty="0" smtClean="0">
                <a:latin typeface="Calibri (Body)"/>
              </a:rPr>
              <a:t>An arrangement to close the furrow after the seed has been dropped.</a:t>
            </a:r>
          </a:p>
          <a:p>
            <a:r>
              <a:rPr lang="en-US" sz="2400" dirty="0" smtClean="0">
                <a:latin typeface="Calibri (Body)"/>
              </a:rPr>
              <a:t>All electronics in a water and dust-proof box.</a:t>
            </a:r>
          </a:p>
          <a:p>
            <a:r>
              <a:rPr lang="en-US" sz="2400" dirty="0" err="1" smtClean="0">
                <a:latin typeface="Calibri (Body)"/>
              </a:rPr>
              <a:t>Aluminium</a:t>
            </a:r>
            <a:r>
              <a:rPr lang="en-US" sz="2400" dirty="0" smtClean="0">
                <a:latin typeface="Calibri (Body)"/>
              </a:rPr>
              <a:t> and Plexiglas body.</a:t>
            </a:r>
          </a:p>
          <a:p>
            <a:r>
              <a:rPr lang="en-US" sz="2400" dirty="0" smtClean="0">
                <a:latin typeface="Calibri (Body)"/>
              </a:rPr>
              <a:t>Lithium ion batteries.</a:t>
            </a:r>
          </a:p>
          <a:p>
            <a:pPr algn="just"/>
            <a:r>
              <a:rPr lang="en-US" sz="2400" dirty="0" smtClean="0">
                <a:latin typeface="Calibri (Body)"/>
              </a:rPr>
              <a:t>Accelerometer and Magnetometer.</a:t>
            </a:r>
          </a:p>
          <a:p>
            <a:r>
              <a:rPr lang="en-US" sz="2400" dirty="0" smtClean="0">
                <a:latin typeface="Calibri (Body)"/>
              </a:rPr>
              <a:t>Ultrasonic rangefinders and proximity sensors.</a:t>
            </a:r>
          </a:p>
          <a:p>
            <a:r>
              <a:rPr lang="en-US" sz="2400" dirty="0" smtClean="0">
                <a:latin typeface="Calibri (Body)"/>
              </a:rPr>
              <a:t>Moisture-free seed box.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385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000"/>
            <a:ext cx="12192000" cy="5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000"/>
            <a:ext cx="12192000" cy="5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000"/>
            <a:ext cx="12192000" cy="5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0"/>
          <a:stretch/>
        </p:blipFill>
        <p:spPr>
          <a:xfrm>
            <a:off x="1452724" y="457200"/>
            <a:ext cx="9597447" cy="59801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66381" y="4391025"/>
            <a:ext cx="222477" cy="2544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136825" y="4414158"/>
            <a:ext cx="204107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120819" y="4355306"/>
            <a:ext cx="0" cy="1106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25898" y="4776107"/>
            <a:ext cx="261257" cy="2857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140227" y="4776107"/>
            <a:ext cx="261257" cy="2857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810925" y="4355306"/>
            <a:ext cx="0" cy="53918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6406223" y="4355306"/>
            <a:ext cx="0" cy="54463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"/>
          <a:stretch/>
        </p:blipFill>
        <p:spPr>
          <a:xfrm>
            <a:off x="3502152" y="199287"/>
            <a:ext cx="5470448" cy="6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419</Words>
  <Application>Microsoft Office PowerPoint</Application>
  <PresentationFormat>Personnalisé</PresentationFormat>
  <Paragraphs>157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Office Theme</vt:lpstr>
      <vt:lpstr>Automated Seed Planter</vt:lpstr>
      <vt:lpstr>Présentation PowerPoint</vt:lpstr>
      <vt:lpstr>Introduction</vt:lpstr>
      <vt:lpstr>Features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Cost of materials</vt:lpstr>
      <vt:lpstr>Cost of materials</vt:lpstr>
      <vt:lpstr>Comparison – Market and Prototype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Seed Planter</dc:title>
  <dc:creator>Nandagopal Srinivasan</dc:creator>
  <cp:lastModifiedBy>Prithvi</cp:lastModifiedBy>
  <cp:revision>34</cp:revision>
  <dcterms:created xsi:type="dcterms:W3CDTF">2015-09-08T13:41:51Z</dcterms:created>
  <dcterms:modified xsi:type="dcterms:W3CDTF">2015-09-17T18:02:00Z</dcterms:modified>
</cp:coreProperties>
</file>