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4D68-EFCB-48A3-BB36-3968ECF6981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B8D-BF50-4E14-869E-18D0BE11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51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4D68-EFCB-48A3-BB36-3968ECF6981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B8D-BF50-4E14-869E-18D0BE11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8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4D68-EFCB-48A3-BB36-3968ECF6981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B8D-BF50-4E14-869E-18D0BE11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75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4D68-EFCB-48A3-BB36-3968ECF6981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B8D-BF50-4E14-869E-18D0BE11B2D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72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4D68-EFCB-48A3-BB36-3968ECF6981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B8D-BF50-4E14-869E-18D0BE11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18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4D68-EFCB-48A3-BB36-3968ECF6981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B8D-BF50-4E14-869E-18D0BE11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9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4D68-EFCB-48A3-BB36-3968ECF6981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B8D-BF50-4E14-869E-18D0BE11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51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4D68-EFCB-48A3-BB36-3968ECF6981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B8D-BF50-4E14-869E-18D0BE11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264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4D68-EFCB-48A3-BB36-3968ECF6981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B8D-BF50-4E14-869E-18D0BE11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33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4D68-EFCB-48A3-BB36-3968ECF6981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B8D-BF50-4E14-869E-18D0BE11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52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4D68-EFCB-48A3-BB36-3968ECF6981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B8D-BF50-4E14-869E-18D0BE11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3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4D68-EFCB-48A3-BB36-3968ECF6981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B8D-BF50-4E14-869E-18D0BE11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4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4D68-EFCB-48A3-BB36-3968ECF6981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B8D-BF50-4E14-869E-18D0BE11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85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4D68-EFCB-48A3-BB36-3968ECF6981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B8D-BF50-4E14-869E-18D0BE11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38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4D68-EFCB-48A3-BB36-3968ECF6981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B8D-BF50-4E14-869E-18D0BE11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49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4D68-EFCB-48A3-BB36-3968ECF6981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B8D-BF50-4E14-869E-18D0BE11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71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64D68-EFCB-48A3-BB36-3968ECF6981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0BB8D-BF50-4E14-869E-18D0BE11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55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C64D68-EFCB-48A3-BB36-3968ECF6981D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0BB8D-BF50-4E14-869E-18D0BE11B2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31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6E5E-0BAA-82B1-BE07-C1091A3D8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575" y="415829"/>
            <a:ext cx="8825658" cy="3329581"/>
          </a:xfrm>
        </p:spPr>
        <p:txBody>
          <a:bodyPr/>
          <a:lstStyle/>
          <a:p>
            <a:pPr algn="ctr"/>
            <a:r>
              <a:rPr lang="en-IN" sz="6600" dirty="0"/>
              <a:t>Car	Dekho Used Car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110134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003A-83E1-C73B-8618-7B0FCDDB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93" y="1356853"/>
            <a:ext cx="7436005" cy="746817"/>
          </a:xfrm>
        </p:spPr>
        <p:txBody>
          <a:bodyPr/>
          <a:lstStyle/>
          <a:p>
            <a:r>
              <a:rPr lang="en-IN" sz="2800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0AD1-C128-6E46-3E8F-399D29F04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62519"/>
            <a:ext cx="8946541" cy="4195481"/>
          </a:xfrm>
        </p:spPr>
        <p:txBody>
          <a:bodyPr/>
          <a:lstStyle/>
          <a:p>
            <a:r>
              <a:rPr lang="en-US" dirty="0"/>
              <a:t>The primary objective of is project is to create a data science solution for predicting used car prices accurately by analyzing a diverse dataset including car model, no. of owners, age, mileage, fuel type, kilometers driven, features and location. </a:t>
            </a:r>
          </a:p>
          <a:p>
            <a:endParaRPr lang="en-US" dirty="0"/>
          </a:p>
          <a:p>
            <a:r>
              <a:rPr lang="en-US" dirty="0"/>
              <a:t>The aim is to build a machine learning model that offers users to find current valuations for used cars.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53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5841-B028-0360-39F2-075A445C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806680"/>
            <a:ext cx="9404723" cy="795978"/>
          </a:xfrm>
        </p:spPr>
        <p:txBody>
          <a:bodyPr/>
          <a:lstStyle/>
          <a:p>
            <a:r>
              <a:rPr lang="en-IN" sz="2800" dirty="0"/>
              <a:t>Tools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42D4-5EC6-3F6A-15A8-02EE5EA34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</a:t>
            </a:r>
          </a:p>
          <a:p>
            <a:r>
              <a:rPr lang="en-IN" dirty="0"/>
              <a:t>Libraries : Pandas, </a:t>
            </a:r>
            <a:r>
              <a:rPr lang="en-IN" dirty="0" err="1"/>
              <a:t>Numpy</a:t>
            </a:r>
            <a:r>
              <a:rPr lang="en-IN" dirty="0"/>
              <a:t>, Seaborn, Matplotlib, Json, </a:t>
            </a:r>
            <a:r>
              <a:rPr lang="en-IN" dirty="0" err="1"/>
              <a:t>sklearn</a:t>
            </a:r>
            <a:endParaRPr lang="en-IN" dirty="0"/>
          </a:p>
          <a:p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r>
              <a:rPr lang="en-IN" dirty="0" err="1"/>
              <a:t>Catboost</a:t>
            </a:r>
            <a:r>
              <a:rPr lang="en-IN" dirty="0"/>
              <a:t> (</a:t>
            </a:r>
            <a:r>
              <a:rPr lang="en-IN" dirty="0" err="1"/>
              <a:t>CatBoostRegressor</a:t>
            </a:r>
            <a:r>
              <a:rPr lang="en-IN" dirty="0"/>
              <a:t>)</a:t>
            </a:r>
          </a:p>
          <a:p>
            <a:r>
              <a:rPr lang="en-IN" dirty="0"/>
              <a:t>Auto ML : </a:t>
            </a:r>
            <a:r>
              <a:rPr lang="en-IN" dirty="0" err="1"/>
              <a:t>Pycaret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50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A887-10DD-471F-903D-4B40497C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73627"/>
            <a:ext cx="9404723" cy="648495"/>
          </a:xfrm>
        </p:spPr>
        <p:txBody>
          <a:bodyPr/>
          <a:lstStyle/>
          <a:p>
            <a:r>
              <a:rPr lang="en-IN" sz="28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53520-A73B-6FAA-4737-078019FCF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40543"/>
            <a:ext cx="9643346" cy="55355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Import data from all excel files</a:t>
            </a:r>
          </a:p>
          <a:p>
            <a:r>
              <a:rPr lang="en-US" dirty="0"/>
              <a:t>Examine the structure of each dataset component (New Car Detail, New Car Overview, etc.).</a:t>
            </a:r>
          </a:p>
          <a:p>
            <a:r>
              <a:rPr lang="en-US" dirty="0"/>
              <a:t>Check for missing values, outliers, data types and other statistical inference.</a:t>
            </a:r>
          </a:p>
          <a:p>
            <a:r>
              <a:rPr lang="en-US" dirty="0"/>
              <a:t> Data Preprocessing: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Handle Missing Values: Impute or remove missing values appropriately.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Feature Engineering: Extract relevant information from features like age, mileage, and others.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Encode categorical variables using suitable techniques.</a:t>
            </a:r>
          </a:p>
          <a:p>
            <a:r>
              <a:rPr lang="en-US" dirty="0"/>
              <a:t>Exploratory Data Analysis: Create visualizations to understand the distribution of target variables (used car prices) and relationships between features.</a:t>
            </a:r>
          </a:p>
          <a:p>
            <a:r>
              <a:rPr lang="en-US" dirty="0"/>
              <a:t>Choose regression models suitable for predicting continuous values</a:t>
            </a:r>
          </a:p>
          <a:p>
            <a:r>
              <a:rPr lang="en-US" dirty="0"/>
              <a:t>Model Evaluation: Use suitable metrics </a:t>
            </a:r>
          </a:p>
          <a:p>
            <a:r>
              <a:rPr lang="en-US" dirty="0"/>
              <a:t>Fine-tune Hyperparameters: Optimize model hyperparameters to improve performance.</a:t>
            </a:r>
          </a:p>
          <a:p>
            <a:r>
              <a:rPr lang="en-US" dirty="0"/>
              <a:t>Feature Importance: Analyze feature importance to understand which features contribute most to the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36144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3662-CBAC-4C7E-57C5-EE579723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64" y="599985"/>
            <a:ext cx="9404723" cy="668159"/>
          </a:xfrm>
        </p:spPr>
        <p:txBody>
          <a:bodyPr/>
          <a:lstStyle/>
          <a:p>
            <a:r>
              <a:rPr lang="en-IN" sz="2800" dirty="0"/>
              <a:t>EDA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F8F6-55F3-C6E8-A4BE-F4751553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28454"/>
            <a:ext cx="8946541" cy="4195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From the univariate analysis of kilo meters travelled, huge percentage of vehicles are around </a:t>
            </a:r>
            <a:r>
              <a:rPr lang="en-IN" sz="1800" b="1" dirty="0"/>
              <a:t>50,000 </a:t>
            </a:r>
            <a:r>
              <a:rPr lang="en-IN" sz="1800" dirty="0"/>
              <a:t>travelled.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From the univariate analysis of number of owners, huge percentage is sellers are </a:t>
            </a:r>
            <a:r>
              <a:rPr lang="en-IN" sz="1800" b="1" dirty="0"/>
              <a:t>1</a:t>
            </a:r>
            <a:r>
              <a:rPr lang="en-IN" sz="1800" b="1" baseline="30000" dirty="0"/>
              <a:t>st</a:t>
            </a:r>
            <a:r>
              <a:rPr lang="en-IN" sz="1800" dirty="0"/>
              <a:t>  owner and after that comes </a:t>
            </a:r>
            <a:r>
              <a:rPr lang="en-IN" sz="1800" b="1" dirty="0"/>
              <a:t>2</a:t>
            </a:r>
            <a:r>
              <a:rPr lang="en-IN" sz="1800" b="1" baseline="30000" dirty="0"/>
              <a:t>nd</a:t>
            </a:r>
            <a:r>
              <a:rPr lang="en-IN" sz="1800" b="1" dirty="0"/>
              <a:t> </a:t>
            </a:r>
            <a:r>
              <a:rPr lang="en-IN" sz="1800" dirty="0"/>
              <a:t>owners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Many vehicles are registered around  </a:t>
            </a:r>
            <a:r>
              <a:rPr lang="en-IN" sz="1800" b="1" dirty="0"/>
              <a:t>2015 to 2020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Many sellers are ready to sell vehicles around </a:t>
            </a:r>
            <a:r>
              <a:rPr lang="en-IN" sz="1800" b="1" dirty="0"/>
              <a:t>4 to 9 </a:t>
            </a:r>
            <a:r>
              <a:rPr lang="en-IN" sz="1800" dirty="0"/>
              <a:t>lakhs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Most of the vehicles </a:t>
            </a:r>
            <a:r>
              <a:rPr lang="en-IN" sz="1800" b="1" dirty="0"/>
              <a:t>have 5 seats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High percentage of vehicle have engine around </a:t>
            </a:r>
            <a:r>
              <a:rPr lang="en-IN" sz="1800" b="1" dirty="0"/>
              <a:t>1200 to 1500 CC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Many vehicle have mileage around </a:t>
            </a:r>
            <a:r>
              <a:rPr lang="en-IN" sz="1800" b="1" dirty="0"/>
              <a:t>17 to 22 kmpl</a:t>
            </a:r>
          </a:p>
        </p:txBody>
      </p:sp>
    </p:spTree>
    <p:extLst>
      <p:ext uri="{BB962C8B-B14F-4D97-AF65-F5344CB8AC3E}">
        <p14:creationId xmlns:p14="http://schemas.microsoft.com/office/powerpoint/2010/main" val="49508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9560-FB71-0D21-3364-FC1B94ED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073" y="609601"/>
            <a:ext cx="9404723" cy="894301"/>
          </a:xfrm>
        </p:spPr>
        <p:txBody>
          <a:bodyPr/>
          <a:lstStyle/>
          <a:p>
            <a:r>
              <a:rPr lang="en-IN" sz="2400" dirty="0"/>
              <a:t>Model Selection and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5E86B-8246-A646-4B4C-501C096BC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647" y="1762215"/>
            <a:ext cx="8946541" cy="3333569"/>
          </a:xfrm>
        </p:spPr>
        <p:txBody>
          <a:bodyPr>
            <a:noAutofit/>
          </a:bodyPr>
          <a:lstStyle/>
          <a:p>
            <a:r>
              <a:rPr lang="en-IN" sz="1800" dirty="0"/>
              <a:t>Of all the models, </a:t>
            </a:r>
            <a:r>
              <a:rPr lang="en-IN" sz="1800" dirty="0" err="1"/>
              <a:t>CatBoost</a:t>
            </a:r>
            <a:r>
              <a:rPr lang="en-IN" sz="1800" dirty="0"/>
              <a:t> Regressor gave high performance</a:t>
            </a:r>
          </a:p>
          <a:p>
            <a:r>
              <a:rPr lang="en-IN" sz="1800" dirty="0"/>
              <a:t>The Root Mean Squared Error is 1.16, lowest of all the models</a:t>
            </a:r>
          </a:p>
          <a:p>
            <a:r>
              <a:rPr lang="en-IN" sz="1800" dirty="0"/>
              <a:t>Used </a:t>
            </a:r>
            <a:r>
              <a:rPr lang="en-IN" sz="1800" dirty="0" err="1"/>
              <a:t>autoML</a:t>
            </a:r>
            <a:r>
              <a:rPr lang="en-IN" sz="1800" dirty="0"/>
              <a:t> library </a:t>
            </a:r>
            <a:r>
              <a:rPr lang="en-IN" sz="1800" dirty="0" err="1"/>
              <a:t>pycaret</a:t>
            </a:r>
            <a:r>
              <a:rPr lang="en-IN" sz="1800" dirty="0"/>
              <a:t> to get the best algorithm.</a:t>
            </a:r>
          </a:p>
          <a:p>
            <a:r>
              <a:rPr lang="en-IN" sz="1800" dirty="0"/>
              <a:t>After getting the best algorithm, the best algorithm is hyper parameter tuned for reducing the error even lower and fitting the algorithm even best</a:t>
            </a:r>
          </a:p>
          <a:p>
            <a:r>
              <a:rPr lang="en-IN" sz="1800" dirty="0"/>
              <a:t>Best parameters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'iterations': 1000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'</a:t>
            </a:r>
            <a:r>
              <a:rPr lang="en-IN" dirty="0" err="1"/>
              <a:t>grow_policy</a:t>
            </a:r>
            <a:r>
              <a:rPr lang="en-IN" dirty="0"/>
              <a:t>': '</a:t>
            </a:r>
            <a:r>
              <a:rPr lang="en-IN" dirty="0" err="1"/>
              <a:t>SymmetricTree</a:t>
            </a:r>
            <a:r>
              <a:rPr lang="en-IN" dirty="0"/>
              <a:t>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'depth’: 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'</a:t>
            </a:r>
            <a:r>
              <a:rPr lang="en-IN" dirty="0" err="1"/>
              <a:t>max_leaves</a:t>
            </a:r>
            <a:r>
              <a:rPr lang="en-IN" dirty="0"/>
              <a:t>': 64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'</a:t>
            </a:r>
            <a:r>
              <a:rPr lang="en-IN" dirty="0" err="1"/>
              <a:t>loss_function</a:t>
            </a:r>
            <a:r>
              <a:rPr lang="en-IN" dirty="0"/>
              <a:t>': 'RMSE'</a:t>
            </a:r>
          </a:p>
        </p:txBody>
      </p:sp>
    </p:spTree>
    <p:extLst>
      <p:ext uri="{BB962C8B-B14F-4D97-AF65-F5344CB8AC3E}">
        <p14:creationId xmlns:p14="http://schemas.microsoft.com/office/powerpoint/2010/main" val="1564515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419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Car Dekho Used Car Price Prediction</vt:lpstr>
      <vt:lpstr>Problem Statement </vt:lpstr>
      <vt:lpstr>Tools Used </vt:lpstr>
      <vt:lpstr>Approach</vt:lpstr>
      <vt:lpstr>EDA Insights</vt:lpstr>
      <vt:lpstr>Model Selection and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Dekho Used Car Price Prediction</dc:title>
  <dc:creator>nanda kishore</dc:creator>
  <cp:lastModifiedBy>nanda kishore</cp:lastModifiedBy>
  <cp:revision>1</cp:revision>
  <dcterms:created xsi:type="dcterms:W3CDTF">2024-02-17T05:02:01Z</dcterms:created>
  <dcterms:modified xsi:type="dcterms:W3CDTF">2024-02-17T06:44:51Z</dcterms:modified>
</cp:coreProperties>
</file>