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65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933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607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79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98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4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09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57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05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15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8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48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7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5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72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45E-6C75-4B89-879F-D6BE0F7DEF0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88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9CC45E-6C75-4B89-879F-D6BE0F7DEF0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3ACAA-5B55-4046-B512-20442E933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853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D22D-A85D-7100-2F34-DB6FDD55E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672" y="1976284"/>
            <a:ext cx="10997716" cy="1119781"/>
          </a:xfrm>
        </p:spPr>
        <p:txBody>
          <a:bodyPr/>
          <a:lstStyle/>
          <a:p>
            <a:pPr algn="ctr"/>
            <a:r>
              <a:rPr lang="en-IN" dirty="0"/>
              <a:t>Financial Risk Detection</a:t>
            </a:r>
          </a:p>
        </p:txBody>
      </p:sp>
    </p:spTree>
    <p:extLst>
      <p:ext uri="{BB962C8B-B14F-4D97-AF65-F5344CB8AC3E}">
        <p14:creationId xmlns:p14="http://schemas.microsoft.com/office/powerpoint/2010/main" val="232065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ACE4-9F0B-A47F-9A3C-5628FF2E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82A8-BA43-015F-B0EE-5FB88C5F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Through the power of 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79566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9925-79AD-63C9-9B48-64D5CD58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A1CF-BAD6-7F8C-7871-6018132E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  <a:p>
            <a:r>
              <a:rPr lang="en-IN" dirty="0"/>
              <a:t>Matplotlib</a:t>
            </a:r>
          </a:p>
          <a:p>
            <a:r>
              <a:rPr lang="en-IN" dirty="0"/>
              <a:t>Seaborn</a:t>
            </a:r>
          </a:p>
          <a:p>
            <a:r>
              <a:rPr lang="en-IN" dirty="0"/>
              <a:t>MS </a:t>
            </a:r>
            <a:r>
              <a:rPr lang="en-IN" dirty="0" err="1"/>
              <a:t>Powerpoint</a:t>
            </a:r>
            <a:endParaRPr lang="en-IN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26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2144-33FF-03ED-166A-2F23BA47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740BF-7B3F-2A07-CF83-AEF5B1C7F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70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482F-63DF-DA9F-71E3-73B892E60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019" y="226576"/>
            <a:ext cx="5211098" cy="1061450"/>
          </a:xfrm>
        </p:spPr>
        <p:txBody>
          <a:bodyPr/>
          <a:lstStyle/>
          <a:p>
            <a:pPr algn="ctr"/>
            <a:r>
              <a:rPr lang="en-IN" sz="6000" dirty="0"/>
              <a:t>EDA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F7AF-BAC9-9F03-736D-B40425E52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666" y="1288026"/>
            <a:ext cx="9839991" cy="4960373"/>
          </a:xfrm>
        </p:spPr>
        <p:txBody>
          <a:bodyPr>
            <a:normAutofit/>
          </a:bodyPr>
          <a:lstStyle/>
          <a:p>
            <a:r>
              <a:rPr lang="en-US" dirty="0"/>
              <a:t>In the cash loans section the default rate is high compared to revolving loans</a:t>
            </a:r>
          </a:p>
          <a:p>
            <a:r>
              <a:rPr lang="en-US" dirty="0"/>
              <a:t>Males has high default rate</a:t>
            </a:r>
          </a:p>
          <a:p>
            <a:r>
              <a:rPr lang="en-US" dirty="0"/>
              <a:t>The applicants without car are defaulting high</a:t>
            </a:r>
          </a:p>
          <a:p>
            <a:r>
              <a:rPr lang="en-US" dirty="0"/>
              <a:t>As the number of children increases the default rate is increasing exponentially</a:t>
            </a:r>
          </a:p>
          <a:p>
            <a:r>
              <a:rPr lang="en-US" dirty="0"/>
              <a:t>Maternity leave, Unemployed applicants are defaulting in a high rate</a:t>
            </a:r>
          </a:p>
          <a:p>
            <a:r>
              <a:rPr lang="en-US" dirty="0"/>
              <a:t>As the education level increases, the default rate is decreasing. Lower secondary, Secondary / secondary special, Incomplete higher, Higher education, Academic degree - High default rate to low</a:t>
            </a:r>
          </a:p>
          <a:p>
            <a:r>
              <a:rPr lang="en-US" dirty="0"/>
              <a:t>Based of family status the default rate high to low in the order of Civil marriage, Single / not married, Separated, Married, Widow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85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DAAE-41F7-5557-FBE6-58ADC196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164" y="634181"/>
            <a:ext cx="9761333" cy="5589638"/>
          </a:xfrm>
        </p:spPr>
        <p:txBody>
          <a:bodyPr/>
          <a:lstStyle/>
          <a:p>
            <a:r>
              <a:rPr lang="en-IN" dirty="0"/>
              <a:t>Based on housing type, applicants of Rented apartment, With parents are defaulting with high rate</a:t>
            </a:r>
          </a:p>
          <a:p>
            <a:r>
              <a:rPr lang="en-US" dirty="0"/>
              <a:t>The default rate is high where population is low relatively, implies Tier 3 cities are with relatively more default rate, next Tier 2 and then Tier 1 where the population is low</a:t>
            </a:r>
          </a:p>
          <a:p>
            <a:r>
              <a:rPr lang="en-US" dirty="0"/>
              <a:t>Income to Debt ratio of the defaulters and others are almost same with 4.7</a:t>
            </a:r>
          </a:p>
          <a:p>
            <a:r>
              <a:rPr lang="en-US" dirty="0"/>
              <a:t>As the income increases, the default rate is decreasing</a:t>
            </a:r>
          </a:p>
          <a:p>
            <a:r>
              <a:rPr lang="en-US" dirty="0"/>
              <a:t>Lower Income applicants are applying for more and defaulting more compared to higher income applicants</a:t>
            </a:r>
          </a:p>
          <a:p>
            <a:r>
              <a:rPr lang="en-US" dirty="0"/>
              <a:t>Almost no difference between the number of inquiries to the credit bureau of the defaulters and others</a:t>
            </a:r>
          </a:p>
          <a:p>
            <a:r>
              <a:rPr lang="en-US" dirty="0"/>
              <a:t>Previously approved candidates are defaulting high and next high defaulters from previously refused applicants</a:t>
            </a:r>
          </a:p>
          <a:p>
            <a:r>
              <a:rPr lang="en-US" dirty="0"/>
              <a:t>The default rate is relatively high on applications started on Tuesday, next Wednesday and Friday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269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403</TotalTime>
  <Words>269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Financial Risk Detection</vt:lpstr>
      <vt:lpstr>Problem Statement</vt:lpstr>
      <vt:lpstr>Tools Used</vt:lpstr>
      <vt:lpstr>Approach</vt:lpstr>
      <vt:lpstr>EDA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Risk Detection</dc:title>
  <dc:creator>nanda kishore</dc:creator>
  <cp:lastModifiedBy>nanda kishore</cp:lastModifiedBy>
  <cp:revision>2</cp:revision>
  <dcterms:created xsi:type="dcterms:W3CDTF">2024-03-06T11:28:53Z</dcterms:created>
  <dcterms:modified xsi:type="dcterms:W3CDTF">2024-03-07T01:53:34Z</dcterms:modified>
</cp:coreProperties>
</file>