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9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4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0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5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3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2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9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EB31FE-30D9-4A49-81F4-49BFCE0E5CE6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BAA4F0-1E5D-449C-ADB8-38500217F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BCCD-367C-6C8F-9E92-B6006F9F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105589"/>
            <a:ext cx="8791575" cy="151268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SPORTS ANALYSIS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707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10D2-9777-1C05-52B8-7035623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9B47-EAA4-638F-03D1-3B918F2E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713141"/>
            <a:ext cx="10233800" cy="3564482"/>
          </a:xfrm>
        </p:spPr>
        <p:txBody>
          <a:bodyPr>
            <a:normAutofit/>
          </a:bodyPr>
          <a:lstStyle/>
          <a:p>
            <a:r>
              <a:rPr lang="en-US" sz="2400" dirty="0"/>
              <a:t>The primary goal of this data analysis project is to evaluate the fitness and performance of cricket players in preparation for an upcoming T20 game. </a:t>
            </a:r>
          </a:p>
          <a:p>
            <a:r>
              <a:rPr lang="en-US" sz="2400" dirty="0"/>
              <a:t>The insights gained will aid team management in making informed decisions regarding player selection and strategies for the upcoming game.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380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DF7E-CF38-FCC9-A5CE-8A02917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416D-8D9C-6AB7-88BE-90E67E87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Pandas</a:t>
            </a:r>
          </a:p>
          <a:p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14002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0D91-7AF7-24D9-1E35-402715AB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BED6-31A8-BFDE-C911-FB9B92FA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1.Data Processing : After importing the data into the </a:t>
            </a:r>
            <a:r>
              <a:rPr lang="en-US" sz="2400" dirty="0" err="1"/>
              <a:t>jupyter</a:t>
            </a:r>
            <a:r>
              <a:rPr lang="en-US" sz="2400" dirty="0"/>
              <a:t> notebook, applied data preprocessing steps like cleaning, extracting data from the columns ,where the data is I the form of strings that are dictionaries </a:t>
            </a:r>
          </a:p>
          <a:p>
            <a:r>
              <a:rPr lang="en-US" sz="2400" dirty="0"/>
              <a:t>Made the data ready for analysis and further for model building.</a:t>
            </a:r>
          </a:p>
          <a:p>
            <a:r>
              <a:rPr lang="en-US" sz="2400" dirty="0"/>
              <a:t>2. Exploratory Data Analysis : Utilized Exploratory Data Analysis to find patterns and extensively used matplotlib for making Visualizations so that anyone can understand the patterns lying in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71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2E7A-422C-A947-3CDA-D16E087C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Found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EF27-F702-0B64-3FF5-98B514B2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7524"/>
            <a:ext cx="9129588" cy="4111933"/>
          </a:xfrm>
        </p:spPr>
        <p:txBody>
          <a:bodyPr/>
          <a:lstStyle/>
          <a:p>
            <a:r>
              <a:rPr lang="en-IN" dirty="0"/>
              <a:t>From the age distribution chart, more number of players lie in 25-40 and 32-37 age bands</a:t>
            </a:r>
          </a:p>
          <a:p>
            <a:r>
              <a:rPr lang="en-IN" dirty="0"/>
              <a:t>The Right hand batsman are more with 2797 count and Left Hand Batsman with 918 count</a:t>
            </a:r>
          </a:p>
          <a:p>
            <a:r>
              <a:rPr lang="en-IN" dirty="0"/>
              <a:t>There are 32 different Bowling styles, of which Right arm </a:t>
            </a:r>
            <a:r>
              <a:rPr lang="en-IN" dirty="0" err="1"/>
              <a:t>Offbreak</a:t>
            </a:r>
            <a:r>
              <a:rPr lang="en-IN" dirty="0"/>
              <a:t>, Right arm Medium, Slow Left arm Orthodox, Right arm Medium fast, Right arm Fast medium are the styles players are prefer mostly (In decreasing order )</a:t>
            </a:r>
          </a:p>
          <a:p>
            <a:r>
              <a:rPr lang="en-IN" dirty="0"/>
              <a:t>In the overall, T20 International the wickets taken distribution are almost similar where the number of players who taken wickets between 0-10 are most, the count decreases drastically between 10 – 20</a:t>
            </a:r>
          </a:p>
          <a:p>
            <a:r>
              <a:rPr lang="en-IN" dirty="0"/>
              <a:t>But in t20, max number of players taken wickets between 0-60, in ODI’s the range is 0 - 30</a:t>
            </a:r>
          </a:p>
        </p:txBody>
      </p:sp>
    </p:spTree>
    <p:extLst>
      <p:ext uri="{BB962C8B-B14F-4D97-AF65-F5344CB8AC3E}">
        <p14:creationId xmlns:p14="http://schemas.microsoft.com/office/powerpoint/2010/main" val="361913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7F80-5311-CC34-44AB-8E6ED174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0747"/>
            <a:ext cx="9739188" cy="4149213"/>
          </a:xfrm>
        </p:spPr>
        <p:txBody>
          <a:bodyPr/>
          <a:lstStyle/>
          <a:p>
            <a:r>
              <a:rPr lang="en-IN" dirty="0"/>
              <a:t>In the runs distribution, high number of players in overall are in  0 – 350 range, in ODI’s 0 – 1000 , in T20I’s 0 – 500, in T20’s 0 -1000</a:t>
            </a:r>
          </a:p>
          <a:p>
            <a:r>
              <a:rPr lang="en-IN" dirty="0"/>
              <a:t>From the chart of player attribute vs metrics, Age vs Total Runs, is increasing </a:t>
            </a:r>
            <a:r>
              <a:rPr lang="en-IN" dirty="0" err="1"/>
              <a:t>upto</a:t>
            </a:r>
            <a:r>
              <a:rPr lang="en-IN" dirty="0"/>
              <a:t> 35 years age and decreasing from then to 42 years.</a:t>
            </a:r>
          </a:p>
          <a:p>
            <a:r>
              <a:rPr lang="en-IN" dirty="0"/>
              <a:t>The growth rate of runs is higher in T20’s as compared to ODI’s in matches vs runs chart</a:t>
            </a:r>
          </a:p>
          <a:p>
            <a:r>
              <a:rPr lang="en-IN" dirty="0"/>
              <a:t>The number of balls thrown is almost proportional to Number of runs given  and number of wickets taken, with few outliers, players with  best performance</a:t>
            </a:r>
          </a:p>
          <a:p>
            <a:r>
              <a:rPr lang="en-IN" dirty="0"/>
              <a:t>Top players with standout performances and  consistent performers are identified based it different metrics</a:t>
            </a:r>
          </a:p>
          <a:p>
            <a:r>
              <a:rPr lang="en-IN" dirty="0"/>
              <a:t>Functions are created to </a:t>
            </a:r>
            <a:r>
              <a:rPr lang="en-IN" dirty="0" err="1"/>
              <a:t>analyze</a:t>
            </a:r>
            <a:r>
              <a:rPr lang="en-IN" dirty="0"/>
              <a:t> the performances of batsman and bowlers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194715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412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SPORTS ANALYSIS</vt:lpstr>
      <vt:lpstr>Problem Statement</vt:lpstr>
      <vt:lpstr>Tools Used</vt:lpstr>
      <vt:lpstr>Approach</vt:lpstr>
      <vt:lpstr>Insights Found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ANALYSIS</dc:title>
  <dc:creator>nanda kishore</dc:creator>
  <cp:lastModifiedBy>nanda kishore</cp:lastModifiedBy>
  <cp:revision>3</cp:revision>
  <dcterms:created xsi:type="dcterms:W3CDTF">2024-03-07T17:16:51Z</dcterms:created>
  <dcterms:modified xsi:type="dcterms:W3CDTF">2024-03-08T02:22:14Z</dcterms:modified>
</cp:coreProperties>
</file>