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7" r:id="rId2"/>
    <p:sldId id="271" r:id="rId3"/>
    <p:sldId id="272" r:id="rId4"/>
    <p:sldId id="273"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9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13858C-2AD2-4151-B087-2EF4CA6D6B45}" type="datetimeFigureOut">
              <a:rPr lang="en-US" smtClean="0"/>
              <a:t>1/30/2020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80B14B-BF1F-40E0-9DEA-9A23C4023834}" type="slidenum">
              <a:rPr lang="en-US" smtClean="0"/>
              <a:t>‹#›</a:t>
            </a:fld>
            <a:endParaRPr lang="en-US"/>
          </a:p>
        </p:txBody>
      </p:sp>
    </p:spTree>
    <p:extLst>
      <p:ext uri="{BB962C8B-B14F-4D97-AF65-F5344CB8AC3E}">
        <p14:creationId xmlns:p14="http://schemas.microsoft.com/office/powerpoint/2010/main" val="1086340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DFB87F-1DC2-4114-B066-01B38A0D0BB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8484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DFB87F-1DC2-4114-B066-01B38A0D0BB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7733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DFB87F-1DC2-4114-B066-01B38A0D0BB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3827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F76F8-A99C-4E67-8634-E8FA4605A8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1B6169-3BA4-48FF-948A-D7F6CDB68F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9D528C-E90B-4572-AF7B-B295C3FD81A3}"/>
              </a:ext>
            </a:extLst>
          </p:cNvPr>
          <p:cNvSpPr>
            <a:spLocks noGrp="1"/>
          </p:cNvSpPr>
          <p:nvPr>
            <p:ph type="dt" sz="half" idx="10"/>
          </p:nvPr>
        </p:nvSpPr>
        <p:spPr/>
        <p:txBody>
          <a:bodyPr/>
          <a:lstStyle/>
          <a:p>
            <a:fld id="{AF1E0501-A8C2-4E28-ADB5-5E04A3FD6CA4}" type="datetimeFigureOut">
              <a:rPr lang="en-US" smtClean="0"/>
              <a:t>1/30/2020</a:t>
            </a:fld>
            <a:endParaRPr lang="en-US"/>
          </a:p>
        </p:txBody>
      </p:sp>
      <p:sp>
        <p:nvSpPr>
          <p:cNvPr id="5" name="Footer Placeholder 4">
            <a:extLst>
              <a:ext uri="{FF2B5EF4-FFF2-40B4-BE49-F238E27FC236}">
                <a16:creationId xmlns:a16="http://schemas.microsoft.com/office/drawing/2014/main" id="{9D6C54ED-B42C-40AC-A155-AB1D56B26C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1DFE47-AD34-4224-8EB0-AA3DB93520F2}"/>
              </a:ext>
            </a:extLst>
          </p:cNvPr>
          <p:cNvSpPr>
            <a:spLocks noGrp="1"/>
          </p:cNvSpPr>
          <p:nvPr>
            <p:ph type="sldNum" sz="quarter" idx="12"/>
          </p:nvPr>
        </p:nvSpPr>
        <p:spPr/>
        <p:txBody>
          <a:bodyPr/>
          <a:lstStyle/>
          <a:p>
            <a:fld id="{FCB3E149-A684-4EEE-A675-8E2DAB74A970}" type="slidenum">
              <a:rPr lang="en-US" smtClean="0"/>
              <a:t>‹#›</a:t>
            </a:fld>
            <a:endParaRPr lang="en-US"/>
          </a:p>
        </p:txBody>
      </p:sp>
    </p:spTree>
    <p:extLst>
      <p:ext uri="{BB962C8B-B14F-4D97-AF65-F5344CB8AC3E}">
        <p14:creationId xmlns:p14="http://schemas.microsoft.com/office/powerpoint/2010/main" val="3973091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2DBE-84CD-4504-BF30-69BE5B6B2A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18E8F1-8F78-467D-9A6A-FA1847B970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6099BF-B0A3-4057-9287-0EFB1D5A0323}"/>
              </a:ext>
            </a:extLst>
          </p:cNvPr>
          <p:cNvSpPr>
            <a:spLocks noGrp="1"/>
          </p:cNvSpPr>
          <p:nvPr>
            <p:ph type="dt" sz="half" idx="10"/>
          </p:nvPr>
        </p:nvSpPr>
        <p:spPr/>
        <p:txBody>
          <a:bodyPr/>
          <a:lstStyle/>
          <a:p>
            <a:fld id="{AF1E0501-A8C2-4E28-ADB5-5E04A3FD6CA4}" type="datetimeFigureOut">
              <a:rPr lang="en-US" smtClean="0"/>
              <a:t>1/30/2020</a:t>
            </a:fld>
            <a:endParaRPr lang="en-US"/>
          </a:p>
        </p:txBody>
      </p:sp>
      <p:sp>
        <p:nvSpPr>
          <p:cNvPr id="5" name="Footer Placeholder 4">
            <a:extLst>
              <a:ext uri="{FF2B5EF4-FFF2-40B4-BE49-F238E27FC236}">
                <a16:creationId xmlns:a16="http://schemas.microsoft.com/office/drawing/2014/main" id="{00813029-1E2F-4955-96A3-D1A7463744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00432D-20AD-48D3-A1F0-3E0E68E98FD4}"/>
              </a:ext>
            </a:extLst>
          </p:cNvPr>
          <p:cNvSpPr>
            <a:spLocks noGrp="1"/>
          </p:cNvSpPr>
          <p:nvPr>
            <p:ph type="sldNum" sz="quarter" idx="12"/>
          </p:nvPr>
        </p:nvSpPr>
        <p:spPr/>
        <p:txBody>
          <a:bodyPr/>
          <a:lstStyle/>
          <a:p>
            <a:fld id="{FCB3E149-A684-4EEE-A675-8E2DAB74A970}" type="slidenum">
              <a:rPr lang="en-US" smtClean="0"/>
              <a:t>‹#›</a:t>
            </a:fld>
            <a:endParaRPr lang="en-US"/>
          </a:p>
        </p:txBody>
      </p:sp>
    </p:spTree>
    <p:extLst>
      <p:ext uri="{BB962C8B-B14F-4D97-AF65-F5344CB8AC3E}">
        <p14:creationId xmlns:p14="http://schemas.microsoft.com/office/powerpoint/2010/main" val="3553811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6C9E05-09C9-4AAE-BF62-DFE463F6EB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A09F5A-2677-4742-B357-503694DC9B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E621BE-AD3F-4FCE-B138-0C1F15C1A5CB}"/>
              </a:ext>
            </a:extLst>
          </p:cNvPr>
          <p:cNvSpPr>
            <a:spLocks noGrp="1"/>
          </p:cNvSpPr>
          <p:nvPr>
            <p:ph type="dt" sz="half" idx="10"/>
          </p:nvPr>
        </p:nvSpPr>
        <p:spPr/>
        <p:txBody>
          <a:bodyPr/>
          <a:lstStyle/>
          <a:p>
            <a:fld id="{AF1E0501-A8C2-4E28-ADB5-5E04A3FD6CA4}" type="datetimeFigureOut">
              <a:rPr lang="en-US" smtClean="0"/>
              <a:t>1/30/2020</a:t>
            </a:fld>
            <a:endParaRPr lang="en-US"/>
          </a:p>
        </p:txBody>
      </p:sp>
      <p:sp>
        <p:nvSpPr>
          <p:cNvPr id="5" name="Footer Placeholder 4">
            <a:extLst>
              <a:ext uri="{FF2B5EF4-FFF2-40B4-BE49-F238E27FC236}">
                <a16:creationId xmlns:a16="http://schemas.microsoft.com/office/drawing/2014/main" id="{A296EB6A-B3E0-4B16-9588-C0B6FB3DC7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0E04A4-7C98-4B31-9624-BA0BAE818371}"/>
              </a:ext>
            </a:extLst>
          </p:cNvPr>
          <p:cNvSpPr>
            <a:spLocks noGrp="1"/>
          </p:cNvSpPr>
          <p:nvPr>
            <p:ph type="sldNum" sz="quarter" idx="12"/>
          </p:nvPr>
        </p:nvSpPr>
        <p:spPr/>
        <p:txBody>
          <a:bodyPr/>
          <a:lstStyle/>
          <a:p>
            <a:fld id="{FCB3E149-A684-4EEE-A675-8E2DAB74A970}" type="slidenum">
              <a:rPr lang="en-US" smtClean="0"/>
              <a:t>‹#›</a:t>
            </a:fld>
            <a:endParaRPr lang="en-US"/>
          </a:p>
        </p:txBody>
      </p:sp>
    </p:spTree>
    <p:extLst>
      <p:ext uri="{BB962C8B-B14F-4D97-AF65-F5344CB8AC3E}">
        <p14:creationId xmlns:p14="http://schemas.microsoft.com/office/powerpoint/2010/main" val="2288521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D4D87-D55C-469C-BC1C-2221FC986C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E61F4F-FE5D-48EC-9B10-5F45C2C8FC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E1596E-3E0E-489F-9762-04A3CB278B11}"/>
              </a:ext>
            </a:extLst>
          </p:cNvPr>
          <p:cNvSpPr>
            <a:spLocks noGrp="1"/>
          </p:cNvSpPr>
          <p:nvPr>
            <p:ph type="dt" sz="half" idx="10"/>
          </p:nvPr>
        </p:nvSpPr>
        <p:spPr/>
        <p:txBody>
          <a:bodyPr/>
          <a:lstStyle/>
          <a:p>
            <a:fld id="{AF1E0501-A8C2-4E28-ADB5-5E04A3FD6CA4}" type="datetimeFigureOut">
              <a:rPr lang="en-US" smtClean="0"/>
              <a:t>1/30/2020</a:t>
            </a:fld>
            <a:endParaRPr lang="en-US"/>
          </a:p>
        </p:txBody>
      </p:sp>
      <p:sp>
        <p:nvSpPr>
          <p:cNvPr id="5" name="Footer Placeholder 4">
            <a:extLst>
              <a:ext uri="{FF2B5EF4-FFF2-40B4-BE49-F238E27FC236}">
                <a16:creationId xmlns:a16="http://schemas.microsoft.com/office/drawing/2014/main" id="{F2C68907-D426-4825-A0F4-3FC2119B0E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AEE989-BE4A-4178-BA00-F5CD88506BBA}"/>
              </a:ext>
            </a:extLst>
          </p:cNvPr>
          <p:cNvSpPr>
            <a:spLocks noGrp="1"/>
          </p:cNvSpPr>
          <p:nvPr>
            <p:ph type="sldNum" sz="quarter" idx="12"/>
          </p:nvPr>
        </p:nvSpPr>
        <p:spPr/>
        <p:txBody>
          <a:bodyPr/>
          <a:lstStyle/>
          <a:p>
            <a:fld id="{FCB3E149-A684-4EEE-A675-8E2DAB74A970}" type="slidenum">
              <a:rPr lang="en-US" smtClean="0"/>
              <a:t>‹#›</a:t>
            </a:fld>
            <a:endParaRPr lang="en-US"/>
          </a:p>
        </p:txBody>
      </p:sp>
    </p:spTree>
    <p:extLst>
      <p:ext uri="{BB962C8B-B14F-4D97-AF65-F5344CB8AC3E}">
        <p14:creationId xmlns:p14="http://schemas.microsoft.com/office/powerpoint/2010/main" val="4116342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D88A5-49AA-46D4-B506-F2A5D9B403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DCBB45-371D-4191-BBF1-E24B8457A0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85BF76-24A9-4D53-AC2E-E8E5F0A87478}"/>
              </a:ext>
            </a:extLst>
          </p:cNvPr>
          <p:cNvSpPr>
            <a:spLocks noGrp="1"/>
          </p:cNvSpPr>
          <p:nvPr>
            <p:ph type="dt" sz="half" idx="10"/>
          </p:nvPr>
        </p:nvSpPr>
        <p:spPr/>
        <p:txBody>
          <a:bodyPr/>
          <a:lstStyle/>
          <a:p>
            <a:fld id="{AF1E0501-A8C2-4E28-ADB5-5E04A3FD6CA4}" type="datetimeFigureOut">
              <a:rPr lang="en-US" smtClean="0"/>
              <a:t>1/30/2020</a:t>
            </a:fld>
            <a:endParaRPr lang="en-US"/>
          </a:p>
        </p:txBody>
      </p:sp>
      <p:sp>
        <p:nvSpPr>
          <p:cNvPr id="5" name="Footer Placeholder 4">
            <a:extLst>
              <a:ext uri="{FF2B5EF4-FFF2-40B4-BE49-F238E27FC236}">
                <a16:creationId xmlns:a16="http://schemas.microsoft.com/office/drawing/2014/main" id="{3C59DE24-0881-4238-A18C-EFE005632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6B34E8-6D8B-402F-8D29-E08581BF4726}"/>
              </a:ext>
            </a:extLst>
          </p:cNvPr>
          <p:cNvSpPr>
            <a:spLocks noGrp="1"/>
          </p:cNvSpPr>
          <p:nvPr>
            <p:ph type="sldNum" sz="quarter" idx="12"/>
          </p:nvPr>
        </p:nvSpPr>
        <p:spPr/>
        <p:txBody>
          <a:bodyPr/>
          <a:lstStyle/>
          <a:p>
            <a:fld id="{FCB3E149-A684-4EEE-A675-8E2DAB74A970}" type="slidenum">
              <a:rPr lang="en-US" smtClean="0"/>
              <a:t>‹#›</a:t>
            </a:fld>
            <a:endParaRPr lang="en-US"/>
          </a:p>
        </p:txBody>
      </p:sp>
    </p:spTree>
    <p:extLst>
      <p:ext uri="{BB962C8B-B14F-4D97-AF65-F5344CB8AC3E}">
        <p14:creationId xmlns:p14="http://schemas.microsoft.com/office/powerpoint/2010/main" val="3117582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B6413-2399-45E3-ABEA-C490036018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3F7B81-62E9-4815-B638-C96DAAF828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F6AE92-0C6B-433E-A3C7-96273BFA7D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683466-6E9D-41CB-A85C-33E28E21B653}"/>
              </a:ext>
            </a:extLst>
          </p:cNvPr>
          <p:cNvSpPr>
            <a:spLocks noGrp="1"/>
          </p:cNvSpPr>
          <p:nvPr>
            <p:ph type="dt" sz="half" idx="10"/>
          </p:nvPr>
        </p:nvSpPr>
        <p:spPr/>
        <p:txBody>
          <a:bodyPr/>
          <a:lstStyle/>
          <a:p>
            <a:fld id="{AF1E0501-A8C2-4E28-ADB5-5E04A3FD6CA4}" type="datetimeFigureOut">
              <a:rPr lang="en-US" smtClean="0"/>
              <a:t>1/30/2020</a:t>
            </a:fld>
            <a:endParaRPr lang="en-US"/>
          </a:p>
        </p:txBody>
      </p:sp>
      <p:sp>
        <p:nvSpPr>
          <p:cNvPr id="6" name="Footer Placeholder 5">
            <a:extLst>
              <a:ext uri="{FF2B5EF4-FFF2-40B4-BE49-F238E27FC236}">
                <a16:creationId xmlns:a16="http://schemas.microsoft.com/office/drawing/2014/main" id="{DECCF53E-8BE0-4215-ADD9-AB966D0CA0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770A1-74C0-481A-9314-64EAD48AC03E}"/>
              </a:ext>
            </a:extLst>
          </p:cNvPr>
          <p:cNvSpPr>
            <a:spLocks noGrp="1"/>
          </p:cNvSpPr>
          <p:nvPr>
            <p:ph type="sldNum" sz="quarter" idx="12"/>
          </p:nvPr>
        </p:nvSpPr>
        <p:spPr/>
        <p:txBody>
          <a:bodyPr/>
          <a:lstStyle/>
          <a:p>
            <a:fld id="{FCB3E149-A684-4EEE-A675-8E2DAB74A970}" type="slidenum">
              <a:rPr lang="en-US" smtClean="0"/>
              <a:t>‹#›</a:t>
            </a:fld>
            <a:endParaRPr lang="en-US"/>
          </a:p>
        </p:txBody>
      </p:sp>
    </p:spTree>
    <p:extLst>
      <p:ext uri="{BB962C8B-B14F-4D97-AF65-F5344CB8AC3E}">
        <p14:creationId xmlns:p14="http://schemas.microsoft.com/office/powerpoint/2010/main" val="2843770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0BED4-6A02-426F-ABE2-D52E97022A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B5A70D-DC85-4006-9B0C-64FCFD8B96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AE152C-47CC-4E11-8B86-85690BD272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F11E9E-9C8E-4C26-A6E3-259BF122E5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BFFE1-361D-49EF-8893-7AA3B14187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727B46-DD10-43B8-9BCA-5C2ED70297FA}"/>
              </a:ext>
            </a:extLst>
          </p:cNvPr>
          <p:cNvSpPr>
            <a:spLocks noGrp="1"/>
          </p:cNvSpPr>
          <p:nvPr>
            <p:ph type="dt" sz="half" idx="10"/>
          </p:nvPr>
        </p:nvSpPr>
        <p:spPr/>
        <p:txBody>
          <a:bodyPr/>
          <a:lstStyle/>
          <a:p>
            <a:fld id="{AF1E0501-A8C2-4E28-ADB5-5E04A3FD6CA4}" type="datetimeFigureOut">
              <a:rPr lang="en-US" smtClean="0"/>
              <a:t>1/30/2020</a:t>
            </a:fld>
            <a:endParaRPr lang="en-US"/>
          </a:p>
        </p:txBody>
      </p:sp>
      <p:sp>
        <p:nvSpPr>
          <p:cNvPr id="8" name="Footer Placeholder 7">
            <a:extLst>
              <a:ext uri="{FF2B5EF4-FFF2-40B4-BE49-F238E27FC236}">
                <a16:creationId xmlns:a16="http://schemas.microsoft.com/office/drawing/2014/main" id="{EFE51637-359F-4CBA-AF61-99E07D9287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3628FF-13E6-4E58-BB54-24A2E745A5C6}"/>
              </a:ext>
            </a:extLst>
          </p:cNvPr>
          <p:cNvSpPr>
            <a:spLocks noGrp="1"/>
          </p:cNvSpPr>
          <p:nvPr>
            <p:ph type="sldNum" sz="quarter" idx="12"/>
          </p:nvPr>
        </p:nvSpPr>
        <p:spPr/>
        <p:txBody>
          <a:bodyPr/>
          <a:lstStyle/>
          <a:p>
            <a:fld id="{FCB3E149-A684-4EEE-A675-8E2DAB74A970}" type="slidenum">
              <a:rPr lang="en-US" smtClean="0"/>
              <a:t>‹#›</a:t>
            </a:fld>
            <a:endParaRPr lang="en-US"/>
          </a:p>
        </p:txBody>
      </p:sp>
    </p:spTree>
    <p:extLst>
      <p:ext uri="{BB962C8B-B14F-4D97-AF65-F5344CB8AC3E}">
        <p14:creationId xmlns:p14="http://schemas.microsoft.com/office/powerpoint/2010/main" val="145010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5174-E624-4535-9FC9-B6E6E68C49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93D8E6-F8A7-4767-8AA9-CAD21ECD7A02}"/>
              </a:ext>
            </a:extLst>
          </p:cNvPr>
          <p:cNvSpPr>
            <a:spLocks noGrp="1"/>
          </p:cNvSpPr>
          <p:nvPr>
            <p:ph type="dt" sz="half" idx="10"/>
          </p:nvPr>
        </p:nvSpPr>
        <p:spPr/>
        <p:txBody>
          <a:bodyPr/>
          <a:lstStyle/>
          <a:p>
            <a:fld id="{AF1E0501-A8C2-4E28-ADB5-5E04A3FD6CA4}" type="datetimeFigureOut">
              <a:rPr lang="en-US" smtClean="0"/>
              <a:t>1/30/2020</a:t>
            </a:fld>
            <a:endParaRPr lang="en-US"/>
          </a:p>
        </p:txBody>
      </p:sp>
      <p:sp>
        <p:nvSpPr>
          <p:cNvPr id="4" name="Footer Placeholder 3">
            <a:extLst>
              <a:ext uri="{FF2B5EF4-FFF2-40B4-BE49-F238E27FC236}">
                <a16:creationId xmlns:a16="http://schemas.microsoft.com/office/drawing/2014/main" id="{23A5EE48-20FA-4516-857B-68CA2B4248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5FB25D-67F4-437C-ADE1-4CB6DCDAE5A8}"/>
              </a:ext>
            </a:extLst>
          </p:cNvPr>
          <p:cNvSpPr>
            <a:spLocks noGrp="1"/>
          </p:cNvSpPr>
          <p:nvPr>
            <p:ph type="sldNum" sz="quarter" idx="12"/>
          </p:nvPr>
        </p:nvSpPr>
        <p:spPr/>
        <p:txBody>
          <a:bodyPr/>
          <a:lstStyle/>
          <a:p>
            <a:fld id="{FCB3E149-A684-4EEE-A675-8E2DAB74A970}" type="slidenum">
              <a:rPr lang="en-US" smtClean="0"/>
              <a:t>‹#›</a:t>
            </a:fld>
            <a:endParaRPr lang="en-US"/>
          </a:p>
        </p:txBody>
      </p:sp>
    </p:spTree>
    <p:extLst>
      <p:ext uri="{BB962C8B-B14F-4D97-AF65-F5344CB8AC3E}">
        <p14:creationId xmlns:p14="http://schemas.microsoft.com/office/powerpoint/2010/main" val="186975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1B9CF2-C9B1-4BB3-BFA2-32A396116C54}"/>
              </a:ext>
            </a:extLst>
          </p:cNvPr>
          <p:cNvSpPr>
            <a:spLocks noGrp="1"/>
          </p:cNvSpPr>
          <p:nvPr>
            <p:ph type="dt" sz="half" idx="10"/>
          </p:nvPr>
        </p:nvSpPr>
        <p:spPr/>
        <p:txBody>
          <a:bodyPr/>
          <a:lstStyle/>
          <a:p>
            <a:fld id="{AF1E0501-A8C2-4E28-ADB5-5E04A3FD6CA4}" type="datetimeFigureOut">
              <a:rPr lang="en-US" smtClean="0"/>
              <a:t>1/30/2020</a:t>
            </a:fld>
            <a:endParaRPr lang="en-US"/>
          </a:p>
        </p:txBody>
      </p:sp>
      <p:sp>
        <p:nvSpPr>
          <p:cNvPr id="3" name="Footer Placeholder 2">
            <a:extLst>
              <a:ext uri="{FF2B5EF4-FFF2-40B4-BE49-F238E27FC236}">
                <a16:creationId xmlns:a16="http://schemas.microsoft.com/office/drawing/2014/main" id="{7E367812-8974-4D73-B5A8-C3285EA787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766B6E-4E45-48DA-9B91-7AB1EA43924E}"/>
              </a:ext>
            </a:extLst>
          </p:cNvPr>
          <p:cNvSpPr>
            <a:spLocks noGrp="1"/>
          </p:cNvSpPr>
          <p:nvPr>
            <p:ph type="sldNum" sz="quarter" idx="12"/>
          </p:nvPr>
        </p:nvSpPr>
        <p:spPr/>
        <p:txBody>
          <a:bodyPr/>
          <a:lstStyle/>
          <a:p>
            <a:fld id="{FCB3E149-A684-4EEE-A675-8E2DAB74A970}" type="slidenum">
              <a:rPr lang="en-US" smtClean="0"/>
              <a:t>‹#›</a:t>
            </a:fld>
            <a:endParaRPr lang="en-US"/>
          </a:p>
        </p:txBody>
      </p:sp>
    </p:spTree>
    <p:extLst>
      <p:ext uri="{BB962C8B-B14F-4D97-AF65-F5344CB8AC3E}">
        <p14:creationId xmlns:p14="http://schemas.microsoft.com/office/powerpoint/2010/main" val="591014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B7C6D-BFEC-4BB6-B942-F47C3C82D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B68DA4-CD83-4FC2-9732-1EE70C36DD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A193EE-F501-4D34-A979-E1BA0D7588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BEB6BB-7ACF-4DE7-B504-105A7F4A80E5}"/>
              </a:ext>
            </a:extLst>
          </p:cNvPr>
          <p:cNvSpPr>
            <a:spLocks noGrp="1"/>
          </p:cNvSpPr>
          <p:nvPr>
            <p:ph type="dt" sz="half" idx="10"/>
          </p:nvPr>
        </p:nvSpPr>
        <p:spPr/>
        <p:txBody>
          <a:bodyPr/>
          <a:lstStyle/>
          <a:p>
            <a:fld id="{AF1E0501-A8C2-4E28-ADB5-5E04A3FD6CA4}" type="datetimeFigureOut">
              <a:rPr lang="en-US" smtClean="0"/>
              <a:t>1/30/2020</a:t>
            </a:fld>
            <a:endParaRPr lang="en-US"/>
          </a:p>
        </p:txBody>
      </p:sp>
      <p:sp>
        <p:nvSpPr>
          <p:cNvPr id="6" name="Footer Placeholder 5">
            <a:extLst>
              <a:ext uri="{FF2B5EF4-FFF2-40B4-BE49-F238E27FC236}">
                <a16:creationId xmlns:a16="http://schemas.microsoft.com/office/drawing/2014/main" id="{A22B1083-F430-44A4-943C-44824E1349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095BF3-94FC-4306-92B7-C1560CB43C18}"/>
              </a:ext>
            </a:extLst>
          </p:cNvPr>
          <p:cNvSpPr>
            <a:spLocks noGrp="1"/>
          </p:cNvSpPr>
          <p:nvPr>
            <p:ph type="sldNum" sz="quarter" idx="12"/>
          </p:nvPr>
        </p:nvSpPr>
        <p:spPr/>
        <p:txBody>
          <a:bodyPr/>
          <a:lstStyle/>
          <a:p>
            <a:fld id="{FCB3E149-A684-4EEE-A675-8E2DAB74A970}" type="slidenum">
              <a:rPr lang="en-US" smtClean="0"/>
              <a:t>‹#›</a:t>
            </a:fld>
            <a:endParaRPr lang="en-US"/>
          </a:p>
        </p:txBody>
      </p:sp>
    </p:spTree>
    <p:extLst>
      <p:ext uri="{BB962C8B-B14F-4D97-AF65-F5344CB8AC3E}">
        <p14:creationId xmlns:p14="http://schemas.microsoft.com/office/powerpoint/2010/main" val="2717632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BC733-3F47-43EE-B191-0C85A5F9C4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DBD3D0-C3E4-4A5E-A38E-EDE5446CDE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E1A1C1-0C77-48AB-A676-BD1D64F976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892F14-9031-468C-A65E-C7752DD71638}"/>
              </a:ext>
            </a:extLst>
          </p:cNvPr>
          <p:cNvSpPr>
            <a:spLocks noGrp="1"/>
          </p:cNvSpPr>
          <p:nvPr>
            <p:ph type="dt" sz="half" idx="10"/>
          </p:nvPr>
        </p:nvSpPr>
        <p:spPr/>
        <p:txBody>
          <a:bodyPr/>
          <a:lstStyle/>
          <a:p>
            <a:fld id="{AF1E0501-A8C2-4E28-ADB5-5E04A3FD6CA4}" type="datetimeFigureOut">
              <a:rPr lang="en-US" smtClean="0"/>
              <a:t>1/30/2020</a:t>
            </a:fld>
            <a:endParaRPr lang="en-US"/>
          </a:p>
        </p:txBody>
      </p:sp>
      <p:sp>
        <p:nvSpPr>
          <p:cNvPr id="6" name="Footer Placeholder 5">
            <a:extLst>
              <a:ext uri="{FF2B5EF4-FFF2-40B4-BE49-F238E27FC236}">
                <a16:creationId xmlns:a16="http://schemas.microsoft.com/office/drawing/2014/main" id="{7BF90527-CEA5-4996-9838-06E97EB5F2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E8143C-AA9A-4BBE-A514-0B7EE44E6603}"/>
              </a:ext>
            </a:extLst>
          </p:cNvPr>
          <p:cNvSpPr>
            <a:spLocks noGrp="1"/>
          </p:cNvSpPr>
          <p:nvPr>
            <p:ph type="sldNum" sz="quarter" idx="12"/>
          </p:nvPr>
        </p:nvSpPr>
        <p:spPr/>
        <p:txBody>
          <a:bodyPr/>
          <a:lstStyle/>
          <a:p>
            <a:fld id="{FCB3E149-A684-4EEE-A675-8E2DAB74A970}" type="slidenum">
              <a:rPr lang="en-US" smtClean="0"/>
              <a:t>‹#›</a:t>
            </a:fld>
            <a:endParaRPr lang="en-US"/>
          </a:p>
        </p:txBody>
      </p:sp>
    </p:spTree>
    <p:extLst>
      <p:ext uri="{BB962C8B-B14F-4D97-AF65-F5344CB8AC3E}">
        <p14:creationId xmlns:p14="http://schemas.microsoft.com/office/powerpoint/2010/main" val="1560661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B9463-964D-45F7-A621-6AB35B1195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67C7C4-AF4D-4AB2-BE25-D2CBB00E93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EF09A9-E525-4DDE-925F-AB032C44CD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1E0501-A8C2-4E28-ADB5-5E04A3FD6CA4}" type="datetimeFigureOut">
              <a:rPr lang="en-US" smtClean="0"/>
              <a:t>1/30/2020</a:t>
            </a:fld>
            <a:endParaRPr lang="en-US"/>
          </a:p>
        </p:txBody>
      </p:sp>
      <p:sp>
        <p:nvSpPr>
          <p:cNvPr id="5" name="Footer Placeholder 4">
            <a:extLst>
              <a:ext uri="{FF2B5EF4-FFF2-40B4-BE49-F238E27FC236}">
                <a16:creationId xmlns:a16="http://schemas.microsoft.com/office/drawing/2014/main" id="{CBF721D2-1A2B-491E-9FC3-9F01B7A37E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51D14B-153A-4E90-BEF3-6DDFE09A5F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B3E149-A684-4EEE-A675-8E2DAB74A970}" type="slidenum">
              <a:rPr lang="en-US" smtClean="0"/>
              <a:t>‹#›</a:t>
            </a:fld>
            <a:endParaRPr lang="en-US"/>
          </a:p>
        </p:txBody>
      </p:sp>
    </p:spTree>
    <p:extLst>
      <p:ext uri="{BB962C8B-B14F-4D97-AF65-F5344CB8AC3E}">
        <p14:creationId xmlns:p14="http://schemas.microsoft.com/office/powerpoint/2010/main" val="2327907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CDDF0-C4E9-4A2E-BBCD-AAB650928D4D}"/>
              </a:ext>
            </a:extLst>
          </p:cNvPr>
          <p:cNvSpPr>
            <a:spLocks noGrp="1"/>
          </p:cNvSpPr>
          <p:nvPr>
            <p:ph type="ctrTitle"/>
          </p:nvPr>
        </p:nvSpPr>
        <p:spPr>
          <a:xfrm>
            <a:off x="642996" y="4571216"/>
            <a:ext cx="10906008" cy="1115415"/>
          </a:xfrm>
        </p:spPr>
        <p:txBody>
          <a:bodyPr>
            <a:normAutofit fontScale="90000"/>
          </a:bodyPr>
          <a:lstStyle/>
          <a:p>
            <a:r>
              <a:rPr lang="de-DE" dirty="0"/>
              <a:t>Azure Resource Deployments Using ARM Templates</a:t>
            </a:r>
            <a:endParaRPr lang="en-US" dirty="0"/>
          </a:p>
        </p:txBody>
      </p:sp>
      <p:cxnSp>
        <p:nvCxnSpPr>
          <p:cNvPr id="15" name="Straight Connector 14">
            <a:extLst>
              <a:ext uri="{FF2B5EF4-FFF2-40B4-BE49-F238E27FC236}">
                <a16:creationId xmlns:a16="http://schemas.microsoft.com/office/drawing/2014/main" id="{8733B210-462D-42A4-BA20-36743BB5E6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5778706"/>
            <a:ext cx="9144000" cy="0"/>
          </a:xfrm>
          <a:prstGeom prst="line">
            <a:avLst/>
          </a:prstGeom>
          <a:ln w="19050">
            <a:solidFill>
              <a:srgbClr val="0076E2"/>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8C1EF6D-425F-473E-BE89-23913678C671}"/>
              </a:ext>
            </a:extLst>
          </p:cNvPr>
          <p:cNvPicPr>
            <a:picLocks noChangeAspect="1"/>
          </p:cNvPicPr>
          <p:nvPr/>
        </p:nvPicPr>
        <p:blipFill>
          <a:blip r:embed="rId2"/>
          <a:stretch>
            <a:fillRect/>
          </a:stretch>
        </p:blipFill>
        <p:spPr>
          <a:xfrm>
            <a:off x="4548187" y="757640"/>
            <a:ext cx="3095625" cy="2219325"/>
          </a:xfrm>
          <a:prstGeom prst="rect">
            <a:avLst/>
          </a:prstGeom>
        </p:spPr>
      </p:pic>
    </p:spTree>
    <p:extLst>
      <p:ext uri="{BB962C8B-B14F-4D97-AF65-F5344CB8AC3E}">
        <p14:creationId xmlns:p14="http://schemas.microsoft.com/office/powerpoint/2010/main" val="119045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B576F-DFFE-4091-8EF8-6E38D2C8C03C}"/>
              </a:ext>
            </a:extLst>
          </p:cNvPr>
          <p:cNvSpPr>
            <a:spLocks noGrp="1"/>
          </p:cNvSpPr>
          <p:nvPr>
            <p:ph type="title"/>
          </p:nvPr>
        </p:nvSpPr>
        <p:spPr>
          <a:xfrm>
            <a:off x="838200" y="365125"/>
            <a:ext cx="10515600" cy="1325563"/>
          </a:xfrm>
        </p:spPr>
        <p:txBody>
          <a:bodyPr>
            <a:normAutofit/>
          </a:bodyPr>
          <a:lstStyle/>
          <a:p>
            <a:pPr algn="ctr"/>
            <a:r>
              <a:rPr lang="de-DE" dirty="0"/>
              <a:t>Azure Resource Manager</a:t>
            </a:r>
            <a:endParaRPr lang="en-US" b="1" dirty="0"/>
          </a:p>
        </p:txBody>
      </p:sp>
      <p:sp>
        <p:nvSpPr>
          <p:cNvPr id="3" name="Content Placeholder 2">
            <a:extLst>
              <a:ext uri="{FF2B5EF4-FFF2-40B4-BE49-F238E27FC236}">
                <a16:creationId xmlns:a16="http://schemas.microsoft.com/office/drawing/2014/main" id="{3FABCA5D-AED5-4B4A-94E2-0D37B52B36C2}"/>
              </a:ext>
            </a:extLst>
          </p:cNvPr>
          <p:cNvSpPr>
            <a:spLocks noGrp="1"/>
          </p:cNvSpPr>
          <p:nvPr>
            <p:ph idx="1"/>
          </p:nvPr>
        </p:nvSpPr>
        <p:spPr>
          <a:xfrm>
            <a:off x="838200" y="1825625"/>
            <a:ext cx="4354286" cy="4351338"/>
          </a:xfrm>
        </p:spPr>
        <p:txBody>
          <a:bodyPr>
            <a:normAutofit fontScale="92500"/>
          </a:bodyPr>
          <a:lstStyle/>
          <a:p>
            <a:r>
              <a:rPr lang="de-DE" sz="2000" dirty="0"/>
              <a:t>ARM (</a:t>
            </a:r>
            <a:r>
              <a:rPr lang="en-US" sz="2000" dirty="0"/>
              <a:t>Azure Resource Manager) is the deployment and management service for Azure.</a:t>
            </a:r>
            <a:r>
              <a:rPr lang="de-DE" sz="2000" dirty="0"/>
              <a:t>  </a:t>
            </a:r>
          </a:p>
          <a:p>
            <a:r>
              <a:rPr lang="en-US" sz="2000" dirty="0"/>
              <a:t>When a user sends a request from any of the Azure tools, APIs, or SDKs, Resource Manager receives the request. </a:t>
            </a:r>
          </a:p>
          <a:p>
            <a:r>
              <a:rPr lang="en-US" sz="2000" dirty="0"/>
              <a:t>It authenticates and authorizes the request. </a:t>
            </a:r>
          </a:p>
          <a:p>
            <a:r>
              <a:rPr lang="en-US" sz="2000" dirty="0"/>
              <a:t>Resource Manager sends the request to the Azure service, which takes the requested action. </a:t>
            </a:r>
          </a:p>
          <a:p>
            <a:r>
              <a:rPr lang="en-US" sz="2000" dirty="0"/>
              <a:t>As all requests are handled through the same API, you see consistent results and capabilities in all the different tools.</a:t>
            </a:r>
          </a:p>
          <a:p>
            <a:endParaRPr lang="de-DE" sz="1700" dirty="0"/>
          </a:p>
        </p:txBody>
      </p:sp>
      <p:pic>
        <p:nvPicPr>
          <p:cNvPr id="5" name="Picture 4">
            <a:extLst>
              <a:ext uri="{FF2B5EF4-FFF2-40B4-BE49-F238E27FC236}">
                <a16:creationId xmlns:a16="http://schemas.microsoft.com/office/drawing/2014/main" id="{DD45438B-9503-4D2B-94E1-36ACA61F5ECA}"/>
              </a:ext>
            </a:extLst>
          </p:cNvPr>
          <p:cNvPicPr>
            <a:picLocks noChangeAspect="1"/>
          </p:cNvPicPr>
          <p:nvPr/>
        </p:nvPicPr>
        <p:blipFill>
          <a:blip r:embed="rId3"/>
          <a:stretch>
            <a:fillRect/>
          </a:stretch>
        </p:blipFill>
        <p:spPr>
          <a:xfrm>
            <a:off x="5323114" y="1668917"/>
            <a:ext cx="6651172" cy="4648200"/>
          </a:xfrm>
          <a:prstGeom prst="rect">
            <a:avLst/>
          </a:prstGeom>
        </p:spPr>
      </p:pic>
    </p:spTree>
    <p:extLst>
      <p:ext uri="{BB962C8B-B14F-4D97-AF65-F5344CB8AC3E}">
        <p14:creationId xmlns:p14="http://schemas.microsoft.com/office/powerpoint/2010/main" val="4059110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B576F-DFFE-4091-8EF8-6E38D2C8C03C}"/>
              </a:ext>
            </a:extLst>
          </p:cNvPr>
          <p:cNvSpPr>
            <a:spLocks noGrp="1"/>
          </p:cNvSpPr>
          <p:nvPr>
            <p:ph type="title"/>
          </p:nvPr>
        </p:nvSpPr>
        <p:spPr>
          <a:xfrm>
            <a:off x="838200" y="365125"/>
            <a:ext cx="10515600" cy="1325563"/>
          </a:xfrm>
        </p:spPr>
        <p:txBody>
          <a:bodyPr>
            <a:normAutofit/>
          </a:bodyPr>
          <a:lstStyle/>
          <a:p>
            <a:pPr algn="ctr"/>
            <a:r>
              <a:rPr lang="de-DE" dirty="0"/>
              <a:t>What is ARM Template</a:t>
            </a:r>
            <a:endParaRPr lang="en-US" b="1" dirty="0"/>
          </a:p>
        </p:txBody>
      </p:sp>
      <p:sp>
        <p:nvSpPr>
          <p:cNvPr id="3" name="Content Placeholder 2">
            <a:extLst>
              <a:ext uri="{FF2B5EF4-FFF2-40B4-BE49-F238E27FC236}">
                <a16:creationId xmlns:a16="http://schemas.microsoft.com/office/drawing/2014/main" id="{3FABCA5D-AED5-4B4A-94E2-0D37B52B36C2}"/>
              </a:ext>
            </a:extLst>
          </p:cNvPr>
          <p:cNvSpPr>
            <a:spLocks noGrp="1"/>
          </p:cNvSpPr>
          <p:nvPr>
            <p:ph idx="1"/>
          </p:nvPr>
        </p:nvSpPr>
        <p:spPr>
          <a:xfrm>
            <a:off x="838200" y="1825625"/>
            <a:ext cx="5138057" cy="4351338"/>
          </a:xfrm>
        </p:spPr>
        <p:txBody>
          <a:bodyPr>
            <a:normAutofit fontScale="92500"/>
          </a:bodyPr>
          <a:lstStyle/>
          <a:p>
            <a:r>
              <a:rPr lang="en-US" sz="2000" dirty="0"/>
              <a:t>ARM (Azure Resource Manager) Template is a JavaScript Object Notation (JSON) file that defines one or more resources to deploy to a resource group or subscription. </a:t>
            </a:r>
          </a:p>
          <a:p>
            <a:r>
              <a:rPr lang="en-US" sz="2000" dirty="0"/>
              <a:t>The template uses declarative syntax, which lets you state what you intend to deploy without having to write the sequence of programming commands to create it. </a:t>
            </a:r>
          </a:p>
          <a:p>
            <a:r>
              <a:rPr lang="en-US" sz="2000" dirty="0"/>
              <a:t>In the template, you specify the resources to deploy and the properties for those resources.  </a:t>
            </a:r>
          </a:p>
          <a:p>
            <a:r>
              <a:rPr lang="en-US" sz="2000" dirty="0"/>
              <a:t>The template can be used to deploy the resources consistently and repeatedly.  </a:t>
            </a:r>
          </a:p>
          <a:p>
            <a:r>
              <a:rPr lang="en-US" sz="2000" dirty="0"/>
              <a:t>ARM Templates enable you to implement infrastructure as code for your Azure solutions.   </a:t>
            </a:r>
            <a:endParaRPr lang="de-DE" sz="2000" dirty="0"/>
          </a:p>
          <a:p>
            <a:endParaRPr lang="de-DE" sz="1700" dirty="0"/>
          </a:p>
        </p:txBody>
      </p:sp>
      <p:pic>
        <p:nvPicPr>
          <p:cNvPr id="4" name="Picture 3">
            <a:extLst>
              <a:ext uri="{FF2B5EF4-FFF2-40B4-BE49-F238E27FC236}">
                <a16:creationId xmlns:a16="http://schemas.microsoft.com/office/drawing/2014/main" id="{43B047ED-DB33-4E80-978D-59A09292A6BA}"/>
              </a:ext>
            </a:extLst>
          </p:cNvPr>
          <p:cNvPicPr>
            <a:picLocks noChangeAspect="1"/>
          </p:cNvPicPr>
          <p:nvPr/>
        </p:nvPicPr>
        <p:blipFill>
          <a:blip r:embed="rId3"/>
          <a:stretch>
            <a:fillRect/>
          </a:stretch>
        </p:blipFill>
        <p:spPr>
          <a:xfrm>
            <a:off x="6096000" y="1690688"/>
            <a:ext cx="6096000" cy="4351338"/>
          </a:xfrm>
          <a:prstGeom prst="rect">
            <a:avLst/>
          </a:prstGeom>
        </p:spPr>
      </p:pic>
    </p:spTree>
    <p:extLst>
      <p:ext uri="{BB962C8B-B14F-4D97-AF65-F5344CB8AC3E}">
        <p14:creationId xmlns:p14="http://schemas.microsoft.com/office/powerpoint/2010/main" val="2805277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B576F-DFFE-4091-8EF8-6E38D2C8C03C}"/>
              </a:ext>
            </a:extLst>
          </p:cNvPr>
          <p:cNvSpPr>
            <a:spLocks noGrp="1"/>
          </p:cNvSpPr>
          <p:nvPr>
            <p:ph type="title"/>
          </p:nvPr>
        </p:nvSpPr>
        <p:spPr>
          <a:xfrm>
            <a:off x="838200" y="365125"/>
            <a:ext cx="10515600" cy="1325563"/>
          </a:xfrm>
        </p:spPr>
        <p:txBody>
          <a:bodyPr>
            <a:normAutofit/>
          </a:bodyPr>
          <a:lstStyle/>
          <a:p>
            <a:pPr algn="ctr"/>
            <a:r>
              <a:rPr lang="de-DE" dirty="0"/>
              <a:t>How to Modularize ARM Templates</a:t>
            </a:r>
            <a:endParaRPr lang="en-US" b="1" dirty="0"/>
          </a:p>
        </p:txBody>
      </p:sp>
      <p:sp>
        <p:nvSpPr>
          <p:cNvPr id="3" name="Content Placeholder 2">
            <a:extLst>
              <a:ext uri="{FF2B5EF4-FFF2-40B4-BE49-F238E27FC236}">
                <a16:creationId xmlns:a16="http://schemas.microsoft.com/office/drawing/2014/main" id="{3FABCA5D-AED5-4B4A-94E2-0D37B52B36C2}"/>
              </a:ext>
            </a:extLst>
          </p:cNvPr>
          <p:cNvSpPr>
            <a:spLocks noGrp="1"/>
          </p:cNvSpPr>
          <p:nvPr>
            <p:ph idx="1"/>
          </p:nvPr>
        </p:nvSpPr>
        <p:spPr>
          <a:xfrm>
            <a:off x="838200" y="1825625"/>
            <a:ext cx="5138057" cy="4351338"/>
          </a:xfrm>
        </p:spPr>
        <p:txBody>
          <a:bodyPr>
            <a:normAutofit fontScale="92500"/>
          </a:bodyPr>
          <a:lstStyle/>
          <a:p>
            <a:r>
              <a:rPr lang="en-US" sz="2000" dirty="0"/>
              <a:t>ARM (Azure Resource Manager) Template is a JavaScript Object Notation (JSON) file that defines one or more resources to deploy to a resource group or subscription. </a:t>
            </a:r>
          </a:p>
          <a:p>
            <a:r>
              <a:rPr lang="en-US" sz="2000" dirty="0"/>
              <a:t>The template uses declarative syntax, which lets you state what you intend to deploy without having to write the sequence of programming commands to create it. </a:t>
            </a:r>
          </a:p>
          <a:p>
            <a:r>
              <a:rPr lang="en-US" sz="2000" dirty="0"/>
              <a:t>In the template, you specify the resources to deploy and the properties for those resources.  </a:t>
            </a:r>
          </a:p>
          <a:p>
            <a:r>
              <a:rPr lang="en-US" sz="2000" dirty="0"/>
              <a:t>The template can be used to deploy the resources consistently and repeatedly.  </a:t>
            </a:r>
          </a:p>
          <a:p>
            <a:r>
              <a:rPr lang="en-US" sz="2000" dirty="0"/>
              <a:t>ARM Templates enable you to implement infrastructure as code for your Azure solutions.   </a:t>
            </a:r>
            <a:endParaRPr lang="de-DE" sz="2000" dirty="0"/>
          </a:p>
          <a:p>
            <a:endParaRPr lang="de-DE" sz="1700" dirty="0"/>
          </a:p>
        </p:txBody>
      </p:sp>
      <p:pic>
        <p:nvPicPr>
          <p:cNvPr id="4" name="Picture 3">
            <a:extLst>
              <a:ext uri="{FF2B5EF4-FFF2-40B4-BE49-F238E27FC236}">
                <a16:creationId xmlns:a16="http://schemas.microsoft.com/office/drawing/2014/main" id="{43B047ED-DB33-4E80-978D-59A09292A6BA}"/>
              </a:ext>
            </a:extLst>
          </p:cNvPr>
          <p:cNvPicPr>
            <a:picLocks noChangeAspect="1"/>
          </p:cNvPicPr>
          <p:nvPr/>
        </p:nvPicPr>
        <p:blipFill>
          <a:blip r:embed="rId3"/>
          <a:stretch>
            <a:fillRect/>
          </a:stretch>
        </p:blipFill>
        <p:spPr>
          <a:xfrm>
            <a:off x="6096000" y="1690688"/>
            <a:ext cx="6096000" cy="4351338"/>
          </a:xfrm>
          <a:prstGeom prst="rect">
            <a:avLst/>
          </a:prstGeom>
        </p:spPr>
      </p:pic>
    </p:spTree>
    <p:extLst>
      <p:ext uri="{BB962C8B-B14F-4D97-AF65-F5344CB8AC3E}">
        <p14:creationId xmlns:p14="http://schemas.microsoft.com/office/powerpoint/2010/main" val="3007229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F5F2B-FB01-4355-ABA6-418540E5629E}"/>
              </a:ext>
            </a:extLst>
          </p:cNvPr>
          <p:cNvSpPr>
            <a:spLocks noGrp="1"/>
          </p:cNvSpPr>
          <p:nvPr>
            <p:ph type="title"/>
          </p:nvPr>
        </p:nvSpPr>
        <p:spPr/>
        <p:txBody>
          <a:bodyPr/>
          <a:lstStyle/>
          <a:p>
            <a:pPr algn="ctr"/>
            <a:r>
              <a:rPr lang="de-DE" dirty="0"/>
              <a:t>Why ARM Templates </a:t>
            </a:r>
            <a:endParaRPr lang="en-US" dirty="0"/>
          </a:p>
        </p:txBody>
      </p:sp>
      <p:sp>
        <p:nvSpPr>
          <p:cNvPr id="3" name="Content Placeholder 2">
            <a:extLst>
              <a:ext uri="{FF2B5EF4-FFF2-40B4-BE49-F238E27FC236}">
                <a16:creationId xmlns:a16="http://schemas.microsoft.com/office/drawing/2014/main" id="{DA4B9E35-E2F6-4CAD-92AD-835A140E97E1}"/>
              </a:ext>
            </a:extLst>
          </p:cNvPr>
          <p:cNvSpPr>
            <a:spLocks noGrp="1"/>
          </p:cNvSpPr>
          <p:nvPr>
            <p:ph idx="1"/>
          </p:nvPr>
        </p:nvSpPr>
        <p:spPr>
          <a:xfrm>
            <a:off x="838200" y="1574800"/>
            <a:ext cx="10515600" cy="4918075"/>
          </a:xfrm>
        </p:spPr>
        <p:txBody>
          <a:bodyPr>
            <a:normAutofit lnSpcReduction="10000"/>
          </a:bodyPr>
          <a:lstStyle/>
          <a:p>
            <a:r>
              <a:rPr lang="en-US" sz="2000" b="1" dirty="0"/>
              <a:t>Declarative syntax - </a:t>
            </a:r>
            <a:r>
              <a:rPr lang="en-US" sz="2000" dirty="0"/>
              <a:t>Resource Manager templates allow you to create and deploy an entire Azure infrastructure declaratively.</a:t>
            </a:r>
          </a:p>
          <a:p>
            <a:r>
              <a:rPr lang="en-US" sz="2000" b="1" dirty="0"/>
              <a:t>Repeatable results: </a:t>
            </a:r>
            <a:r>
              <a:rPr lang="en-US" sz="2000" dirty="0"/>
              <a:t>Repeatedly deploy your infrastructure throughout the development lifecycle and have confidence your resources are deployed in a consistent manner. </a:t>
            </a:r>
          </a:p>
          <a:p>
            <a:r>
              <a:rPr lang="en-US" sz="2000" b="1" dirty="0"/>
              <a:t>Orchestration</a:t>
            </a:r>
            <a:r>
              <a:rPr lang="en-US" sz="2000" dirty="0"/>
              <a:t>: You don't have to worry about the complexities of ordering operations. Resource Manager orchestrates the deployment of interdependent resources so they're created in the correct order.  </a:t>
            </a:r>
          </a:p>
          <a:p>
            <a:r>
              <a:rPr lang="en-US" sz="2000" b="1" dirty="0"/>
              <a:t>Built-in validation</a:t>
            </a:r>
            <a:r>
              <a:rPr lang="en-US" sz="2000" dirty="0"/>
              <a:t>: Your template is deployed only after passing validation. Resource Manager checks the template before starting the deployment to make sure the deployment will succeed.  </a:t>
            </a:r>
          </a:p>
          <a:p>
            <a:r>
              <a:rPr lang="en-US" sz="2000" b="1" dirty="0"/>
              <a:t>Modular files</a:t>
            </a:r>
            <a:r>
              <a:rPr lang="en-US" sz="2000" dirty="0"/>
              <a:t>: You can break your templates into smaller, reusable components and link them together at deployment time.  </a:t>
            </a:r>
          </a:p>
          <a:p>
            <a:r>
              <a:rPr lang="en-US" sz="2000" b="1" dirty="0"/>
              <a:t>CI/CD integration</a:t>
            </a:r>
            <a:r>
              <a:rPr lang="en-US" sz="2000" dirty="0"/>
              <a:t>: You can integrate templates into your continuous integration and continuous deployment (CI/CD) tools, which can automate your release pipelines for fast and reliable application and infrastructure updates. By using Azure DevOps and Resource Manager template task, you can use Azure Pipelines to continuously build and deploy Azure Resource Manager template projects.</a:t>
            </a:r>
          </a:p>
          <a:p>
            <a:endParaRPr lang="en-US" sz="2000" dirty="0"/>
          </a:p>
        </p:txBody>
      </p:sp>
    </p:spTree>
    <p:extLst>
      <p:ext uri="{BB962C8B-B14F-4D97-AF65-F5344CB8AC3E}">
        <p14:creationId xmlns:p14="http://schemas.microsoft.com/office/powerpoint/2010/main" val="13108481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499</Words>
  <Application>Microsoft Office PowerPoint</Application>
  <PresentationFormat>Widescreen</PresentationFormat>
  <Paragraphs>29</Paragraphs>
  <Slides>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Azure Resource Deployments Using ARM Templates</vt:lpstr>
      <vt:lpstr>Azure Resource Manager</vt:lpstr>
      <vt:lpstr>What is ARM Template</vt:lpstr>
      <vt:lpstr>How to Modularize ARM Templates</vt:lpstr>
      <vt:lpstr>Why ARM Templates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Resource Deployments Using ARM Templates</dc:title>
  <dc:creator>Nandakishore Sai</dc:creator>
  <cp:lastModifiedBy>Nandakishore Sai</cp:lastModifiedBy>
  <cp:revision>4</cp:revision>
  <dcterms:created xsi:type="dcterms:W3CDTF">2020-01-30T12:11:01Z</dcterms:created>
  <dcterms:modified xsi:type="dcterms:W3CDTF">2020-01-30T12:53:32Z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36020b0-6d69-48c1-9bb5-c586c1062b70_Enabled">
    <vt:lpwstr>True</vt:lpwstr>
  </property>
  <property fmtid="{D5CDD505-2E9C-101B-9397-08002B2CF9AE}" pid="3" name="MSIP_Label_236020b0-6d69-48c1-9bb5-c586c1062b70_SiteId">
    <vt:lpwstr>cf36141c-ddd7-45a7-b073-111f66d0b30c</vt:lpwstr>
  </property>
  <property fmtid="{D5CDD505-2E9C-101B-9397-08002B2CF9AE}" pid="4" name="MSIP_Label_236020b0-6d69-48c1-9bb5-c586c1062b70_Owner">
    <vt:lpwstr>nandakishore.sai@avanade.com</vt:lpwstr>
  </property>
  <property fmtid="{D5CDD505-2E9C-101B-9397-08002B2CF9AE}" pid="5" name="MSIP_Label_236020b0-6d69-48c1-9bb5-c586c1062b70_SetDate">
    <vt:lpwstr>2020-01-30T12:47:25.4025376Z</vt:lpwstr>
  </property>
  <property fmtid="{D5CDD505-2E9C-101B-9397-08002B2CF9AE}" pid="6" name="MSIP_Label_236020b0-6d69-48c1-9bb5-c586c1062b70_Name">
    <vt:lpwstr>Confidential</vt:lpwstr>
  </property>
  <property fmtid="{D5CDD505-2E9C-101B-9397-08002B2CF9AE}" pid="7" name="MSIP_Label_236020b0-6d69-48c1-9bb5-c586c1062b70_Application">
    <vt:lpwstr>Microsoft Azure Information Protection</vt:lpwstr>
  </property>
  <property fmtid="{D5CDD505-2E9C-101B-9397-08002B2CF9AE}" pid="8" name="MSIP_Label_236020b0-6d69-48c1-9bb5-c586c1062b70_ActionId">
    <vt:lpwstr>c3b29c78-f075-45dd-b1fd-fd292f78d8ef</vt:lpwstr>
  </property>
  <property fmtid="{D5CDD505-2E9C-101B-9397-08002B2CF9AE}" pid="9" name="MSIP_Label_236020b0-6d69-48c1-9bb5-c586c1062b70_Extended_MSFT_Method">
    <vt:lpwstr>Automatic</vt:lpwstr>
  </property>
  <property fmtid="{D5CDD505-2E9C-101B-9397-08002B2CF9AE}" pid="10" name="MSIP_Label_5fae8262-b78e-4366-8929-a5d6aac95320_Enabled">
    <vt:lpwstr>True</vt:lpwstr>
  </property>
  <property fmtid="{D5CDD505-2E9C-101B-9397-08002B2CF9AE}" pid="11" name="MSIP_Label_5fae8262-b78e-4366-8929-a5d6aac95320_SiteId">
    <vt:lpwstr>cf36141c-ddd7-45a7-b073-111f66d0b30c</vt:lpwstr>
  </property>
  <property fmtid="{D5CDD505-2E9C-101B-9397-08002B2CF9AE}" pid="12" name="MSIP_Label_5fae8262-b78e-4366-8929-a5d6aac95320_Owner">
    <vt:lpwstr>nandakishore.sai@avanade.com</vt:lpwstr>
  </property>
  <property fmtid="{D5CDD505-2E9C-101B-9397-08002B2CF9AE}" pid="13" name="MSIP_Label_5fae8262-b78e-4366-8929-a5d6aac95320_SetDate">
    <vt:lpwstr>2020-01-30T12:47:25.4025376Z</vt:lpwstr>
  </property>
  <property fmtid="{D5CDD505-2E9C-101B-9397-08002B2CF9AE}" pid="14" name="MSIP_Label_5fae8262-b78e-4366-8929-a5d6aac95320_Name">
    <vt:lpwstr>Recipients Have Full Control</vt:lpwstr>
  </property>
  <property fmtid="{D5CDD505-2E9C-101B-9397-08002B2CF9AE}" pid="15" name="MSIP_Label_5fae8262-b78e-4366-8929-a5d6aac95320_Application">
    <vt:lpwstr>Microsoft Azure Information Protection</vt:lpwstr>
  </property>
  <property fmtid="{D5CDD505-2E9C-101B-9397-08002B2CF9AE}" pid="16" name="MSIP_Label_5fae8262-b78e-4366-8929-a5d6aac95320_ActionId">
    <vt:lpwstr>c3b29c78-f075-45dd-b1fd-fd292f78d8ef</vt:lpwstr>
  </property>
  <property fmtid="{D5CDD505-2E9C-101B-9397-08002B2CF9AE}" pid="17" name="MSIP_Label_5fae8262-b78e-4366-8929-a5d6aac95320_Parent">
    <vt:lpwstr>236020b0-6d69-48c1-9bb5-c586c1062b70</vt:lpwstr>
  </property>
  <property fmtid="{D5CDD505-2E9C-101B-9397-08002B2CF9AE}" pid="18" name="MSIP_Label_5fae8262-b78e-4366-8929-a5d6aac95320_Extended_MSFT_Method">
    <vt:lpwstr>Automatic</vt:lpwstr>
  </property>
  <property fmtid="{D5CDD505-2E9C-101B-9397-08002B2CF9AE}" pid="19" name="Sensitivity">
    <vt:lpwstr>Confidential Recipients Have Full Control</vt:lpwstr>
  </property>
</Properties>
</file>