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c96fd81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c96fd8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ec96fd819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ec96fd81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ec96fd819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ec96fd8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c96fd819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ec96fd81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c96fd819_7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ec96fd819_7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348154" y="1641231"/>
            <a:ext cx="9718430" cy="397412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type="title"/>
          </p:nvPr>
        </p:nvSpPr>
        <p:spPr>
          <a:xfrm>
            <a:off x="1790575" y="2113575"/>
            <a:ext cx="8610900" cy="30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b="1" lang="en-US" sz="2160"/>
              <a:t>Ministry/ Organization name</a:t>
            </a:r>
            <a:r>
              <a:rPr lang="en-US" sz="2160"/>
              <a:t>: National Jute Board, Min of Textiles</a:t>
            </a:r>
            <a:endParaRPr sz="21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br>
              <a:rPr lang="en-US" sz="2160"/>
            </a:br>
            <a:r>
              <a:rPr b="1" lang="en-US" sz="2160"/>
              <a:t>Problem Statement </a:t>
            </a:r>
            <a:r>
              <a:rPr lang="en-US" sz="2160"/>
              <a:t>: Software to track the goods through its delivery path and ensure safe delivery</a:t>
            </a:r>
            <a:endParaRPr sz="216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br>
              <a:rPr lang="en-US" sz="2160"/>
            </a:br>
            <a:r>
              <a:rPr b="1" lang="en-US" sz="2160"/>
              <a:t>Team Name</a:t>
            </a:r>
            <a:r>
              <a:rPr lang="en-US" sz="2160"/>
              <a:t> : The Detectives</a:t>
            </a:r>
            <a:br>
              <a:rPr lang="en-US" sz="2160"/>
            </a:br>
            <a:r>
              <a:rPr b="1" lang="en-US" sz="2160"/>
              <a:t>Team Leader Name</a:t>
            </a:r>
            <a:r>
              <a:rPr lang="en-US" sz="2160"/>
              <a:t> : Nandakrishna				</a:t>
            </a:r>
            <a:r>
              <a:rPr b="1" lang="en-US" sz="2160"/>
              <a:t>College Code</a:t>
            </a:r>
            <a:r>
              <a:rPr lang="en-US" sz="2160"/>
              <a:t> : U-0733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3710300" y="696525"/>
            <a:ext cx="4433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692725" y="1196262"/>
            <a:ext cx="10754700" cy="3194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The idea is to label each product with a one-to-one </a:t>
            </a: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counterfeit-proof feature(RFID)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and to then track it using a global delivery system based on a </a:t>
            </a: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Blockchain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 package delivery system based on the </a:t>
            </a: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blockchain technology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which would help </a:t>
            </a: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enhance security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data integrity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and the </a:t>
            </a: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verification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of both users and data.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web app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will be built for the same to </a:t>
            </a: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remotely track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the most recent position of every package on the move.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Deploying the service on a </a:t>
            </a: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blockchain service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such as </a:t>
            </a: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AWS or Microsoft Azure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thus </a:t>
            </a: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reducing the setup and maintenance costs of servers.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Tracking using </a:t>
            </a:r>
            <a:r>
              <a:rPr b="1" lang="en-US" sz="2100">
                <a:latin typeface="Calibri"/>
                <a:ea typeface="Calibri"/>
                <a:cs typeface="Calibri"/>
                <a:sym typeface="Calibri"/>
              </a:rPr>
              <a:t>RFID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 technology.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692725" y="4552500"/>
            <a:ext cx="10754700" cy="215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Technology Stack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Blockchain (Ganache for a local ethereum network and Truffle for testing and deploying. Metamask to manage wallets and interact with ethereum network.)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RFID Technology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(HTML, CSS, Javascript, Materialize/Bootstrap for front-end. Http-server and web3 library to call our smart contracts’ methods.)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692725" y="133700"/>
            <a:ext cx="10754700" cy="9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Idea / Approach details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690550" y="163800"/>
            <a:ext cx="10739400" cy="1110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Delivery System 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90550" y="1273975"/>
            <a:ext cx="10739400" cy="5230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2043550" y="3186725"/>
            <a:ext cx="9043200" cy="27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489500"/>
            <a:ext cx="9753600" cy="163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690550" y="3287525"/>
            <a:ext cx="107394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Registration of the RFID chip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 The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RFID chip is configured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for every product, ensuring the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authenticity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and the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integrity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of the product.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Ma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nufacturer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 In the production process, the manufacturer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inserts the RFID chip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into the product.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Transporter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 The resulting data (for example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location changes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transitions, temperature, humidity, vibrations, etc.) are linked with the product ID and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stored in the Blockchain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 In the Blockchain the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product can be identified via the one-to-one RFID chip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and contains all recorded data from the transport process.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Middleman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:The finished product is delivered to the final consumer via the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intermediary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 Any changes in the state (location, transitions, temperature, humidity, vibrations, etc.) are stored in the Blockchain.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Consumer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: The intermediary gets the products to the consumer. The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consumer is clearly identified by the RFID chip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 It can inspect and verify all relevant manufacturing and transport data.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/>
          <p:nvPr/>
        </p:nvSpPr>
        <p:spPr>
          <a:xfrm>
            <a:off x="692725" y="1264225"/>
            <a:ext cx="10737300" cy="5143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Multiple parties are involved in transactions along a supply chain, and each typically has its own version of the truth. This results in many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errors, duplicates and redundancies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. A single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common general ledger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that is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tamper-proof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mitigates many of these inefficiencies.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Decentralized: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eliminates the risk of a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single point of failure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in the network.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Immutable: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Data is written onto the blockchain in a way that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 cannot be altered without detection.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Consensus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: ensures that a single entity does not control the blockchain and also allows for the permissioning of data.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Democratic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Ensures transparency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stakeholders participating in the blockchain network have an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equal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voice on issues such as data ownership, rights, data sharing, and protection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Provides efficient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provenance tracking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AutoNum type="arabicPeriod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Smart supply logistics will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prevent loss of goods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and will provide accurate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information  of commision and other intermediary services.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692725" y="146825"/>
            <a:ext cx="107373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Blockchain?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692725" y="365125"/>
            <a:ext cx="10737300" cy="108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RFID?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692725" y="1714500"/>
            <a:ext cx="10737300" cy="47001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12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00100" y="2082850"/>
            <a:ext cx="10591800" cy="4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the quality and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transparency of data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across the supply chain.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productivity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more accurate and lesser time spent on taking inventory.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Reliable and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tracking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tracing of inventory in challenging environment.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Guarantees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authenticity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product.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flexibility and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cost-effectiveness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passive RFID tags makes it possible to attach or embed them to a wider range of objects, making them suitable for textile products.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RFID tags with larger on-board memory capacity can even store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information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about the asset.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692725" y="365125"/>
            <a:ext cx="107373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Idea / Approach details</a:t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692725" y="1417650"/>
            <a:ext cx="10737300" cy="235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Can be used to track delivery of any packages like genuine raw materials and processed textiles.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Identification of counterfeits, Inventory control, Warehousing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Distribution, Logistics, Automatic object tracking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692725" y="4241800"/>
            <a:ext cx="10737300" cy="2404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Dependencies/Show Stoppers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same RFID that was previously scanned cannot be used for product registration again. A new RFID is required for each package.</a:t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t/>
            </a:r>
            <a:endParaRPr b="1"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607025" y="211025"/>
            <a:ext cx="10996200" cy="116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Prototype for Internal Hackathon: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21783" l="13678" r="14667" t="0"/>
          <a:stretch/>
        </p:blipFill>
        <p:spPr>
          <a:xfrm>
            <a:off x="4918375" y="1377600"/>
            <a:ext cx="6684801" cy="410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4">
            <a:alphaModFix/>
          </a:blip>
          <a:srcRect b="42948" l="14969" r="47951" t="0"/>
          <a:stretch/>
        </p:blipFill>
        <p:spPr>
          <a:xfrm>
            <a:off x="607025" y="1377600"/>
            <a:ext cx="4311349" cy="37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9"/>
          <p:cNvSpPr txBox="1"/>
          <p:nvPr/>
        </p:nvSpPr>
        <p:spPr>
          <a:xfrm>
            <a:off x="607050" y="5012700"/>
            <a:ext cx="43113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Fig. 1: Items are logged into the blockchain system initially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918325" y="5480400"/>
            <a:ext cx="66849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Fig. 2: Shows all items under an entity and allows them to log into the system that it has been packaged for delivery.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62942" l="14892" r="50256" t="0"/>
          <a:stretch/>
        </p:blipFill>
        <p:spPr>
          <a:xfrm>
            <a:off x="5628500" y="772925"/>
            <a:ext cx="5022300" cy="30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4">
            <a:alphaModFix/>
          </a:blip>
          <a:srcRect b="3911" l="36331" r="35957" t="10110"/>
          <a:stretch/>
        </p:blipFill>
        <p:spPr>
          <a:xfrm>
            <a:off x="1718087" y="772913"/>
            <a:ext cx="2892126" cy="504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606200" y="5818075"/>
            <a:ext cx="50223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Fig. 3: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Metamask allows us to manage wallets, make valid transactions and interact with ethereum network.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5628500" y="3952825"/>
            <a:ext cx="53340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Fig. 4: Selecting an item gives the history of owners, thus allowing for efficient and secure tracking of its delivery path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