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sldIdLst>
    <p:sldId id="256" r:id="rId2"/>
    <p:sldId id="273" r:id="rId3"/>
    <p:sldId id="274" r:id="rId4"/>
    <p:sldId id="275" r:id="rId5"/>
    <p:sldId id="276" r:id="rId6"/>
    <p:sldId id="260" r:id="rId7"/>
    <p:sldId id="27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B6921-7BDD-4890-B8E2-2C3B71862164}" v="27" dt="2025-01-17T07:36:22.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tsasa Gunturu" userId="9bf370dbc8a19ab2" providerId="LiveId" clId="{7FAB6921-7BDD-4890-B8E2-2C3B71862164}"/>
    <pc:docChg chg="undo custSel addSld delSld modSld sldOrd">
      <pc:chgData name="Srivatsasa Gunturu" userId="9bf370dbc8a19ab2" providerId="LiveId" clId="{7FAB6921-7BDD-4890-B8E2-2C3B71862164}" dt="2025-01-17T07:54:15.054" v="548" actId="1076"/>
      <pc:docMkLst>
        <pc:docMk/>
      </pc:docMkLst>
      <pc:sldChg chg="addSp modSp mod">
        <pc:chgData name="Srivatsasa Gunturu" userId="9bf370dbc8a19ab2" providerId="LiveId" clId="{7FAB6921-7BDD-4890-B8E2-2C3B71862164}" dt="2025-01-17T06:56:39.618" v="6" actId="1076"/>
        <pc:sldMkLst>
          <pc:docMk/>
          <pc:sldMk cId="3663067106" sldId="256"/>
        </pc:sldMkLst>
        <pc:spChg chg="mod">
          <ac:chgData name="Srivatsasa Gunturu" userId="9bf370dbc8a19ab2" providerId="LiveId" clId="{7FAB6921-7BDD-4890-B8E2-2C3B71862164}" dt="2025-01-17T06:56:22.476" v="3" actId="1076"/>
          <ac:spMkLst>
            <pc:docMk/>
            <pc:sldMk cId="3663067106" sldId="256"/>
            <ac:spMk id="4" creationId="{1006370E-F142-9F30-3F42-E2E4994E85B3}"/>
          </ac:spMkLst>
        </pc:spChg>
        <pc:spChg chg="add mod">
          <ac:chgData name="Srivatsasa Gunturu" userId="9bf370dbc8a19ab2" providerId="LiveId" clId="{7FAB6921-7BDD-4890-B8E2-2C3B71862164}" dt="2025-01-17T06:56:39.618" v="6" actId="1076"/>
          <ac:spMkLst>
            <pc:docMk/>
            <pc:sldMk cId="3663067106" sldId="256"/>
            <ac:spMk id="8" creationId="{0A2CCBEB-80F3-4322-B790-9EF86C0B8BF1}"/>
          </ac:spMkLst>
        </pc:spChg>
      </pc:sldChg>
      <pc:sldChg chg="modSp del mod">
        <pc:chgData name="Srivatsasa Gunturu" userId="9bf370dbc8a19ab2" providerId="LiveId" clId="{7FAB6921-7BDD-4890-B8E2-2C3B71862164}" dt="2025-01-17T06:56:49.033" v="7" actId="2696"/>
        <pc:sldMkLst>
          <pc:docMk/>
          <pc:sldMk cId="1692561012" sldId="257"/>
        </pc:sldMkLst>
        <pc:spChg chg="mod">
          <ac:chgData name="Srivatsasa Gunturu" userId="9bf370dbc8a19ab2" providerId="LiveId" clId="{7FAB6921-7BDD-4890-B8E2-2C3B71862164}" dt="2025-01-17T06:56:07.491" v="0" actId="21"/>
          <ac:spMkLst>
            <pc:docMk/>
            <pc:sldMk cId="1692561012" sldId="257"/>
            <ac:spMk id="3" creationId="{F70930C3-BA68-8E47-1CE0-98BC95DE9314}"/>
          </ac:spMkLst>
        </pc:spChg>
      </pc:sldChg>
      <pc:sldChg chg="addSp delSp modSp del mod">
        <pc:chgData name="Srivatsasa Gunturu" userId="9bf370dbc8a19ab2" providerId="LiveId" clId="{7FAB6921-7BDD-4890-B8E2-2C3B71862164}" dt="2025-01-17T07:08:06.760" v="65" actId="2696"/>
        <pc:sldMkLst>
          <pc:docMk/>
          <pc:sldMk cId="1504517110" sldId="258"/>
        </pc:sldMkLst>
        <pc:spChg chg="mod">
          <ac:chgData name="Srivatsasa Gunturu" userId="9bf370dbc8a19ab2" providerId="LiveId" clId="{7FAB6921-7BDD-4890-B8E2-2C3B71862164}" dt="2025-01-17T07:06:19.294" v="42" actId="21"/>
          <ac:spMkLst>
            <pc:docMk/>
            <pc:sldMk cId="1504517110" sldId="258"/>
            <ac:spMk id="2" creationId="{532CE948-CBEF-06F0-C16C-DA15C402C458}"/>
          </ac:spMkLst>
        </pc:spChg>
        <pc:spChg chg="mod">
          <ac:chgData name="Srivatsasa Gunturu" userId="9bf370dbc8a19ab2" providerId="LiveId" clId="{7FAB6921-7BDD-4890-B8E2-2C3B71862164}" dt="2025-01-17T07:07:37.337" v="59" actId="21"/>
          <ac:spMkLst>
            <pc:docMk/>
            <pc:sldMk cId="1504517110" sldId="258"/>
            <ac:spMk id="3" creationId="{F0D69FCF-CC3B-5A16-A4AD-7C22508AE6E2}"/>
          </ac:spMkLst>
        </pc:spChg>
        <pc:picChg chg="add del mod">
          <ac:chgData name="Srivatsasa Gunturu" userId="9bf370dbc8a19ab2" providerId="LiveId" clId="{7FAB6921-7BDD-4890-B8E2-2C3B71862164}" dt="2025-01-17T07:07:23.229" v="55" actId="21"/>
          <ac:picMkLst>
            <pc:docMk/>
            <pc:sldMk cId="1504517110" sldId="258"/>
            <ac:picMk id="5" creationId="{000EBEDC-EF82-093F-B84B-A564AC3C3EDF}"/>
          </ac:picMkLst>
        </pc:picChg>
      </pc:sldChg>
      <pc:sldChg chg="new del ord">
        <pc:chgData name="Srivatsasa Gunturu" userId="9bf370dbc8a19ab2" providerId="LiveId" clId="{7FAB6921-7BDD-4890-B8E2-2C3B71862164}" dt="2025-01-17T07:06:14.916" v="41" actId="2696"/>
        <pc:sldMkLst>
          <pc:docMk/>
          <pc:sldMk cId="2912349844" sldId="259"/>
        </pc:sldMkLst>
      </pc:sldChg>
      <pc:sldChg chg="addSp delSp modSp new mod">
        <pc:chgData name="Srivatsasa Gunturu" userId="9bf370dbc8a19ab2" providerId="LiveId" clId="{7FAB6921-7BDD-4890-B8E2-2C3B71862164}" dt="2025-01-17T07:32:50.451" v="357" actId="14100"/>
        <pc:sldMkLst>
          <pc:docMk/>
          <pc:sldMk cId="1215373208" sldId="260"/>
        </pc:sldMkLst>
        <pc:spChg chg="add del mod">
          <ac:chgData name="Srivatsasa Gunturu" userId="9bf370dbc8a19ab2" providerId="LiveId" clId="{7FAB6921-7BDD-4890-B8E2-2C3B71862164}" dt="2025-01-17T07:06:35.513" v="47" actId="478"/>
          <ac:spMkLst>
            <pc:docMk/>
            <pc:sldMk cId="1215373208" sldId="260"/>
            <ac:spMk id="3" creationId="{E22098A5-B3FF-3128-6C37-115902FC3A31}"/>
          </ac:spMkLst>
        </pc:spChg>
        <pc:spChg chg="add mod">
          <ac:chgData name="Srivatsasa Gunturu" userId="9bf370dbc8a19ab2" providerId="LiveId" clId="{7FAB6921-7BDD-4890-B8E2-2C3B71862164}" dt="2025-01-17T07:30:36.416" v="332" actId="122"/>
          <ac:spMkLst>
            <pc:docMk/>
            <pc:sldMk cId="1215373208" sldId="260"/>
            <ac:spMk id="5" creationId="{EA4B6DBD-F87C-9977-A89B-84A625DC8EAB}"/>
          </ac:spMkLst>
        </pc:spChg>
        <pc:picChg chg="add del mod">
          <ac:chgData name="Srivatsasa Gunturu" userId="9bf370dbc8a19ab2" providerId="LiveId" clId="{7FAB6921-7BDD-4890-B8E2-2C3B71862164}" dt="2025-01-17T07:30:24.031" v="321" actId="478"/>
          <ac:picMkLst>
            <pc:docMk/>
            <pc:sldMk cId="1215373208" sldId="260"/>
            <ac:picMk id="6" creationId="{C52A3760-E542-741B-8721-65CE3B0B0024}"/>
          </ac:picMkLst>
        </pc:picChg>
        <pc:picChg chg="add mod">
          <ac:chgData name="Srivatsasa Gunturu" userId="9bf370dbc8a19ab2" providerId="LiveId" clId="{7FAB6921-7BDD-4890-B8E2-2C3B71862164}" dt="2025-01-17T07:31:24.043" v="342" actId="14100"/>
          <ac:picMkLst>
            <pc:docMk/>
            <pc:sldMk cId="1215373208" sldId="260"/>
            <ac:picMk id="7" creationId="{EAFE8179-AAC4-FDE8-A201-F38C8D658414}"/>
          </ac:picMkLst>
        </pc:picChg>
        <pc:picChg chg="add mod">
          <ac:chgData name="Srivatsasa Gunturu" userId="9bf370dbc8a19ab2" providerId="LiveId" clId="{7FAB6921-7BDD-4890-B8E2-2C3B71862164}" dt="2025-01-17T07:31:17.534" v="340" actId="1076"/>
          <ac:picMkLst>
            <pc:docMk/>
            <pc:sldMk cId="1215373208" sldId="260"/>
            <ac:picMk id="9" creationId="{F5FAAEBE-F971-B296-3039-5E9E57CBD9F2}"/>
          </ac:picMkLst>
        </pc:picChg>
        <pc:picChg chg="add mod">
          <ac:chgData name="Srivatsasa Gunturu" userId="9bf370dbc8a19ab2" providerId="LiveId" clId="{7FAB6921-7BDD-4890-B8E2-2C3B71862164}" dt="2025-01-17T07:31:57.436" v="348" actId="14100"/>
          <ac:picMkLst>
            <pc:docMk/>
            <pc:sldMk cId="1215373208" sldId="260"/>
            <ac:picMk id="11" creationId="{BDDFC449-BE3D-F614-7FCE-1CC99D6BCBB3}"/>
          </ac:picMkLst>
        </pc:picChg>
        <pc:picChg chg="add mod">
          <ac:chgData name="Srivatsasa Gunturu" userId="9bf370dbc8a19ab2" providerId="LiveId" clId="{7FAB6921-7BDD-4890-B8E2-2C3B71862164}" dt="2025-01-17T07:32:50.451" v="357" actId="14100"/>
          <ac:picMkLst>
            <pc:docMk/>
            <pc:sldMk cId="1215373208" sldId="260"/>
            <ac:picMk id="13" creationId="{8963BE5C-FC12-A23F-A537-308B1C24A8E8}"/>
          </ac:picMkLst>
        </pc:picChg>
      </pc:sldChg>
      <pc:sldChg chg="addSp delSp modSp new del mod">
        <pc:chgData name="Srivatsasa Gunturu" userId="9bf370dbc8a19ab2" providerId="LiveId" clId="{7FAB6921-7BDD-4890-B8E2-2C3B71862164}" dt="2025-01-17T07:30:49.874" v="334" actId="2696"/>
        <pc:sldMkLst>
          <pc:docMk/>
          <pc:sldMk cId="2743015502" sldId="261"/>
        </pc:sldMkLst>
        <pc:spChg chg="add mod">
          <ac:chgData name="Srivatsasa Gunturu" userId="9bf370dbc8a19ab2" providerId="LiveId" clId="{7FAB6921-7BDD-4890-B8E2-2C3B71862164}" dt="2025-01-17T07:13:53.522" v="162" actId="20577"/>
          <ac:spMkLst>
            <pc:docMk/>
            <pc:sldMk cId="2743015502" sldId="261"/>
            <ac:spMk id="4" creationId="{A5707AF7-FF1B-94F8-3589-A756F96A07C6}"/>
          </ac:spMkLst>
        </pc:spChg>
        <pc:picChg chg="add del mod">
          <ac:chgData name="Srivatsasa Gunturu" userId="9bf370dbc8a19ab2" providerId="LiveId" clId="{7FAB6921-7BDD-4890-B8E2-2C3B71862164}" dt="2025-01-17T07:08:22.899" v="67" actId="21"/>
          <ac:picMkLst>
            <pc:docMk/>
            <pc:sldMk cId="2743015502" sldId="261"/>
            <ac:picMk id="2" creationId="{99007CC8-6102-8713-C6BF-1F6656566264}"/>
          </ac:picMkLst>
        </pc:picChg>
        <pc:picChg chg="add del mod">
          <ac:chgData name="Srivatsasa Gunturu" userId="9bf370dbc8a19ab2" providerId="LiveId" clId="{7FAB6921-7BDD-4890-B8E2-2C3B71862164}" dt="2025-01-17T07:23:18.557" v="239" actId="21"/>
          <ac:picMkLst>
            <pc:docMk/>
            <pc:sldMk cId="2743015502" sldId="261"/>
            <ac:picMk id="6" creationId="{C27B81B9-8986-F608-23D3-D331B6422A03}"/>
          </ac:picMkLst>
        </pc:picChg>
      </pc:sldChg>
      <pc:sldChg chg="addSp modSp new del mod">
        <pc:chgData name="Srivatsasa Gunturu" userId="9bf370dbc8a19ab2" providerId="LiveId" clId="{7FAB6921-7BDD-4890-B8E2-2C3B71862164}" dt="2025-01-17T07:30:52.456" v="335" actId="2696"/>
        <pc:sldMkLst>
          <pc:docMk/>
          <pc:sldMk cId="242749476" sldId="262"/>
        </pc:sldMkLst>
        <pc:spChg chg="add mod">
          <ac:chgData name="Srivatsasa Gunturu" userId="9bf370dbc8a19ab2" providerId="LiveId" clId="{7FAB6921-7BDD-4890-B8E2-2C3B71862164}" dt="2025-01-17T07:14:19.605" v="164" actId="1076"/>
          <ac:spMkLst>
            <pc:docMk/>
            <pc:sldMk cId="242749476" sldId="262"/>
            <ac:spMk id="4" creationId="{39947C58-2C56-CC78-B8C4-0554C56265D1}"/>
          </ac:spMkLst>
        </pc:spChg>
        <pc:spChg chg="add mod">
          <ac:chgData name="Srivatsasa Gunturu" userId="9bf370dbc8a19ab2" providerId="LiveId" clId="{7FAB6921-7BDD-4890-B8E2-2C3B71862164}" dt="2025-01-17T07:14:23.761" v="165" actId="1076"/>
          <ac:spMkLst>
            <pc:docMk/>
            <pc:sldMk cId="242749476" sldId="262"/>
            <ac:spMk id="6" creationId="{8FF83EA7-8B65-A449-433D-B293AD57C801}"/>
          </ac:spMkLst>
        </pc:spChg>
        <pc:picChg chg="add mod">
          <ac:chgData name="Srivatsasa Gunturu" userId="9bf370dbc8a19ab2" providerId="LiveId" clId="{7FAB6921-7BDD-4890-B8E2-2C3B71862164}" dt="2025-01-17T07:13:03.237" v="122" actId="14100"/>
          <ac:picMkLst>
            <pc:docMk/>
            <pc:sldMk cId="242749476" sldId="262"/>
            <ac:picMk id="2" creationId="{960D1F19-9B7A-AE2F-8EE8-11BD8FC89EC7}"/>
          </ac:picMkLst>
        </pc:picChg>
      </pc:sldChg>
      <pc:sldChg chg="new del ord">
        <pc:chgData name="Srivatsasa Gunturu" userId="9bf370dbc8a19ab2" providerId="LiveId" clId="{7FAB6921-7BDD-4890-B8E2-2C3B71862164}" dt="2025-01-17T07:53:26.172" v="520" actId="2696"/>
        <pc:sldMkLst>
          <pc:docMk/>
          <pc:sldMk cId="644171920" sldId="263"/>
        </pc:sldMkLst>
      </pc:sldChg>
      <pc:sldChg chg="addSp modSp new mod ord">
        <pc:chgData name="Srivatsasa Gunturu" userId="9bf370dbc8a19ab2" providerId="LiveId" clId="{7FAB6921-7BDD-4890-B8E2-2C3B71862164}" dt="2025-01-17T07:54:05.651" v="547" actId="1076"/>
        <pc:sldMkLst>
          <pc:docMk/>
          <pc:sldMk cId="3573361895" sldId="264"/>
        </pc:sldMkLst>
        <pc:spChg chg="add mod">
          <ac:chgData name="Srivatsasa Gunturu" userId="9bf370dbc8a19ab2" providerId="LiveId" clId="{7FAB6921-7BDD-4890-B8E2-2C3B71862164}" dt="2025-01-17T07:54:05.651" v="547" actId="1076"/>
          <ac:spMkLst>
            <pc:docMk/>
            <pc:sldMk cId="3573361895" sldId="264"/>
            <ac:spMk id="3" creationId="{97B42007-A4D6-B8E5-9445-ED5C3BC5E49C}"/>
          </ac:spMkLst>
        </pc:spChg>
        <pc:spChg chg="add mod">
          <ac:chgData name="Srivatsasa Gunturu" userId="9bf370dbc8a19ab2" providerId="LiveId" clId="{7FAB6921-7BDD-4890-B8E2-2C3B71862164}" dt="2025-01-17T07:54:02.852" v="546" actId="1076"/>
          <ac:spMkLst>
            <pc:docMk/>
            <pc:sldMk cId="3573361895" sldId="264"/>
            <ac:spMk id="5" creationId="{C84B7ABB-D149-55C5-E3D4-8D44F3D6587D}"/>
          </ac:spMkLst>
        </pc:spChg>
      </pc:sldChg>
      <pc:sldChg chg="addSp modSp new mod">
        <pc:chgData name="Srivatsasa Gunturu" userId="9bf370dbc8a19ab2" providerId="LiveId" clId="{7FAB6921-7BDD-4890-B8E2-2C3B71862164}" dt="2025-01-17T07:54:15.054" v="548" actId="1076"/>
        <pc:sldMkLst>
          <pc:docMk/>
          <pc:sldMk cId="1007547843" sldId="265"/>
        </pc:sldMkLst>
        <pc:spChg chg="add mod">
          <ac:chgData name="Srivatsasa Gunturu" userId="9bf370dbc8a19ab2" providerId="LiveId" clId="{7FAB6921-7BDD-4890-B8E2-2C3B71862164}" dt="2025-01-17T07:50:55.674" v="470" actId="1076"/>
          <ac:spMkLst>
            <pc:docMk/>
            <pc:sldMk cId="1007547843" sldId="265"/>
            <ac:spMk id="3" creationId="{4F95F771-9143-963B-F73A-5777CFAA301F}"/>
          </ac:spMkLst>
        </pc:spChg>
        <pc:spChg chg="add mod">
          <ac:chgData name="Srivatsasa Gunturu" userId="9bf370dbc8a19ab2" providerId="LiveId" clId="{7FAB6921-7BDD-4890-B8E2-2C3B71862164}" dt="2025-01-17T07:54:15.054" v="548" actId="1076"/>
          <ac:spMkLst>
            <pc:docMk/>
            <pc:sldMk cId="1007547843" sldId="265"/>
            <ac:spMk id="5" creationId="{1BD967DD-8C74-5563-C846-77EC2A982831}"/>
          </ac:spMkLst>
        </pc:spChg>
      </pc:sldChg>
      <pc:sldChg chg="new del">
        <pc:chgData name="Srivatsasa Gunturu" userId="9bf370dbc8a19ab2" providerId="LiveId" clId="{7FAB6921-7BDD-4890-B8E2-2C3B71862164}" dt="2025-01-17T07:43:14.395" v="443" actId="2696"/>
        <pc:sldMkLst>
          <pc:docMk/>
          <pc:sldMk cId="272460598" sldId="266"/>
        </pc:sldMkLst>
      </pc:sldChg>
      <pc:sldChg chg="new del">
        <pc:chgData name="Srivatsasa Gunturu" userId="9bf370dbc8a19ab2" providerId="LiveId" clId="{7FAB6921-7BDD-4890-B8E2-2C3B71862164}" dt="2025-01-17T07:43:00.584" v="441" actId="2696"/>
        <pc:sldMkLst>
          <pc:docMk/>
          <pc:sldMk cId="1484629587" sldId="267"/>
        </pc:sldMkLst>
      </pc:sldChg>
      <pc:sldChg chg="new del">
        <pc:chgData name="Srivatsasa Gunturu" userId="9bf370dbc8a19ab2" providerId="LiveId" clId="{7FAB6921-7BDD-4890-B8E2-2C3B71862164}" dt="2025-01-17T07:42:55.750" v="439" actId="2696"/>
        <pc:sldMkLst>
          <pc:docMk/>
          <pc:sldMk cId="917199242" sldId="268"/>
        </pc:sldMkLst>
      </pc:sldChg>
      <pc:sldChg chg="new del">
        <pc:chgData name="Srivatsasa Gunturu" userId="9bf370dbc8a19ab2" providerId="LiveId" clId="{7FAB6921-7BDD-4890-B8E2-2C3B71862164}" dt="2025-01-17T07:42:43.191" v="437" actId="2696"/>
        <pc:sldMkLst>
          <pc:docMk/>
          <pc:sldMk cId="4094242294" sldId="269"/>
        </pc:sldMkLst>
      </pc:sldChg>
      <pc:sldChg chg="new del">
        <pc:chgData name="Srivatsasa Gunturu" userId="9bf370dbc8a19ab2" providerId="LiveId" clId="{7FAB6921-7BDD-4890-B8E2-2C3B71862164}" dt="2025-01-17T07:42:39.786" v="436" actId="2696"/>
        <pc:sldMkLst>
          <pc:docMk/>
          <pc:sldMk cId="2351731418" sldId="270"/>
        </pc:sldMkLst>
      </pc:sldChg>
      <pc:sldChg chg="new del">
        <pc:chgData name="Srivatsasa Gunturu" userId="9bf370dbc8a19ab2" providerId="LiveId" clId="{7FAB6921-7BDD-4890-B8E2-2C3B71862164}" dt="2025-01-17T07:42:52.437" v="438" actId="2696"/>
        <pc:sldMkLst>
          <pc:docMk/>
          <pc:sldMk cId="246209449" sldId="271"/>
        </pc:sldMkLst>
      </pc:sldChg>
      <pc:sldChg chg="addSp delSp modSp new mod">
        <pc:chgData name="Srivatsasa Gunturu" userId="9bf370dbc8a19ab2" providerId="LiveId" clId="{7FAB6921-7BDD-4890-B8E2-2C3B71862164}" dt="2025-01-17T07:36:55.364" v="395" actId="14100"/>
        <pc:sldMkLst>
          <pc:docMk/>
          <pc:sldMk cId="1880008871" sldId="272"/>
        </pc:sldMkLst>
        <pc:picChg chg="add mod">
          <ac:chgData name="Srivatsasa Gunturu" userId="9bf370dbc8a19ab2" providerId="LiveId" clId="{7FAB6921-7BDD-4890-B8E2-2C3B71862164}" dt="2025-01-17T07:35:03.232" v="379" actId="14100"/>
          <ac:picMkLst>
            <pc:docMk/>
            <pc:sldMk cId="1880008871" sldId="272"/>
            <ac:picMk id="3" creationId="{3F9584BC-3696-6D37-3B3C-2F2E341BE4D0}"/>
          </ac:picMkLst>
        </pc:picChg>
        <pc:picChg chg="add mod">
          <ac:chgData name="Srivatsasa Gunturu" userId="9bf370dbc8a19ab2" providerId="LiveId" clId="{7FAB6921-7BDD-4890-B8E2-2C3B71862164}" dt="2025-01-17T07:35:08.364" v="380" actId="14100"/>
          <ac:picMkLst>
            <pc:docMk/>
            <pc:sldMk cId="1880008871" sldId="272"/>
            <ac:picMk id="5" creationId="{D196643E-73C1-FE51-6F99-223CB0D29A00}"/>
          </ac:picMkLst>
        </pc:picChg>
        <pc:picChg chg="add del mod">
          <ac:chgData name="Srivatsasa Gunturu" userId="9bf370dbc8a19ab2" providerId="LiveId" clId="{7FAB6921-7BDD-4890-B8E2-2C3B71862164}" dt="2025-01-17T07:35:20.078" v="382" actId="478"/>
          <ac:picMkLst>
            <pc:docMk/>
            <pc:sldMk cId="1880008871" sldId="272"/>
            <ac:picMk id="7" creationId="{ED5D886A-F106-07CD-6CD1-EE1A06A0935F}"/>
          </ac:picMkLst>
        </pc:picChg>
        <pc:picChg chg="add mod">
          <ac:chgData name="Srivatsasa Gunturu" userId="9bf370dbc8a19ab2" providerId="LiveId" clId="{7FAB6921-7BDD-4890-B8E2-2C3B71862164}" dt="2025-01-17T07:36:55.364" v="395" actId="14100"/>
          <ac:picMkLst>
            <pc:docMk/>
            <pc:sldMk cId="1880008871" sldId="272"/>
            <ac:picMk id="9" creationId="{F728A67B-F2C8-0EF4-5752-C45BA8FAE41D}"/>
          </ac:picMkLst>
        </pc:picChg>
      </pc:sldChg>
      <pc:sldChg chg="addSp delSp modSp new mod ord">
        <pc:chgData name="Srivatsasa Gunturu" userId="9bf370dbc8a19ab2" providerId="LiveId" clId="{7FAB6921-7BDD-4890-B8E2-2C3B71862164}" dt="2025-01-17T07:23:21.111" v="240" actId="20577"/>
        <pc:sldMkLst>
          <pc:docMk/>
          <pc:sldMk cId="1169082193" sldId="273"/>
        </pc:sldMkLst>
        <pc:spChg chg="add del mod">
          <ac:chgData name="Srivatsasa Gunturu" userId="9bf370dbc8a19ab2" providerId="LiveId" clId="{7FAB6921-7BDD-4890-B8E2-2C3B71862164}" dt="2025-01-17T07:20:10.242" v="183"/>
          <ac:spMkLst>
            <pc:docMk/>
            <pc:sldMk cId="1169082193" sldId="273"/>
            <ac:spMk id="2" creationId="{4134896B-8BA1-AB27-9761-6FBC83A38328}"/>
          </ac:spMkLst>
        </pc:spChg>
        <pc:spChg chg="add mod">
          <ac:chgData name="Srivatsasa Gunturu" userId="9bf370dbc8a19ab2" providerId="LiveId" clId="{7FAB6921-7BDD-4890-B8E2-2C3B71862164}" dt="2025-01-17T07:23:21.111" v="240" actId="20577"/>
          <ac:spMkLst>
            <pc:docMk/>
            <pc:sldMk cId="1169082193" sldId="273"/>
            <ac:spMk id="6" creationId="{3ABC2AA4-1DFE-776A-664E-BD705606619F}"/>
          </ac:spMkLst>
        </pc:spChg>
        <pc:spChg chg="add mod">
          <ac:chgData name="Srivatsasa Gunturu" userId="9bf370dbc8a19ab2" providerId="LiveId" clId="{7FAB6921-7BDD-4890-B8E2-2C3B71862164}" dt="2025-01-17T07:22:02.416" v="230" actId="255"/>
          <ac:spMkLst>
            <pc:docMk/>
            <pc:sldMk cId="1169082193" sldId="273"/>
            <ac:spMk id="8" creationId="{DBD3153B-41F0-A036-FBED-BB463E034FE9}"/>
          </ac:spMkLst>
        </pc:spChg>
        <pc:graphicFrameChg chg="add del mod">
          <ac:chgData name="Srivatsasa Gunturu" userId="9bf370dbc8a19ab2" providerId="LiveId" clId="{7FAB6921-7BDD-4890-B8E2-2C3B71862164}" dt="2025-01-17T07:20:12.218" v="184" actId="478"/>
          <ac:graphicFrameMkLst>
            <pc:docMk/>
            <pc:sldMk cId="1169082193" sldId="273"/>
            <ac:graphicFrameMk id="3" creationId="{5D429585-DC57-F7A0-A0A6-B76F6EC316BC}"/>
          </ac:graphicFrameMkLst>
        </pc:graphicFrameChg>
        <pc:graphicFrameChg chg="add del mod">
          <ac:chgData name="Srivatsasa Gunturu" userId="9bf370dbc8a19ab2" providerId="LiveId" clId="{7FAB6921-7BDD-4890-B8E2-2C3B71862164}" dt="2025-01-17T07:20:10.242" v="181" actId="478"/>
          <ac:graphicFrameMkLst>
            <pc:docMk/>
            <pc:sldMk cId="1169082193" sldId="273"/>
            <ac:graphicFrameMk id="4" creationId="{13F139C5-715A-6E4F-9821-BBD72BB55CBE}"/>
          </ac:graphicFrameMkLst>
        </pc:graphicFrameChg>
      </pc:sldChg>
      <pc:sldChg chg="addSp modSp new mod">
        <pc:chgData name="Srivatsasa Gunturu" userId="9bf370dbc8a19ab2" providerId="LiveId" clId="{7FAB6921-7BDD-4890-B8E2-2C3B71862164}" dt="2025-01-17T07:30:08.229" v="320" actId="255"/>
        <pc:sldMkLst>
          <pc:docMk/>
          <pc:sldMk cId="1883071199" sldId="274"/>
        </pc:sldMkLst>
        <pc:spChg chg="add mod">
          <ac:chgData name="Srivatsasa Gunturu" userId="9bf370dbc8a19ab2" providerId="LiveId" clId="{7FAB6921-7BDD-4890-B8E2-2C3B71862164}" dt="2025-01-17T07:29:54.664" v="319" actId="20577"/>
          <ac:spMkLst>
            <pc:docMk/>
            <pc:sldMk cId="1883071199" sldId="274"/>
            <ac:spMk id="3" creationId="{D310D895-FB38-BDF0-3BE7-FD0970B8B2A2}"/>
          </ac:spMkLst>
        </pc:spChg>
        <pc:spChg chg="add mod">
          <ac:chgData name="Srivatsasa Gunturu" userId="9bf370dbc8a19ab2" providerId="LiveId" clId="{7FAB6921-7BDD-4890-B8E2-2C3B71862164}" dt="2025-01-17T07:30:08.229" v="320" actId="255"/>
          <ac:spMkLst>
            <pc:docMk/>
            <pc:sldMk cId="1883071199" sldId="274"/>
            <ac:spMk id="5" creationId="{7049B62A-35E7-A4C3-945F-5363EE3FAA7E}"/>
          </ac:spMkLst>
        </pc:spChg>
      </pc:sldChg>
      <pc:sldChg chg="add del">
        <pc:chgData name="Srivatsasa Gunturu" userId="9bf370dbc8a19ab2" providerId="LiveId" clId="{7FAB6921-7BDD-4890-B8E2-2C3B71862164}" dt="2025-01-17T07:23:16.485" v="238"/>
        <pc:sldMkLst>
          <pc:docMk/>
          <pc:sldMk cId="1995642926" sldId="274"/>
        </pc:sldMkLst>
      </pc:sldChg>
      <pc:sldChg chg="addSp modSp new mod">
        <pc:chgData name="Srivatsasa Gunturu" userId="9bf370dbc8a19ab2" providerId="LiveId" clId="{7FAB6921-7BDD-4890-B8E2-2C3B71862164}" dt="2025-01-17T07:40:28.992" v="422" actId="20577"/>
        <pc:sldMkLst>
          <pc:docMk/>
          <pc:sldMk cId="23618412" sldId="275"/>
        </pc:sldMkLst>
        <pc:spChg chg="add mod">
          <ac:chgData name="Srivatsasa Gunturu" userId="9bf370dbc8a19ab2" providerId="LiveId" clId="{7FAB6921-7BDD-4890-B8E2-2C3B71862164}" dt="2025-01-17T07:37:26.110" v="400" actId="1076"/>
          <ac:spMkLst>
            <pc:docMk/>
            <pc:sldMk cId="23618412" sldId="275"/>
            <ac:spMk id="3" creationId="{21648197-316E-D769-5415-D72C828A1C83}"/>
          </ac:spMkLst>
        </pc:spChg>
        <pc:spChg chg="add mod">
          <ac:chgData name="Srivatsasa Gunturu" userId="9bf370dbc8a19ab2" providerId="LiveId" clId="{7FAB6921-7BDD-4890-B8E2-2C3B71862164}" dt="2025-01-17T07:40:28.992" v="422" actId="20577"/>
          <ac:spMkLst>
            <pc:docMk/>
            <pc:sldMk cId="23618412" sldId="275"/>
            <ac:spMk id="5" creationId="{FA5B8138-E9EE-3EA8-E948-ABB196D6FFC6}"/>
          </ac:spMkLst>
        </pc:spChg>
      </pc:sldChg>
      <pc:sldChg chg="addSp modSp new mod">
        <pc:chgData name="Srivatsasa Gunturu" userId="9bf370dbc8a19ab2" providerId="LiveId" clId="{7FAB6921-7BDD-4890-B8E2-2C3B71862164}" dt="2025-01-17T07:41:58.129" v="435" actId="113"/>
        <pc:sldMkLst>
          <pc:docMk/>
          <pc:sldMk cId="3871333218" sldId="276"/>
        </pc:sldMkLst>
        <pc:spChg chg="add mod">
          <ac:chgData name="Srivatsasa Gunturu" userId="9bf370dbc8a19ab2" providerId="LiveId" clId="{7FAB6921-7BDD-4890-B8E2-2C3B71862164}" dt="2025-01-17T07:41:58.129" v="435" actId="113"/>
          <ac:spMkLst>
            <pc:docMk/>
            <pc:sldMk cId="3871333218" sldId="276"/>
            <ac:spMk id="3" creationId="{03FFC902-E79A-5BBC-2EFD-4DE2ABF72E2E}"/>
          </ac:spMkLst>
        </pc:spChg>
      </pc:sldChg>
      <pc:sldChg chg="add del">
        <pc:chgData name="Srivatsasa Gunturu" userId="9bf370dbc8a19ab2" providerId="LiveId" clId="{7FAB6921-7BDD-4890-B8E2-2C3B71862164}" dt="2025-01-17T07:43:05.313" v="442" actId="2696"/>
        <pc:sldMkLst>
          <pc:docMk/>
          <pc:sldMk cId="2881723255"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1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541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4822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8518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0414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078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277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211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49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220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932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317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803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689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23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1/17/2025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47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704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1/17/2025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11634220"/>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FE43-D8B2-7F34-E67D-3D9F5A33610E}"/>
              </a:ext>
            </a:extLst>
          </p:cNvPr>
          <p:cNvSpPr>
            <a:spLocks noGrp="1"/>
          </p:cNvSpPr>
          <p:nvPr>
            <p:ph type="ctrTitle"/>
          </p:nvPr>
        </p:nvSpPr>
        <p:spPr>
          <a:xfrm>
            <a:off x="2366979" y="887569"/>
            <a:ext cx="8637073" cy="2541431"/>
          </a:xfrm>
        </p:spPr>
        <p:txBody>
          <a:bodyPr>
            <a:normAutofit/>
          </a:bodyPr>
          <a:lstStyle/>
          <a:p>
            <a:r>
              <a:rPr lang="en-US" sz="4400" dirty="0"/>
              <a:t>WEBSITE USING VMSS</a:t>
            </a:r>
            <a:br>
              <a:rPr lang="en-US" sz="4400" dirty="0"/>
            </a:br>
            <a:r>
              <a:rPr lang="en-US" sz="4400" dirty="0"/>
              <a:t>(VIRTUAL MACHINE SCALE SET)</a:t>
            </a:r>
          </a:p>
        </p:txBody>
      </p:sp>
      <p:sp>
        <p:nvSpPr>
          <p:cNvPr id="4" name="TextBox 3">
            <a:extLst>
              <a:ext uri="{FF2B5EF4-FFF2-40B4-BE49-F238E27FC236}">
                <a16:creationId xmlns:a16="http://schemas.microsoft.com/office/drawing/2014/main" id="{1006370E-F142-9F30-3F42-E2E4994E85B3}"/>
              </a:ext>
            </a:extLst>
          </p:cNvPr>
          <p:cNvSpPr txBox="1"/>
          <p:nvPr/>
        </p:nvSpPr>
        <p:spPr>
          <a:xfrm flipH="1">
            <a:off x="8212708" y="3884373"/>
            <a:ext cx="5818884" cy="369332"/>
          </a:xfrm>
          <a:prstGeom prst="rect">
            <a:avLst/>
          </a:prstGeom>
          <a:noFill/>
        </p:spPr>
        <p:txBody>
          <a:bodyPr wrap="square" rtlCol="0">
            <a:spAutoFit/>
          </a:bodyPr>
          <a:lstStyle/>
          <a:p>
            <a:pPr algn="l"/>
            <a:r>
              <a:rPr lang="en-US" b="1" dirty="0"/>
              <a:t>BATCH - 04 </a:t>
            </a:r>
          </a:p>
        </p:txBody>
      </p:sp>
      <p:pic>
        <p:nvPicPr>
          <p:cNvPr id="3" name="Picture 2">
            <a:extLst>
              <a:ext uri="{FF2B5EF4-FFF2-40B4-BE49-F238E27FC236}">
                <a16:creationId xmlns:a16="http://schemas.microsoft.com/office/drawing/2014/main" id="{45A1AC8A-2339-4F97-D15A-14729FBB6A5F}"/>
              </a:ext>
            </a:extLst>
          </p:cNvPr>
          <p:cNvPicPr>
            <a:picLocks noChangeAspect="1"/>
          </p:cNvPicPr>
          <p:nvPr/>
        </p:nvPicPr>
        <p:blipFill>
          <a:blip r:embed="rId2"/>
          <a:stretch>
            <a:fillRect/>
          </a:stretch>
        </p:blipFill>
        <p:spPr>
          <a:xfrm>
            <a:off x="1" y="1"/>
            <a:ext cx="12192000" cy="1243632"/>
          </a:xfrm>
          <a:prstGeom prst="rect">
            <a:avLst/>
          </a:prstGeom>
        </p:spPr>
      </p:pic>
      <p:pic>
        <p:nvPicPr>
          <p:cNvPr id="6" name="Picture 5">
            <a:extLst>
              <a:ext uri="{FF2B5EF4-FFF2-40B4-BE49-F238E27FC236}">
                <a16:creationId xmlns:a16="http://schemas.microsoft.com/office/drawing/2014/main" id="{CAFB2F81-9529-BA4A-957E-97C4CF204345}"/>
              </a:ext>
            </a:extLst>
          </p:cNvPr>
          <p:cNvPicPr>
            <a:picLocks noChangeAspect="1"/>
          </p:cNvPicPr>
          <p:nvPr/>
        </p:nvPicPr>
        <p:blipFill>
          <a:blip r:embed="rId3"/>
          <a:stretch>
            <a:fillRect/>
          </a:stretch>
        </p:blipFill>
        <p:spPr>
          <a:xfrm>
            <a:off x="177800" y="1363132"/>
            <a:ext cx="1858963" cy="145483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8" name="TextBox 7">
            <a:extLst>
              <a:ext uri="{FF2B5EF4-FFF2-40B4-BE49-F238E27FC236}">
                <a16:creationId xmlns:a16="http://schemas.microsoft.com/office/drawing/2014/main" id="{0A2CCBEB-80F3-4322-B790-9EF86C0B8BF1}"/>
              </a:ext>
            </a:extLst>
          </p:cNvPr>
          <p:cNvSpPr txBox="1"/>
          <p:nvPr/>
        </p:nvSpPr>
        <p:spPr>
          <a:xfrm>
            <a:off x="6768738" y="4378154"/>
            <a:ext cx="6117770" cy="1200329"/>
          </a:xfrm>
          <a:prstGeom prst="rect">
            <a:avLst/>
          </a:prstGeom>
          <a:noFill/>
        </p:spPr>
        <p:txBody>
          <a:bodyPr wrap="square">
            <a:spAutoFit/>
          </a:bodyPr>
          <a:lstStyle/>
          <a:p>
            <a:pPr algn="just"/>
            <a:r>
              <a:rPr lang="en-US" b="1" dirty="0"/>
              <a:t>1) M. MAITHRI  (21891A0437)</a:t>
            </a:r>
          </a:p>
          <a:p>
            <a:pPr algn="just"/>
            <a:r>
              <a:rPr lang="en-US" b="1" dirty="0"/>
              <a:t>2) V. KOUSHIK (21891A04C7)</a:t>
            </a:r>
          </a:p>
          <a:p>
            <a:pPr algn="just"/>
            <a:r>
              <a:rPr lang="en-US" b="1" dirty="0"/>
              <a:t>3) T. NANDA KUMAR (21891A04B5)</a:t>
            </a:r>
          </a:p>
          <a:p>
            <a:pPr algn="just"/>
            <a:r>
              <a:rPr lang="en-US" b="1" dirty="0"/>
              <a:t>4) N. KARTHIK (22895A0402)</a:t>
            </a:r>
          </a:p>
        </p:txBody>
      </p:sp>
    </p:spTree>
    <p:extLst>
      <p:ext uri="{BB962C8B-B14F-4D97-AF65-F5344CB8AC3E}">
        <p14:creationId xmlns:p14="http://schemas.microsoft.com/office/powerpoint/2010/main" val="366306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BC2AA4-1DFE-776A-664E-BD705606619F}"/>
              </a:ext>
            </a:extLst>
          </p:cNvPr>
          <p:cNvSpPr txBox="1"/>
          <p:nvPr/>
        </p:nvSpPr>
        <p:spPr>
          <a:xfrm>
            <a:off x="33866" y="1374586"/>
            <a:ext cx="12192000" cy="723274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In today’s dynamic cloud computing environment, businesses and applications require high availability, scalability, and efficient resource management. Virtual Machine Scale Sets (VMSS) in Microsoft Azure provide an automated and flexible solution for deploying and managing a group of identical Virtual Machines (VMs) to meet fluctuating workloads.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With VMSS, organizations can:</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Auto-scale resources based on demand, ensuring cost efficiency.</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Improve high availability by distributing workloads across multiple instances.</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Easily integrate with Azure Load Balancer and Azure Application Gateway for traffic management.</a:t>
            </a:r>
          </a:p>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Simplify management with uniform configurations and centralized updates.</a:t>
            </a:r>
          </a:p>
          <a:p>
            <a:pPr marL="342900"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VMSS is widely used for large-scale applications, microservices architectures, big data processing, and containerized workloads. By leveraging VMSS, businesses can achieve seamless performance and reliability while optimizing cloud infrastructure costs.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Scale smarter, deploy faster, and maximize efficiency with Azure VMSS!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D3153B-41F0-A036-FBED-BB463E034FE9}"/>
              </a:ext>
            </a:extLst>
          </p:cNvPr>
          <p:cNvSpPr txBox="1"/>
          <p:nvPr/>
        </p:nvSpPr>
        <p:spPr>
          <a:xfrm>
            <a:off x="2863341" y="518655"/>
            <a:ext cx="6129866"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16908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0D895-FB38-BDF0-3BE7-FD0970B8B2A2}"/>
              </a:ext>
            </a:extLst>
          </p:cNvPr>
          <p:cNvSpPr txBox="1"/>
          <p:nvPr/>
        </p:nvSpPr>
        <p:spPr>
          <a:xfrm>
            <a:off x="270933" y="794878"/>
            <a:ext cx="11650133" cy="5078313"/>
          </a:xfrm>
          <a:prstGeom prst="rect">
            <a:avLst/>
          </a:prstGeom>
          <a:noFill/>
        </p:spPr>
        <p:txBody>
          <a:bodyPr wrap="square">
            <a:spAutoFit/>
          </a:bodyPr>
          <a:lstStyle/>
          <a:p>
            <a:pPr algn="just"/>
            <a:r>
              <a:rPr lang="en-US" dirty="0"/>
              <a:t>Making a highly aval. website using VMSS:-</a:t>
            </a:r>
          </a:p>
          <a:p>
            <a:pPr algn="just"/>
            <a:r>
              <a:rPr lang="en-US" dirty="0"/>
              <a:t>1. website creation.</a:t>
            </a:r>
          </a:p>
          <a:p>
            <a:pPr algn="just"/>
            <a:r>
              <a:rPr lang="en-US" dirty="0"/>
              <a:t>2. </a:t>
            </a:r>
            <a:r>
              <a:rPr lang="en-US" dirty="0" err="1"/>
              <a:t>github</a:t>
            </a:r>
            <a:r>
              <a:rPr lang="en-US" dirty="0"/>
              <a:t> upload (https://github.com/harisaideepu-cloud/oxer.git) </a:t>
            </a:r>
          </a:p>
          <a:p>
            <a:pPr algn="just"/>
            <a:r>
              <a:rPr lang="en-US" dirty="0"/>
              <a:t>3. create VM with custom script</a:t>
            </a:r>
          </a:p>
          <a:p>
            <a:pPr algn="just"/>
            <a:r>
              <a:rPr lang="en-US" dirty="0"/>
              <a:t>4. after deployment - check </a:t>
            </a:r>
            <a:r>
              <a:rPr lang="en-US" dirty="0" err="1"/>
              <a:t>vm</a:t>
            </a:r>
            <a:r>
              <a:rPr lang="en-US" dirty="0"/>
              <a:t> if our website is working or not</a:t>
            </a:r>
          </a:p>
          <a:p>
            <a:pPr algn="just"/>
            <a:r>
              <a:rPr lang="en-US" dirty="0"/>
              <a:t>5. Capture &gt; image &gt; delete </a:t>
            </a:r>
            <a:r>
              <a:rPr lang="en-US" dirty="0" err="1"/>
              <a:t>vm</a:t>
            </a:r>
            <a:r>
              <a:rPr lang="en-US" dirty="0"/>
              <a:t> check box on&gt;  "</a:t>
            </a:r>
            <a:r>
              <a:rPr lang="en-US" dirty="0" err="1"/>
              <a:t>imagegallery</a:t>
            </a:r>
            <a:r>
              <a:rPr lang="en-US" dirty="0"/>
              <a:t>" &gt; "</a:t>
            </a:r>
            <a:r>
              <a:rPr lang="en-US" dirty="0" err="1"/>
              <a:t>imagedef</a:t>
            </a:r>
            <a:r>
              <a:rPr lang="en-US" dirty="0"/>
              <a:t>" &gt; version 1.0.0 &gt; create</a:t>
            </a:r>
          </a:p>
          <a:p>
            <a:pPr algn="just"/>
            <a:r>
              <a:rPr lang="en-US" dirty="0"/>
              <a:t>6. create </a:t>
            </a:r>
            <a:r>
              <a:rPr lang="en-US" dirty="0" err="1"/>
              <a:t>vmss</a:t>
            </a:r>
            <a:r>
              <a:rPr lang="en-US" dirty="0"/>
              <a:t> from the output </a:t>
            </a:r>
          </a:p>
          <a:p>
            <a:pPr algn="just"/>
            <a:r>
              <a:rPr lang="en-US" dirty="0"/>
              <a:t>7. check if the image is our image or something else. </a:t>
            </a:r>
          </a:p>
          <a:p>
            <a:pPr algn="just"/>
            <a:r>
              <a:rPr lang="en-US" dirty="0"/>
              <a:t>8. Set autoscaling (1,2,1) 25% increase 10% decrease , create </a:t>
            </a:r>
            <a:r>
              <a:rPr lang="en-US" dirty="0" err="1"/>
              <a:t>loadbalancer</a:t>
            </a:r>
            <a:r>
              <a:rPr lang="en-US" dirty="0"/>
              <a:t> in networking tab</a:t>
            </a:r>
          </a:p>
          <a:p>
            <a:pPr algn="just"/>
            <a:r>
              <a:rPr lang="en-US" dirty="0"/>
              <a:t>9. create VMSS</a:t>
            </a:r>
          </a:p>
          <a:p>
            <a:pPr algn="just"/>
            <a:r>
              <a:rPr lang="en-US" dirty="0"/>
              <a:t>10. after creation &gt; go to instances &gt; select the </a:t>
            </a:r>
            <a:r>
              <a:rPr lang="en-US" dirty="0" err="1"/>
              <a:t>vm</a:t>
            </a:r>
            <a:r>
              <a:rPr lang="en-US" dirty="0"/>
              <a:t> &gt; copy and paste your </a:t>
            </a:r>
            <a:r>
              <a:rPr lang="en-US" dirty="0" err="1"/>
              <a:t>ip</a:t>
            </a:r>
            <a:r>
              <a:rPr lang="en-US" dirty="0"/>
              <a:t> address in new tab to check your website is live</a:t>
            </a:r>
          </a:p>
          <a:p>
            <a:pPr algn="just"/>
            <a:r>
              <a:rPr lang="en-US" dirty="0"/>
              <a:t>11. go back in the </a:t>
            </a:r>
            <a:r>
              <a:rPr lang="en-US" dirty="0" err="1"/>
              <a:t>vm</a:t>
            </a:r>
            <a:r>
              <a:rPr lang="en-US" dirty="0"/>
              <a:t> &gt; set inbound rule (*) in network settings &gt; connect to </a:t>
            </a:r>
            <a:r>
              <a:rPr lang="en-US" dirty="0" err="1"/>
              <a:t>vm</a:t>
            </a:r>
            <a:r>
              <a:rPr lang="en-US" dirty="0"/>
              <a:t> in </a:t>
            </a:r>
            <a:r>
              <a:rPr lang="en-US" dirty="0" err="1"/>
              <a:t>powershell</a:t>
            </a:r>
            <a:r>
              <a:rPr lang="en-US" dirty="0"/>
              <a:t> &gt; run stress test ( stress --</a:t>
            </a:r>
            <a:r>
              <a:rPr lang="en-US" dirty="0" err="1"/>
              <a:t>cpu</a:t>
            </a:r>
            <a:r>
              <a:rPr lang="en-US" dirty="0"/>
              <a:t> 1 --</a:t>
            </a:r>
            <a:r>
              <a:rPr lang="en-US" dirty="0" err="1"/>
              <a:t>vm</a:t>
            </a:r>
            <a:r>
              <a:rPr lang="en-US" dirty="0"/>
              <a:t> 1 --io 1 --</a:t>
            </a:r>
            <a:r>
              <a:rPr lang="en-US" dirty="0" err="1"/>
              <a:t>hdd</a:t>
            </a:r>
            <a:r>
              <a:rPr lang="en-US" dirty="0"/>
              <a:t> 1 --timeout 5m )</a:t>
            </a:r>
          </a:p>
          <a:p>
            <a:pPr algn="just"/>
            <a:r>
              <a:rPr lang="en-US" dirty="0"/>
              <a:t>12. come back to portal in </a:t>
            </a:r>
            <a:r>
              <a:rPr lang="en-US" dirty="0" err="1"/>
              <a:t>vmss</a:t>
            </a:r>
            <a:r>
              <a:rPr lang="en-US" dirty="0"/>
              <a:t> &gt; metrics &gt; percentage </a:t>
            </a:r>
            <a:r>
              <a:rPr lang="en-US" dirty="0" err="1"/>
              <a:t>cpu</a:t>
            </a:r>
            <a:r>
              <a:rPr lang="en-US" dirty="0"/>
              <a:t> graph, set time to last 30min and 1 min update &gt; look if the stress is working and check/refresh the instances in other tab &gt; once the </a:t>
            </a:r>
            <a:r>
              <a:rPr lang="en-US" dirty="0" err="1"/>
              <a:t>cpu</a:t>
            </a:r>
            <a:r>
              <a:rPr lang="en-US" dirty="0"/>
              <a:t> stress is beyond our given rule, the instance would increase to 1.</a:t>
            </a:r>
          </a:p>
          <a:p>
            <a:pPr algn="just"/>
            <a:r>
              <a:rPr lang="en-US" dirty="0"/>
              <a:t>13. show that we can access the website via 2 instances </a:t>
            </a:r>
            <a:r>
              <a:rPr lang="en-US" dirty="0" err="1"/>
              <a:t>ip</a:t>
            </a:r>
            <a:r>
              <a:rPr lang="en-US" dirty="0"/>
              <a:t> address and is highly available.</a:t>
            </a:r>
          </a:p>
        </p:txBody>
      </p:sp>
      <p:sp>
        <p:nvSpPr>
          <p:cNvPr id="5" name="TextBox 4">
            <a:extLst>
              <a:ext uri="{FF2B5EF4-FFF2-40B4-BE49-F238E27FC236}">
                <a16:creationId xmlns:a16="http://schemas.microsoft.com/office/drawing/2014/main" id="{7049B62A-35E7-A4C3-945F-5363EE3FAA7E}"/>
              </a:ext>
            </a:extLst>
          </p:cNvPr>
          <p:cNvSpPr txBox="1"/>
          <p:nvPr/>
        </p:nvSpPr>
        <p:spPr>
          <a:xfrm>
            <a:off x="4023784" y="276767"/>
            <a:ext cx="6100232"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STEPS FOR THE PROJECT</a:t>
            </a:r>
          </a:p>
        </p:txBody>
      </p:sp>
    </p:spTree>
    <p:extLst>
      <p:ext uri="{BB962C8B-B14F-4D97-AF65-F5344CB8AC3E}">
        <p14:creationId xmlns:p14="http://schemas.microsoft.com/office/powerpoint/2010/main" val="188307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48197-316E-D769-5415-D72C828A1C83}"/>
              </a:ext>
            </a:extLst>
          </p:cNvPr>
          <p:cNvSpPr txBox="1"/>
          <p:nvPr/>
        </p:nvSpPr>
        <p:spPr>
          <a:xfrm>
            <a:off x="3045884" y="90500"/>
            <a:ext cx="610023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PROJECT OVERVIEW</a:t>
            </a:r>
            <a:endParaRPr lang="en-US" sz="2400" dirty="0"/>
          </a:p>
        </p:txBody>
      </p:sp>
      <p:sp>
        <p:nvSpPr>
          <p:cNvPr id="5" name="TextBox 4">
            <a:extLst>
              <a:ext uri="{FF2B5EF4-FFF2-40B4-BE49-F238E27FC236}">
                <a16:creationId xmlns:a16="http://schemas.microsoft.com/office/drawing/2014/main" id="{FA5B8138-E9EE-3EA8-E948-ABB196D6FFC6}"/>
              </a:ext>
            </a:extLst>
          </p:cNvPr>
          <p:cNvSpPr txBox="1"/>
          <p:nvPr/>
        </p:nvSpPr>
        <p:spPr>
          <a:xfrm>
            <a:off x="0" y="960139"/>
            <a:ext cx="12310533" cy="5509200"/>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1. Virtual Machine (VM):-</a:t>
            </a:r>
          </a:p>
          <a:p>
            <a:pPr algn="just"/>
            <a:r>
              <a:rPr lang="en-US" sz="1600" dirty="0">
                <a:latin typeface="Times New Roman" panose="02020603050405020304" pitchFamily="18" charset="0"/>
                <a:cs typeface="Times New Roman" panose="02020603050405020304" pitchFamily="18" charset="0"/>
              </a:rPr>
              <a:t>A VM is a software-based emulation of a physical computer that runs an operating system and applications independently. It provides isolation, flexibility, and scalability in both cloud and on-premises environments.</a:t>
            </a:r>
          </a:p>
          <a:p>
            <a:pPr algn="just"/>
            <a:r>
              <a:rPr lang="en-US" sz="1600" b="1" dirty="0">
                <a:latin typeface="Times New Roman" panose="02020603050405020304" pitchFamily="18" charset="0"/>
                <a:cs typeface="Times New Roman" panose="02020603050405020304" pitchFamily="18" charset="0"/>
              </a:rPr>
              <a:t>Use Cases: </a:t>
            </a:r>
            <a:r>
              <a:rPr lang="en-US" sz="1600" dirty="0">
                <a:latin typeface="Times New Roman" panose="02020603050405020304" pitchFamily="18" charset="0"/>
                <a:cs typeface="Times New Roman" panose="02020603050405020304" pitchFamily="18" charset="0"/>
              </a:rPr>
              <a:t>Development, testing, hosting applications, and cloud computing.</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Virtual Machine Scale Sets (VMSS):-</a:t>
            </a:r>
          </a:p>
          <a:p>
            <a:pPr algn="just"/>
            <a:r>
              <a:rPr lang="en-US" sz="1600" dirty="0">
                <a:latin typeface="Times New Roman" panose="02020603050405020304" pitchFamily="18" charset="0"/>
                <a:cs typeface="Times New Roman" panose="02020603050405020304" pitchFamily="18" charset="0"/>
              </a:rPr>
              <a:t>A VM Scale Set (VMSS) is a collection of identical VMs in Azure that automatically scale up or down based on demand. It ensures high availability and load balancing across multiple instances.</a:t>
            </a:r>
          </a:p>
          <a:p>
            <a:pPr algn="just"/>
            <a:r>
              <a:rPr lang="en-US" sz="1600" b="1" dirty="0">
                <a:latin typeface="Times New Roman" panose="02020603050405020304" pitchFamily="18" charset="0"/>
                <a:cs typeface="Times New Roman" panose="02020603050405020304" pitchFamily="18" charset="0"/>
              </a:rPr>
              <a:t>Benefits:</a:t>
            </a:r>
          </a:p>
          <a:p>
            <a:pPr algn="just"/>
            <a:r>
              <a:rPr lang="en-US" sz="1600" dirty="0">
                <a:latin typeface="Times New Roman" panose="02020603050405020304" pitchFamily="18" charset="0"/>
                <a:cs typeface="Times New Roman" panose="02020603050405020304" pitchFamily="18" charset="0"/>
              </a:rPr>
              <a:t>Auto-scaling based on CPU, memory, or custom metrics.</a:t>
            </a:r>
          </a:p>
          <a:p>
            <a:pPr algn="just"/>
            <a:r>
              <a:rPr lang="en-US" sz="1600" dirty="0">
                <a:latin typeface="Times New Roman" panose="02020603050405020304" pitchFamily="18" charset="0"/>
                <a:cs typeface="Times New Roman" panose="02020603050405020304" pitchFamily="18" charset="0"/>
              </a:rPr>
              <a:t>Load balancing across multiple instances.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3. Load Balancer:-</a:t>
            </a:r>
          </a:p>
          <a:p>
            <a:pPr algn="just"/>
            <a:r>
              <a:rPr lang="en-US" sz="1600" dirty="0">
                <a:latin typeface="Times New Roman" panose="02020603050405020304" pitchFamily="18" charset="0"/>
                <a:cs typeface="Times New Roman" panose="02020603050405020304" pitchFamily="18" charset="0"/>
              </a:rPr>
              <a:t>A Load Balancer distributes network traffic across multiple servers or VMs to prevent overloading a single instance and improve reliability and performance.</a:t>
            </a:r>
          </a:p>
          <a:p>
            <a:pPr algn="just"/>
            <a:r>
              <a:rPr lang="en-US" sz="1600" b="1" dirty="0">
                <a:latin typeface="Times New Roman" panose="02020603050405020304" pitchFamily="18" charset="0"/>
                <a:cs typeface="Times New Roman" panose="02020603050405020304" pitchFamily="18" charset="0"/>
              </a:rPr>
              <a:t>Types of Load Balancers:</a:t>
            </a:r>
          </a:p>
          <a:p>
            <a:pPr algn="just"/>
            <a:r>
              <a:rPr lang="en-US" sz="1600" dirty="0">
                <a:latin typeface="Times New Roman" panose="02020603050405020304" pitchFamily="18" charset="0"/>
                <a:cs typeface="Times New Roman" panose="02020603050405020304" pitchFamily="18" charset="0"/>
              </a:rPr>
              <a:t>Azure Load Balancer – Layer 4 (TCP/UDP) traffic distribution.</a:t>
            </a:r>
          </a:p>
          <a:p>
            <a:pPr algn="just"/>
            <a:r>
              <a:rPr lang="en-US" sz="1600" dirty="0">
                <a:latin typeface="Times New Roman" panose="02020603050405020304" pitchFamily="18" charset="0"/>
                <a:cs typeface="Times New Roman" panose="02020603050405020304" pitchFamily="18" charset="0"/>
              </a:rPr>
              <a:t>Azure Application Gateway – Layer 7 (HTTP/HTTPS) intelligent routing.</a:t>
            </a:r>
          </a:p>
          <a:p>
            <a:pPr algn="just"/>
            <a:r>
              <a:rPr lang="en-US" sz="1600" dirty="0">
                <a:latin typeface="Times New Roman" panose="02020603050405020304" pitchFamily="18" charset="0"/>
                <a:cs typeface="Times New Roman" panose="02020603050405020304" pitchFamily="18" charset="0"/>
              </a:rPr>
              <a:t>Traffic Manager – DNS-based global load balancing.</a:t>
            </a:r>
          </a:p>
          <a:p>
            <a:pPr algn="just"/>
            <a:r>
              <a:rPr lang="en-US" sz="1600" b="1" dirty="0">
                <a:latin typeface="Times New Roman" panose="02020603050405020304" pitchFamily="18" charset="0"/>
                <a:cs typeface="Times New Roman" panose="02020603050405020304" pitchFamily="18" charset="0"/>
              </a:rPr>
              <a:t>Use Cases:</a:t>
            </a:r>
          </a:p>
          <a:p>
            <a:pPr algn="just"/>
            <a:r>
              <a:rPr lang="en-US" sz="1600" dirty="0">
                <a:latin typeface="Times New Roman" panose="02020603050405020304" pitchFamily="18" charset="0"/>
                <a:cs typeface="Times New Roman" panose="02020603050405020304" pitchFamily="18" charset="0"/>
              </a:rPr>
              <a:t>Ensures even traffic distribution among VMs in VMSS.</a:t>
            </a:r>
          </a:p>
          <a:p>
            <a:pPr algn="just"/>
            <a:r>
              <a:rPr lang="en-US" sz="1600" dirty="0">
                <a:latin typeface="Times New Roman" panose="02020603050405020304" pitchFamily="18" charset="0"/>
                <a:cs typeface="Times New Roman" panose="02020603050405020304" pitchFamily="18" charset="0"/>
              </a:rPr>
              <a:t>Redirects requests to healthy instances.</a:t>
            </a:r>
          </a:p>
        </p:txBody>
      </p:sp>
    </p:spTree>
    <p:extLst>
      <p:ext uri="{BB962C8B-B14F-4D97-AF65-F5344CB8AC3E}">
        <p14:creationId xmlns:p14="http://schemas.microsoft.com/office/powerpoint/2010/main" val="2361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FC902-E79A-5BBC-2EFD-4DE2ABF72E2E}"/>
              </a:ext>
            </a:extLst>
          </p:cNvPr>
          <p:cNvSpPr txBox="1"/>
          <p:nvPr/>
        </p:nvSpPr>
        <p:spPr>
          <a:xfrm>
            <a:off x="210274" y="1043731"/>
            <a:ext cx="11040533" cy="4770537"/>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4. Stress Testing:-</a:t>
            </a:r>
          </a:p>
          <a:p>
            <a:pPr algn="just"/>
            <a:r>
              <a:rPr lang="en-US" sz="1600" dirty="0">
                <a:latin typeface="Times New Roman" panose="02020603050405020304" pitchFamily="18" charset="0"/>
                <a:cs typeface="Times New Roman" panose="02020603050405020304" pitchFamily="18" charset="0"/>
              </a:rPr>
              <a:t>Stress testing evaluates how a system (VM, VMSS, or application) performs under extreme conditions such as high traffic, memory consumption, or CPU usage.</a:t>
            </a:r>
          </a:p>
          <a:p>
            <a:pPr algn="just"/>
            <a:r>
              <a:rPr lang="en-US" sz="1600" dirty="0">
                <a:latin typeface="Times New Roman" panose="02020603050405020304" pitchFamily="18" charset="0"/>
                <a:cs typeface="Times New Roman" panose="02020603050405020304" pitchFamily="18" charset="0"/>
              </a:rPr>
              <a:t>Identifying performance bottlenecks in VMSS deployments.</a:t>
            </a:r>
          </a:p>
          <a:p>
            <a:pPr algn="just"/>
            <a:r>
              <a:rPr lang="en-US" sz="1600" dirty="0">
                <a:latin typeface="Times New Roman" panose="02020603050405020304" pitchFamily="18" charset="0"/>
                <a:cs typeface="Times New Roman" panose="02020603050405020304" pitchFamily="18" charset="0"/>
              </a:rPr>
              <a:t>Evaluating how a Load Balancer handles peak traffic.</a:t>
            </a:r>
          </a:p>
          <a:p>
            <a:pPr algn="just"/>
            <a:r>
              <a:rPr lang="en-US" sz="1600" dirty="0">
                <a:latin typeface="Times New Roman" panose="02020603050405020304" pitchFamily="18" charset="0"/>
                <a:cs typeface="Times New Roman" panose="02020603050405020304" pitchFamily="18" charset="0"/>
              </a:rPr>
              <a:t>Ensuring application reliability under stress conditions.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5. Image (VM Image):-</a:t>
            </a:r>
          </a:p>
          <a:p>
            <a:pPr algn="just"/>
            <a:r>
              <a:rPr lang="en-US" sz="1600" dirty="0">
                <a:latin typeface="Times New Roman" panose="02020603050405020304" pitchFamily="18" charset="0"/>
                <a:cs typeface="Times New Roman" panose="02020603050405020304" pitchFamily="18" charset="0"/>
              </a:rPr>
              <a:t>A VM Image is a pre-configured template containing an operating system, applications, and configurations needed to deploy VMs quickly.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Types of VM Images:</a:t>
            </a:r>
          </a:p>
          <a:p>
            <a:pPr algn="just"/>
            <a:r>
              <a:rPr lang="en-US" sz="1600" dirty="0">
                <a:latin typeface="Times New Roman" panose="02020603050405020304" pitchFamily="18" charset="0"/>
                <a:cs typeface="Times New Roman" panose="02020603050405020304" pitchFamily="18" charset="0"/>
              </a:rPr>
              <a:t>Azure Marketplace Images – Prebuilt OS images (Windows, Linux).</a:t>
            </a:r>
          </a:p>
          <a:p>
            <a:pPr algn="just"/>
            <a:r>
              <a:rPr lang="en-US" sz="1600" dirty="0">
                <a:latin typeface="Times New Roman" panose="02020603050405020304" pitchFamily="18" charset="0"/>
                <a:cs typeface="Times New Roman" panose="02020603050405020304" pitchFamily="18" charset="0"/>
              </a:rPr>
              <a:t>Custom Images – User-created templates for specific workloads.</a:t>
            </a:r>
          </a:p>
          <a:p>
            <a:pPr algn="just"/>
            <a:r>
              <a:rPr lang="en-US" sz="1600" dirty="0">
                <a:latin typeface="Times New Roman" panose="02020603050405020304" pitchFamily="18" charset="0"/>
                <a:cs typeface="Times New Roman" panose="02020603050405020304" pitchFamily="18" charset="0"/>
              </a:rPr>
              <a:t>Shared Image Gallery – Centralized management of custom images.</a:t>
            </a:r>
          </a:p>
          <a:p>
            <a:pPr algn="just"/>
            <a:r>
              <a:rPr lang="en-US" sz="1600" b="1" dirty="0">
                <a:latin typeface="Times New Roman" panose="02020603050405020304" pitchFamily="18" charset="0"/>
                <a:cs typeface="Times New Roman" panose="02020603050405020304" pitchFamily="18" charset="0"/>
              </a:rPr>
              <a:t>Use Cases:</a:t>
            </a:r>
          </a:p>
          <a:p>
            <a:pPr algn="just"/>
            <a:r>
              <a:rPr lang="en-US" sz="1600" dirty="0">
                <a:latin typeface="Times New Roman" panose="02020603050405020304" pitchFamily="18" charset="0"/>
                <a:cs typeface="Times New Roman" panose="02020603050405020304" pitchFamily="18" charset="0"/>
              </a:rPr>
              <a:t>Creating consistent VM instances in VMSS.</a:t>
            </a:r>
          </a:p>
          <a:p>
            <a:pPr algn="just"/>
            <a:r>
              <a:rPr lang="en-US" sz="1600" dirty="0">
                <a:latin typeface="Times New Roman" panose="02020603050405020304" pitchFamily="18" charset="0"/>
                <a:cs typeface="Times New Roman" panose="02020603050405020304" pitchFamily="18" charset="0"/>
              </a:rPr>
              <a:t>Rapid deployment of new VMs.</a:t>
            </a:r>
          </a:p>
          <a:p>
            <a:pPr algn="just"/>
            <a:r>
              <a:rPr lang="en-US" sz="1600" dirty="0">
                <a:latin typeface="Times New Roman" panose="02020603050405020304" pitchFamily="18" charset="0"/>
                <a:cs typeface="Times New Roman" panose="02020603050405020304" pitchFamily="18" charset="0"/>
              </a:rPr>
              <a:t>Ensuring security and compliance with pre-configured settings.</a:t>
            </a:r>
          </a:p>
        </p:txBody>
      </p:sp>
    </p:spTree>
    <p:extLst>
      <p:ext uri="{BB962C8B-B14F-4D97-AF65-F5344CB8AC3E}">
        <p14:creationId xmlns:p14="http://schemas.microsoft.com/office/powerpoint/2010/main" val="387133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4B6DBD-F87C-9977-A89B-84A625DC8EAB}"/>
              </a:ext>
            </a:extLst>
          </p:cNvPr>
          <p:cNvSpPr txBox="1"/>
          <p:nvPr/>
        </p:nvSpPr>
        <p:spPr>
          <a:xfrm>
            <a:off x="3587751" y="-41533"/>
            <a:ext cx="610023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PICS FOR PROJECT OVERVIEW</a:t>
            </a:r>
          </a:p>
        </p:txBody>
      </p:sp>
      <p:pic>
        <p:nvPicPr>
          <p:cNvPr id="7" name="Picture 6">
            <a:extLst>
              <a:ext uri="{FF2B5EF4-FFF2-40B4-BE49-F238E27FC236}">
                <a16:creationId xmlns:a16="http://schemas.microsoft.com/office/drawing/2014/main" id="{EAFE8179-AAC4-FDE8-A201-F38C8D658414}"/>
              </a:ext>
            </a:extLst>
          </p:cNvPr>
          <p:cNvPicPr>
            <a:picLocks noChangeAspect="1"/>
          </p:cNvPicPr>
          <p:nvPr/>
        </p:nvPicPr>
        <p:blipFill>
          <a:blip r:embed="rId2"/>
          <a:stretch>
            <a:fillRect/>
          </a:stretch>
        </p:blipFill>
        <p:spPr>
          <a:xfrm>
            <a:off x="76200" y="451140"/>
            <a:ext cx="5960533" cy="3118591"/>
          </a:xfrm>
          <a:prstGeom prst="rect">
            <a:avLst/>
          </a:prstGeom>
        </p:spPr>
      </p:pic>
      <p:pic>
        <p:nvPicPr>
          <p:cNvPr id="9" name="Picture 8">
            <a:extLst>
              <a:ext uri="{FF2B5EF4-FFF2-40B4-BE49-F238E27FC236}">
                <a16:creationId xmlns:a16="http://schemas.microsoft.com/office/drawing/2014/main" id="{F5FAAEBE-F971-B296-3039-5E9E57CBD9F2}"/>
              </a:ext>
            </a:extLst>
          </p:cNvPr>
          <p:cNvPicPr>
            <a:picLocks noChangeAspect="1"/>
          </p:cNvPicPr>
          <p:nvPr/>
        </p:nvPicPr>
        <p:blipFill>
          <a:blip r:embed="rId3"/>
          <a:stretch>
            <a:fillRect/>
          </a:stretch>
        </p:blipFill>
        <p:spPr>
          <a:xfrm>
            <a:off x="6155267" y="420132"/>
            <a:ext cx="5960533" cy="3149600"/>
          </a:xfrm>
          <a:prstGeom prst="rect">
            <a:avLst/>
          </a:prstGeom>
        </p:spPr>
      </p:pic>
      <p:pic>
        <p:nvPicPr>
          <p:cNvPr id="11" name="Picture 10">
            <a:extLst>
              <a:ext uri="{FF2B5EF4-FFF2-40B4-BE49-F238E27FC236}">
                <a16:creationId xmlns:a16="http://schemas.microsoft.com/office/drawing/2014/main" id="{BDDFC449-BE3D-F614-7FCE-1CC99D6BCBB3}"/>
              </a:ext>
            </a:extLst>
          </p:cNvPr>
          <p:cNvPicPr>
            <a:picLocks noChangeAspect="1"/>
          </p:cNvPicPr>
          <p:nvPr/>
        </p:nvPicPr>
        <p:blipFill>
          <a:blip r:embed="rId4"/>
          <a:stretch>
            <a:fillRect/>
          </a:stretch>
        </p:blipFill>
        <p:spPr>
          <a:xfrm>
            <a:off x="76200" y="3708399"/>
            <a:ext cx="6019800" cy="2912534"/>
          </a:xfrm>
          <a:prstGeom prst="rect">
            <a:avLst/>
          </a:prstGeom>
        </p:spPr>
      </p:pic>
      <p:pic>
        <p:nvPicPr>
          <p:cNvPr id="13" name="Picture 12">
            <a:extLst>
              <a:ext uri="{FF2B5EF4-FFF2-40B4-BE49-F238E27FC236}">
                <a16:creationId xmlns:a16="http://schemas.microsoft.com/office/drawing/2014/main" id="{8963BE5C-FC12-A23F-A537-308B1C24A8E8}"/>
              </a:ext>
            </a:extLst>
          </p:cNvPr>
          <p:cNvPicPr>
            <a:picLocks noChangeAspect="1"/>
          </p:cNvPicPr>
          <p:nvPr/>
        </p:nvPicPr>
        <p:blipFill>
          <a:blip r:embed="rId5"/>
          <a:stretch>
            <a:fillRect/>
          </a:stretch>
        </p:blipFill>
        <p:spPr>
          <a:xfrm>
            <a:off x="6155267" y="3718231"/>
            <a:ext cx="5960533" cy="2912534"/>
          </a:xfrm>
          <a:prstGeom prst="rect">
            <a:avLst/>
          </a:prstGeom>
        </p:spPr>
      </p:pic>
    </p:spTree>
    <p:extLst>
      <p:ext uri="{BB962C8B-B14F-4D97-AF65-F5344CB8AC3E}">
        <p14:creationId xmlns:p14="http://schemas.microsoft.com/office/powerpoint/2010/main" val="121537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584BC-3696-6D37-3B3C-2F2E341BE4D0}"/>
              </a:ext>
            </a:extLst>
          </p:cNvPr>
          <p:cNvPicPr>
            <a:picLocks noChangeAspect="1"/>
          </p:cNvPicPr>
          <p:nvPr/>
        </p:nvPicPr>
        <p:blipFill>
          <a:blip r:embed="rId2"/>
          <a:stretch>
            <a:fillRect/>
          </a:stretch>
        </p:blipFill>
        <p:spPr>
          <a:xfrm>
            <a:off x="5858932" y="124170"/>
            <a:ext cx="6256867" cy="3550363"/>
          </a:xfrm>
          <a:prstGeom prst="rect">
            <a:avLst/>
          </a:prstGeom>
        </p:spPr>
      </p:pic>
      <p:pic>
        <p:nvPicPr>
          <p:cNvPr id="5" name="Picture 4">
            <a:extLst>
              <a:ext uri="{FF2B5EF4-FFF2-40B4-BE49-F238E27FC236}">
                <a16:creationId xmlns:a16="http://schemas.microsoft.com/office/drawing/2014/main" id="{D196643E-73C1-FE51-6F99-223CB0D29A00}"/>
              </a:ext>
            </a:extLst>
          </p:cNvPr>
          <p:cNvPicPr>
            <a:picLocks noChangeAspect="1"/>
          </p:cNvPicPr>
          <p:nvPr/>
        </p:nvPicPr>
        <p:blipFill>
          <a:blip r:embed="rId3"/>
          <a:stretch>
            <a:fillRect/>
          </a:stretch>
        </p:blipFill>
        <p:spPr>
          <a:xfrm>
            <a:off x="143933" y="124170"/>
            <a:ext cx="5562600" cy="3550363"/>
          </a:xfrm>
          <a:prstGeom prst="rect">
            <a:avLst/>
          </a:prstGeom>
        </p:spPr>
      </p:pic>
      <p:pic>
        <p:nvPicPr>
          <p:cNvPr id="9" name="Picture 8">
            <a:extLst>
              <a:ext uri="{FF2B5EF4-FFF2-40B4-BE49-F238E27FC236}">
                <a16:creationId xmlns:a16="http://schemas.microsoft.com/office/drawing/2014/main" id="{F728A67B-F2C8-0EF4-5752-C45BA8FAE41D}"/>
              </a:ext>
            </a:extLst>
          </p:cNvPr>
          <p:cNvPicPr>
            <a:picLocks noChangeAspect="1"/>
          </p:cNvPicPr>
          <p:nvPr/>
        </p:nvPicPr>
        <p:blipFill>
          <a:blip r:embed="rId4"/>
          <a:stretch>
            <a:fillRect/>
          </a:stretch>
        </p:blipFill>
        <p:spPr>
          <a:xfrm>
            <a:off x="143933" y="3736630"/>
            <a:ext cx="5562600" cy="2997200"/>
          </a:xfrm>
          <a:prstGeom prst="rect">
            <a:avLst/>
          </a:prstGeom>
        </p:spPr>
      </p:pic>
    </p:spTree>
    <p:extLst>
      <p:ext uri="{BB962C8B-B14F-4D97-AF65-F5344CB8AC3E}">
        <p14:creationId xmlns:p14="http://schemas.microsoft.com/office/powerpoint/2010/main" val="188000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42007-A4D6-B8E5-9445-ED5C3BC5E49C}"/>
              </a:ext>
            </a:extLst>
          </p:cNvPr>
          <p:cNvSpPr txBox="1"/>
          <p:nvPr/>
        </p:nvSpPr>
        <p:spPr>
          <a:xfrm>
            <a:off x="224366" y="1165890"/>
            <a:ext cx="11743267" cy="501675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Auto-Scaling for High Availability </a:t>
            </a:r>
            <a:r>
              <a:rPr lang="en-US" sz="1600" dirty="0">
                <a:latin typeface="Times New Roman" panose="02020603050405020304" pitchFamily="18" charset="0"/>
                <a:cs typeface="Times New Roman" panose="02020603050405020304" pitchFamily="18" charset="0"/>
              </a:rPr>
              <a:t>VMSS automatically scales up or down based on CPU, memory, or custom </a:t>
            </a:r>
            <a:r>
              <a:rPr lang="en-US" sz="1600" dirty="0" err="1">
                <a:latin typeface="Times New Roman" panose="02020603050405020304" pitchFamily="18" charset="0"/>
                <a:cs typeface="Times New Roman" panose="02020603050405020304" pitchFamily="18" charset="0"/>
              </a:rPr>
              <a:t>metrics.Ensures</a:t>
            </a:r>
            <a:r>
              <a:rPr lang="en-US" sz="1600" dirty="0">
                <a:latin typeface="Times New Roman" panose="02020603050405020304" pitchFamily="18" charset="0"/>
                <a:cs typeface="Times New Roman" panose="02020603050405020304" pitchFamily="18" charset="0"/>
              </a:rPr>
              <a:t> application availability during traffic spikes and reduces costs during low usage.</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Load Balancing for Better Performance </a:t>
            </a:r>
            <a:r>
              <a:rPr lang="en-US" sz="1600" dirty="0">
                <a:latin typeface="Times New Roman" panose="02020603050405020304" pitchFamily="18" charset="0"/>
                <a:cs typeface="Times New Roman" panose="02020603050405020304" pitchFamily="18" charset="0"/>
              </a:rPr>
              <a:t>Works with Azure Load Balancer to distribute incoming traffic evenly across VM </a:t>
            </a:r>
            <a:r>
              <a:rPr lang="en-US" sz="1600" dirty="0" err="1">
                <a:latin typeface="Times New Roman" panose="02020603050405020304" pitchFamily="18" charset="0"/>
                <a:cs typeface="Times New Roman" panose="02020603050405020304" pitchFamily="18" charset="0"/>
              </a:rPr>
              <a:t>instances.Prevents</a:t>
            </a:r>
            <a:r>
              <a:rPr lang="en-US" sz="1600" dirty="0">
                <a:latin typeface="Times New Roman" panose="02020603050405020304" pitchFamily="18" charset="0"/>
                <a:cs typeface="Times New Roman" panose="02020603050405020304" pitchFamily="18" charset="0"/>
              </a:rPr>
              <a:t> any single VM from being overloaded, ensuring high performance and low latency.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Cost Optimization </a:t>
            </a:r>
            <a:r>
              <a:rPr lang="en-US" sz="1600" dirty="0">
                <a:latin typeface="Times New Roman" panose="02020603050405020304" pitchFamily="18" charset="0"/>
                <a:cs typeface="Times New Roman" panose="02020603050405020304" pitchFamily="18" charset="0"/>
              </a:rPr>
              <a:t>Reduces costs by dynamically adjusting the number of VMs based on </a:t>
            </a:r>
            <a:r>
              <a:rPr lang="en-US" sz="1600" dirty="0" err="1">
                <a:latin typeface="Times New Roman" panose="02020603050405020304" pitchFamily="18" charset="0"/>
                <a:cs typeface="Times New Roman" panose="02020603050405020304" pitchFamily="18" charset="0"/>
              </a:rPr>
              <a:t>demand.Supports</a:t>
            </a:r>
            <a:r>
              <a:rPr lang="en-US" sz="1600" dirty="0">
                <a:latin typeface="Times New Roman" panose="02020603050405020304" pitchFamily="18" charset="0"/>
                <a:cs typeface="Times New Roman" panose="02020603050405020304" pitchFamily="18" charset="0"/>
              </a:rPr>
              <a:t> Azure Spot VMs, which are cheaper and ideal for workloads that can tolerate interruptions.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Fault Tolerance &amp; High Availability </a:t>
            </a:r>
            <a:r>
              <a:rPr lang="en-US" sz="1600" dirty="0">
                <a:latin typeface="Times New Roman" panose="02020603050405020304" pitchFamily="18" charset="0"/>
                <a:cs typeface="Times New Roman" panose="02020603050405020304" pitchFamily="18" charset="0"/>
              </a:rPr>
              <a:t>Distributes VMs across Availability Zones and Fault Domains to improve </a:t>
            </a:r>
            <a:r>
              <a:rPr lang="en-US" sz="1600" dirty="0" err="1">
                <a:latin typeface="Times New Roman" panose="02020603050405020304" pitchFamily="18" charset="0"/>
                <a:cs typeface="Times New Roman" panose="02020603050405020304" pitchFamily="18" charset="0"/>
              </a:rPr>
              <a:t>resiliency.Ensures</a:t>
            </a:r>
            <a:r>
              <a:rPr lang="en-US" sz="1600" dirty="0">
                <a:latin typeface="Times New Roman" panose="02020603050405020304" pitchFamily="18" charset="0"/>
                <a:cs typeface="Times New Roman" panose="02020603050405020304" pitchFamily="18" charset="0"/>
              </a:rPr>
              <a:t> minimal downtime in case of hardware failures or data center outages.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Automated OS &amp; Application Updates </a:t>
            </a:r>
            <a:r>
              <a:rPr lang="en-US" sz="1600" dirty="0">
                <a:latin typeface="Times New Roman" panose="02020603050405020304" pitchFamily="18" charset="0"/>
                <a:cs typeface="Times New Roman" panose="02020603050405020304" pitchFamily="18" charset="0"/>
              </a:rPr>
              <a:t>Supports rolling updates, allowing VMs to be updated without </a:t>
            </a:r>
            <a:r>
              <a:rPr lang="en-US" sz="1600" dirty="0" err="1">
                <a:latin typeface="Times New Roman" panose="02020603050405020304" pitchFamily="18" charset="0"/>
                <a:cs typeface="Times New Roman" panose="02020603050405020304" pitchFamily="18" charset="0"/>
              </a:rPr>
              <a:t>downtime.Ensures</a:t>
            </a:r>
            <a:r>
              <a:rPr lang="en-US" sz="1600" dirty="0">
                <a:latin typeface="Times New Roman" panose="02020603050405020304" pitchFamily="18" charset="0"/>
                <a:cs typeface="Times New Roman" panose="02020603050405020304" pitchFamily="18" charset="0"/>
              </a:rPr>
              <a:t> that the latest security patches and software updates are applied seamlessly.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Easy Deployment &amp; Management </a:t>
            </a:r>
            <a:r>
              <a:rPr lang="en-US" sz="1600" dirty="0">
                <a:latin typeface="Times New Roman" panose="02020603050405020304" pitchFamily="18" charset="0"/>
                <a:cs typeface="Times New Roman" panose="02020603050405020304" pitchFamily="18" charset="0"/>
              </a:rPr>
              <a:t>Can be deployed using ARM templates, Terraform, Azure CLI, or </a:t>
            </a:r>
            <a:r>
              <a:rPr lang="en-US" sz="1600" dirty="0" err="1">
                <a:latin typeface="Times New Roman" panose="02020603050405020304" pitchFamily="18" charset="0"/>
                <a:cs typeface="Times New Roman" panose="02020603050405020304" pitchFamily="18" charset="0"/>
              </a:rPr>
              <a:t>PowerShell.Works</a:t>
            </a:r>
            <a:r>
              <a:rPr lang="en-US" sz="1600" dirty="0">
                <a:latin typeface="Times New Roman" panose="02020603050405020304" pitchFamily="18" charset="0"/>
                <a:cs typeface="Times New Roman" panose="02020603050405020304" pitchFamily="18" charset="0"/>
              </a:rPr>
              <a:t> with Azure Monitor and Azure Auto-scale for automated monitoring and scaling.</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Seamless Integration </a:t>
            </a:r>
            <a:r>
              <a:rPr lang="en-US" sz="1600" dirty="0">
                <a:latin typeface="Times New Roman" panose="02020603050405020304" pitchFamily="18" charset="0"/>
                <a:cs typeface="Times New Roman" panose="02020603050405020304" pitchFamily="18" charset="0"/>
              </a:rPr>
              <a:t>with Azure Services Works with Azure Kubernetes Service (AKS) for containerized </a:t>
            </a:r>
            <a:r>
              <a:rPr lang="en-US" sz="1600" dirty="0" err="1">
                <a:latin typeface="Times New Roman" panose="02020603050405020304" pitchFamily="18" charset="0"/>
                <a:cs typeface="Times New Roman" panose="02020603050405020304" pitchFamily="18" charset="0"/>
              </a:rPr>
              <a:t>workloads.Can</a:t>
            </a:r>
            <a:r>
              <a:rPr lang="en-US" sz="1600" dirty="0">
                <a:latin typeface="Times New Roman" panose="02020603050405020304" pitchFamily="18" charset="0"/>
                <a:cs typeface="Times New Roman" panose="02020603050405020304" pitchFamily="18" charset="0"/>
              </a:rPr>
              <a:t> be combined with Azure Virtual Network (V-Net) for secure communication between VMs.</a:t>
            </a:r>
          </a:p>
        </p:txBody>
      </p:sp>
      <p:sp>
        <p:nvSpPr>
          <p:cNvPr id="5" name="TextBox 4">
            <a:extLst>
              <a:ext uri="{FF2B5EF4-FFF2-40B4-BE49-F238E27FC236}">
                <a16:creationId xmlns:a16="http://schemas.microsoft.com/office/drawing/2014/main" id="{C84B7ABB-D149-55C5-E3D4-8D44F3D6587D}"/>
              </a:ext>
            </a:extLst>
          </p:cNvPr>
          <p:cNvSpPr txBox="1"/>
          <p:nvPr/>
        </p:nvSpPr>
        <p:spPr>
          <a:xfrm>
            <a:off x="2652183" y="33215"/>
            <a:ext cx="6100232" cy="461665"/>
          </a:xfrm>
          <a:prstGeom prst="rect">
            <a:avLst/>
          </a:prstGeom>
          <a:noFill/>
        </p:spPr>
        <p:txBody>
          <a:bodyPr wrap="square">
            <a:spAutoFit/>
          </a:bodyPr>
          <a:lstStyle/>
          <a:p>
            <a:pPr algn="ctr"/>
            <a:r>
              <a:rPr lang="en-US" sz="2400" b="1" dirty="0"/>
              <a:t>ADVANTAGES</a:t>
            </a:r>
          </a:p>
        </p:txBody>
      </p:sp>
    </p:spTree>
    <p:extLst>
      <p:ext uri="{BB962C8B-B14F-4D97-AF65-F5344CB8AC3E}">
        <p14:creationId xmlns:p14="http://schemas.microsoft.com/office/powerpoint/2010/main" val="3573361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95F771-9143-963B-F73A-5777CFAA301F}"/>
              </a:ext>
            </a:extLst>
          </p:cNvPr>
          <p:cNvSpPr txBox="1"/>
          <p:nvPr/>
        </p:nvSpPr>
        <p:spPr>
          <a:xfrm>
            <a:off x="2791884" y="1320801"/>
            <a:ext cx="6100232" cy="461665"/>
          </a:xfrm>
          <a:prstGeom prst="rect">
            <a:avLst/>
          </a:prstGeom>
          <a:noFill/>
        </p:spPr>
        <p:txBody>
          <a:bodyPr wrap="square">
            <a:spAutoFit/>
          </a:bodyPr>
          <a:lstStyle/>
          <a:p>
            <a:pPr algn="ctr"/>
            <a:r>
              <a:rPr lang="en-US" sz="2400" b="1" dirty="0"/>
              <a:t>CONCLUSION</a:t>
            </a:r>
          </a:p>
        </p:txBody>
      </p:sp>
      <p:sp>
        <p:nvSpPr>
          <p:cNvPr id="5" name="TextBox 4">
            <a:extLst>
              <a:ext uri="{FF2B5EF4-FFF2-40B4-BE49-F238E27FC236}">
                <a16:creationId xmlns:a16="http://schemas.microsoft.com/office/drawing/2014/main" id="{1BD967DD-8C74-5563-C846-77EC2A982831}"/>
              </a:ext>
            </a:extLst>
          </p:cNvPr>
          <p:cNvSpPr txBox="1"/>
          <p:nvPr/>
        </p:nvSpPr>
        <p:spPr>
          <a:xfrm>
            <a:off x="677334" y="2019638"/>
            <a:ext cx="11159067"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Azure Virtual Machine Scale Sets (VMSS) provide a powerful solution for building highly available and scalable websites. With features like autoscaling, load balancing, and reusable VM images, it ensures reliability, fault tolerance, and cost efficiency. By automating scaling and optimizing resource usage, VMSS simplifies management while delivering seamless performance, making it an ideal choice for modern web applications</a:t>
            </a:r>
          </a:p>
        </p:txBody>
      </p:sp>
    </p:spTree>
    <p:extLst>
      <p:ext uri="{BB962C8B-B14F-4D97-AF65-F5344CB8AC3E}">
        <p14:creationId xmlns:p14="http://schemas.microsoft.com/office/powerpoint/2010/main" val="1007547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83</TotalTime>
  <Words>1125</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Times New Roman</vt:lpstr>
      <vt:lpstr>Wingdings 3</vt:lpstr>
      <vt:lpstr>Ion</vt:lpstr>
      <vt:lpstr>WEBSITE USING VMSS (VIRTUAL MACHINE SCALE 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USING VMSS (VIRTUAL MACHINE SCALE SET)</dc:title>
  <dc:creator>Srivatsasa Gunturu</dc:creator>
  <cp:lastModifiedBy>NANDA KUMAR</cp:lastModifiedBy>
  <cp:revision>3</cp:revision>
  <dcterms:created xsi:type="dcterms:W3CDTF">2025-01-17T01:55:23Z</dcterms:created>
  <dcterms:modified xsi:type="dcterms:W3CDTF">2025-01-17T09:11:00Z</dcterms:modified>
</cp:coreProperties>
</file>