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87" r:id="rId5"/>
    <p:sldId id="288" r:id="rId6"/>
    <p:sldId id="262" r:id="rId7"/>
    <p:sldId id="274" r:id="rId8"/>
    <p:sldId id="263" r:id="rId9"/>
    <p:sldId id="275" r:id="rId11"/>
    <p:sldId id="259" r:id="rId12"/>
    <p:sldId id="276" r:id="rId13"/>
    <p:sldId id="268" r:id="rId14"/>
    <p:sldId id="277" r:id="rId15"/>
    <p:sldId id="269" r:id="rId16"/>
    <p:sldId id="278" r:id="rId17"/>
    <p:sldId id="270" r:id="rId18"/>
    <p:sldId id="289" r:id="rId19"/>
    <p:sldId id="260" r:id="rId20"/>
    <p:sldId id="261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69321-6B04-47CF-AF4F-80884DFA3D65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E8232-2321-4EB9-9BBB-FBA062D696D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anose="05020102010507070707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4032" y="1001886"/>
            <a:ext cx="4455600" cy="914400"/>
          </a:xfrm>
        </p:spPr>
        <p:txBody>
          <a:bodyPr/>
          <a:lstStyle/>
          <a:p>
            <a:r>
              <a:rPr lang="en-IN" dirty="0"/>
              <a:t>Auto Silent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7572" y="4175596"/>
            <a:ext cx="7574428" cy="1866858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By:			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	Nanda Kumar  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	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Nehan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Ashin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Tony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	Prajwal P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	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Sarvesh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1633582536699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0C0C0C">
                  <a:alpha val="100000"/>
                </a:srgbClr>
              </a:clrFrom>
              <a:clrTo>
                <a:srgbClr val="0C0C0C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03645" y="601345"/>
            <a:ext cx="2678430" cy="56559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7" name="Oval 6"/>
          <p:cNvSpPr/>
          <p:nvPr/>
        </p:nvSpPr>
        <p:spPr>
          <a:xfrm>
            <a:off x="8162290" y="2749550"/>
            <a:ext cx="819785" cy="800735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16335825446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4800" y="283845"/>
            <a:ext cx="2979420" cy="62903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16335825767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02045" y="344805"/>
            <a:ext cx="2970530" cy="6273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1633582673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2750" y="250825"/>
            <a:ext cx="2985770" cy="63563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63358261816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23965" y="510540"/>
            <a:ext cx="2759710" cy="58273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16335827061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1695" y="426720"/>
            <a:ext cx="3112770" cy="62490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5"/>
          <p:cNvPicPr>
            <a:picLocks noChangeAspect="1"/>
          </p:cNvPicPr>
          <p:nvPr>
            <p:ph idx="1"/>
          </p:nvPr>
        </p:nvPicPr>
        <p:blipFill>
          <a:blip r:embed="rId1"/>
          <a:srcRect l="11249" r="6909"/>
          <a:stretch>
            <a:fillRect/>
          </a:stretch>
        </p:blipFill>
        <p:spPr>
          <a:xfrm>
            <a:off x="0" y="69850"/>
            <a:ext cx="12191365" cy="6788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endParaRPr lang="en-IN" dirty="0"/>
          </a:p>
        </p:txBody>
      </p:sp>
      <p:pic>
        <p:nvPicPr>
          <p:cNvPr id="17" name="Picture 17"/>
          <p:cNvPicPr>
            <a:picLocks noChangeAspect="1"/>
          </p:cNvPicPr>
          <p:nvPr>
            <p:ph idx="1"/>
          </p:nvPr>
        </p:nvPicPr>
        <p:blipFill>
          <a:blip r:embed="rId1"/>
          <a:srcRect l="11261" r="7560"/>
          <a:stretch>
            <a:fillRect/>
          </a:stretch>
        </p:blipFill>
        <p:spPr>
          <a:xfrm>
            <a:off x="0" y="635"/>
            <a:ext cx="12191365" cy="691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endParaRPr lang="en-IN" dirty="0"/>
          </a:p>
        </p:txBody>
      </p:sp>
      <p:pic>
        <p:nvPicPr>
          <p:cNvPr id="18" name="Picture 18"/>
          <p:cNvPicPr>
            <a:picLocks noChangeAspect="1"/>
          </p:cNvPicPr>
          <p:nvPr>
            <p:ph idx="1"/>
          </p:nvPr>
        </p:nvPicPr>
        <p:blipFill>
          <a:blip r:embed="rId1"/>
          <a:srcRect l="10936" r="7234"/>
          <a:stretch>
            <a:fillRect/>
          </a:stretch>
        </p:blipFill>
        <p:spPr>
          <a:xfrm>
            <a:off x="635" y="26035"/>
            <a:ext cx="12191365" cy="6805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7200" b="1" i="1" dirty="0" smtClean="0">
                <a:latin typeface="Algerian" panose="04020705040A02060702" pitchFamily="82" charset="0"/>
              </a:rPr>
              <a:t>THANK YOU</a:t>
            </a:r>
            <a:endParaRPr lang="en-US" sz="7200" b="1" i="1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INTRODUCTION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77230" y="376555"/>
            <a:ext cx="3418205" cy="3418205"/>
          </a:xfrm>
        </p:spPr>
      </p:pic>
      <p:sp>
        <p:nvSpPr>
          <p:cNvPr id="3" name="Text Box 2"/>
          <p:cNvSpPr txBox="1"/>
          <p:nvPr/>
        </p:nvSpPr>
        <p:spPr>
          <a:xfrm>
            <a:off x="4847590" y="4630420"/>
            <a:ext cx="6096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Auto silent</a:t>
            </a:r>
            <a:r>
              <a:rPr lang="en-US"/>
              <a:t> :- Profile switcher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Geofence </a:t>
            </a:r>
            <a:r>
              <a:rPr lang="en-US"/>
              <a:t>:- Profile switcher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>
            <p:ph idx="1"/>
          </p:nvPr>
        </p:nvPicPr>
        <p:blipFill>
          <a:blip r:embed="rId1"/>
          <a:srcRect l="10297" r="7234"/>
          <a:stretch>
            <a:fillRect/>
          </a:stretch>
        </p:blipFill>
        <p:spPr>
          <a:xfrm>
            <a:off x="0" y="160020"/>
            <a:ext cx="11712575" cy="669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4"/>
          <p:cNvPicPr>
            <a:picLocks noChangeAspect="1"/>
          </p:cNvPicPr>
          <p:nvPr>
            <p:ph idx="1"/>
          </p:nvPr>
        </p:nvPicPr>
        <p:blipFill>
          <a:blip r:embed="rId1"/>
          <a:srcRect l="9959" r="6752"/>
          <a:stretch>
            <a:fillRect/>
          </a:stretch>
        </p:blipFill>
        <p:spPr>
          <a:xfrm>
            <a:off x="0" y="0"/>
            <a:ext cx="12191365" cy="6856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DIAGRAM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4" name="Flowchart: Process 3"/>
          <p:cNvSpPr/>
          <p:nvPr/>
        </p:nvSpPr>
        <p:spPr>
          <a:xfrm>
            <a:off x="4059555" y="3536457"/>
            <a:ext cx="1422400" cy="100328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  <a:endParaRPr lang="en-IN" dirty="0"/>
          </a:p>
        </p:txBody>
      </p:sp>
      <p:sp>
        <p:nvSpPr>
          <p:cNvPr id="6" name="Flowchart: Process 5"/>
          <p:cNvSpPr/>
          <p:nvPr/>
        </p:nvSpPr>
        <p:spPr>
          <a:xfrm>
            <a:off x="9571355" y="3536449"/>
            <a:ext cx="1422400" cy="10033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Application 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4" idx="3"/>
          </p:cNvCxnSpPr>
          <p:nvPr/>
        </p:nvCxnSpPr>
        <p:spPr>
          <a:xfrm>
            <a:off x="5481955" y="4038100"/>
            <a:ext cx="1496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1"/>
          </p:cNvCxnSpPr>
          <p:nvPr/>
        </p:nvCxnSpPr>
        <p:spPr>
          <a:xfrm flipV="1">
            <a:off x="8204979" y="4038099"/>
            <a:ext cx="1366376" cy="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659024" y="3682920"/>
            <a:ext cx="1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Location</a:t>
            </a:r>
            <a:endParaRPr lang="en-IN" dirty="0"/>
          </a:p>
        </p:txBody>
      </p:sp>
      <p:sp>
        <p:nvSpPr>
          <p:cNvPr id="69" name="TextBox 68"/>
          <p:cNvSpPr txBox="1"/>
          <p:nvPr/>
        </p:nvSpPr>
        <p:spPr>
          <a:xfrm>
            <a:off x="8340090" y="3606800"/>
            <a:ext cx="1108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dirty="0"/>
              <a:t>Geofence</a:t>
            </a:r>
            <a:endParaRPr lang="en-US" altLang="en-IN" dirty="0"/>
          </a:p>
        </p:txBody>
      </p:sp>
      <p:sp>
        <p:nvSpPr>
          <p:cNvPr id="75" name="Flowchart: Connector 74"/>
          <p:cNvSpPr/>
          <p:nvPr/>
        </p:nvSpPr>
        <p:spPr>
          <a:xfrm>
            <a:off x="6978067" y="3444216"/>
            <a:ext cx="1223726" cy="1111565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sz="1600" dirty="0"/>
              <a:t>Input</a:t>
            </a:r>
            <a:r>
              <a:rPr lang="en-IN" dirty="0"/>
              <a:t> </a:t>
            </a:r>
            <a:r>
              <a:rPr lang="en-IN" sz="1600" dirty="0"/>
              <a:t>Process</a:t>
            </a:r>
            <a:endParaRPr lang="en-IN" sz="1600" dirty="0"/>
          </a:p>
          <a:p>
            <a:pPr algn="ctr"/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4059555" y="1750060"/>
            <a:ext cx="6461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DFD level(0) :- Select location and create geofence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Flowchart: Process 8"/>
          <p:cNvSpPr/>
          <p:nvPr/>
        </p:nvSpPr>
        <p:spPr>
          <a:xfrm>
            <a:off x="3964940" y="3068812"/>
            <a:ext cx="1422400" cy="113474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dirty="0"/>
              <a:t>Application</a:t>
            </a:r>
            <a:endParaRPr lang="en-IN" dirty="0"/>
          </a:p>
        </p:txBody>
      </p:sp>
      <p:sp>
        <p:nvSpPr>
          <p:cNvPr id="10" name="Flowchart: Process 9"/>
          <p:cNvSpPr/>
          <p:nvPr/>
        </p:nvSpPr>
        <p:spPr>
          <a:xfrm>
            <a:off x="9476740" y="3070254"/>
            <a:ext cx="1422400" cy="113474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dirty="0"/>
              <a:t>System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9" idx="3"/>
          </p:cNvCxnSpPr>
          <p:nvPr/>
        </p:nvCxnSpPr>
        <p:spPr>
          <a:xfrm>
            <a:off x="5387340" y="3636817"/>
            <a:ext cx="1368425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084503" y="3383624"/>
            <a:ext cx="1392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8032802" y="3834765"/>
            <a:ext cx="1443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Flowchart: Connector 72"/>
          <p:cNvSpPr/>
          <p:nvPr/>
        </p:nvSpPr>
        <p:spPr>
          <a:xfrm>
            <a:off x="6734441" y="3003967"/>
            <a:ext cx="1346887" cy="1264429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sz="1400" dirty="0"/>
          </a:p>
          <a:p>
            <a:pPr algn="ctr"/>
            <a:r>
              <a:rPr lang="en-IN" sz="1400" dirty="0"/>
              <a:t>Profile</a:t>
            </a:r>
            <a:r>
              <a:rPr lang="en-IN" dirty="0"/>
              <a:t> </a:t>
            </a:r>
            <a:r>
              <a:rPr lang="en-IN" sz="1400" dirty="0"/>
              <a:t>Changing process And notify</a:t>
            </a:r>
            <a:endParaRPr lang="en-IN" sz="1400" dirty="0"/>
          </a:p>
          <a:p>
            <a:pPr algn="ctr"/>
            <a:endParaRPr lang="en-IN" dirty="0"/>
          </a:p>
        </p:txBody>
      </p:sp>
      <p:sp>
        <p:nvSpPr>
          <p:cNvPr id="80" name="TextBox 79"/>
          <p:cNvSpPr txBox="1"/>
          <p:nvPr/>
        </p:nvSpPr>
        <p:spPr>
          <a:xfrm>
            <a:off x="5564408" y="3068812"/>
            <a:ext cx="116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dirty="0" err="1"/>
              <a:t>GeoFence</a:t>
            </a:r>
            <a:r>
              <a:rPr lang="en-IN" dirty="0"/>
              <a:t> Enter</a:t>
            </a:r>
            <a:endParaRPr lang="en-IN" dirty="0"/>
          </a:p>
        </p:txBody>
      </p:sp>
      <p:sp>
        <p:nvSpPr>
          <p:cNvPr id="81" name="TextBox 80"/>
          <p:cNvSpPr txBox="1"/>
          <p:nvPr/>
        </p:nvSpPr>
        <p:spPr>
          <a:xfrm>
            <a:off x="8087678" y="2818206"/>
            <a:ext cx="1392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dirty="0"/>
              <a:t>Request for Silent mode</a:t>
            </a:r>
            <a:endParaRPr lang="en-IN" dirty="0"/>
          </a:p>
        </p:txBody>
      </p:sp>
      <p:sp>
        <p:nvSpPr>
          <p:cNvPr id="82" name="TextBox 81"/>
          <p:cNvSpPr txBox="1"/>
          <p:nvPr/>
        </p:nvSpPr>
        <p:spPr>
          <a:xfrm>
            <a:off x="8152196" y="3806454"/>
            <a:ext cx="120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dirty="0"/>
              <a:t>Request activated</a:t>
            </a:r>
            <a:endParaRPr lang="en-IN" dirty="0"/>
          </a:p>
        </p:txBody>
      </p:sp>
      <p:sp>
        <p:nvSpPr>
          <p:cNvPr id="5" name="Text Box 4"/>
          <p:cNvSpPr txBox="1"/>
          <p:nvPr/>
        </p:nvSpPr>
        <p:spPr>
          <a:xfrm>
            <a:off x="3670300" y="1461770"/>
            <a:ext cx="804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DFD level(1) :- Processing to change to silent profile when entered the geofence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79924" y="3216979"/>
            <a:ext cx="1409700" cy="10762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7102475" y="2994304"/>
            <a:ext cx="1520824" cy="1522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Process to check location and monitoring geo-fence</a:t>
            </a:r>
            <a:endParaRPr lang="en-IN" sz="1400" dirty="0"/>
          </a:p>
        </p:txBody>
      </p:sp>
      <p:sp>
        <p:nvSpPr>
          <p:cNvPr id="7" name="Rectangle 6"/>
          <p:cNvSpPr/>
          <p:nvPr/>
        </p:nvSpPr>
        <p:spPr>
          <a:xfrm>
            <a:off x="9709150" y="3216979"/>
            <a:ext cx="1333500" cy="107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System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968500" y="1689100"/>
            <a:ext cx="1092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6" idx="2"/>
          </p:cNvCxnSpPr>
          <p:nvPr/>
        </p:nvCxnSpPr>
        <p:spPr>
          <a:xfrm>
            <a:off x="5889624" y="3755114"/>
            <a:ext cx="1212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6"/>
            <a:endCxn id="7" idx="1"/>
          </p:cNvCxnSpPr>
          <p:nvPr/>
        </p:nvCxnSpPr>
        <p:spPr>
          <a:xfrm>
            <a:off x="8623299" y="3755114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" idx="2"/>
          </p:cNvCxnSpPr>
          <p:nvPr/>
        </p:nvCxnSpPr>
        <p:spPr>
          <a:xfrm>
            <a:off x="10375900" y="4293229"/>
            <a:ext cx="1030" cy="665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7862887" y="4958389"/>
            <a:ext cx="25130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7863522" y="4515924"/>
            <a:ext cx="0" cy="44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746352" y="3425509"/>
            <a:ext cx="96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Dwell</a:t>
            </a:r>
            <a:endParaRPr lang="en-IN" dirty="0"/>
          </a:p>
        </p:txBody>
      </p:sp>
      <p:sp>
        <p:nvSpPr>
          <p:cNvPr id="87" name="TextBox 86"/>
          <p:cNvSpPr txBox="1"/>
          <p:nvPr/>
        </p:nvSpPr>
        <p:spPr>
          <a:xfrm>
            <a:off x="7789562" y="5024250"/>
            <a:ext cx="269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Change in Transition State</a:t>
            </a:r>
            <a:endParaRPr lang="en-IN" dirty="0"/>
          </a:p>
        </p:txBody>
      </p:sp>
      <p:sp>
        <p:nvSpPr>
          <p:cNvPr id="4" name="Text Box 3"/>
          <p:cNvSpPr txBox="1"/>
          <p:nvPr/>
        </p:nvSpPr>
        <p:spPr>
          <a:xfrm>
            <a:off x="3989070" y="1397635"/>
            <a:ext cx="7190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DFD level(2) :- Monitor the location of the device and check for transition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 7"/>
          <p:cNvSpPr/>
          <p:nvPr/>
        </p:nvSpPr>
        <p:spPr>
          <a:xfrm>
            <a:off x="4180839" y="3039453"/>
            <a:ext cx="1333500" cy="1076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dirty="0"/>
              <a:t>Application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518013" y="3039453"/>
            <a:ext cx="1333500" cy="1079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dirty="0"/>
              <a:t>System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8" idx="3"/>
          </p:cNvCxnSpPr>
          <p:nvPr/>
        </p:nvCxnSpPr>
        <p:spPr>
          <a:xfrm>
            <a:off x="5514339" y="3578223"/>
            <a:ext cx="1212851" cy="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9" idx="1"/>
          </p:cNvCxnSpPr>
          <p:nvPr/>
        </p:nvCxnSpPr>
        <p:spPr>
          <a:xfrm flipV="1">
            <a:off x="8403590" y="3579203"/>
            <a:ext cx="1114423" cy="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514339" y="2920686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dirty="0"/>
              <a:t>Exit from Geo-fence</a:t>
            </a:r>
            <a:endParaRPr lang="en-IN" dirty="0"/>
          </a:p>
        </p:txBody>
      </p:sp>
      <p:sp>
        <p:nvSpPr>
          <p:cNvPr id="100" name="TextBox 99"/>
          <p:cNvSpPr txBox="1"/>
          <p:nvPr/>
        </p:nvSpPr>
        <p:spPr>
          <a:xfrm>
            <a:off x="8371067" y="2702185"/>
            <a:ext cx="1114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dirty="0"/>
              <a:t>Change to normal mode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6727190" y="2701857"/>
            <a:ext cx="1676400" cy="17879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sz="1400" dirty="0"/>
              <a:t>Process for changing profile back to </a:t>
            </a:r>
            <a:r>
              <a:rPr lang="en-IN" sz="1400" dirty="0" err="1"/>
              <a:t>noramal</a:t>
            </a:r>
            <a:r>
              <a:rPr lang="en-IN" sz="1400" dirty="0"/>
              <a:t> after leaving </a:t>
            </a:r>
            <a:r>
              <a:rPr lang="en-IN" sz="1400" dirty="0" err="1"/>
              <a:t>geo_fence</a:t>
            </a:r>
            <a:r>
              <a:rPr lang="en-IN" sz="1400" dirty="0"/>
              <a:t> and notify</a:t>
            </a:r>
            <a:endParaRPr lang="en-IN" sz="1400" dirty="0"/>
          </a:p>
        </p:txBody>
      </p:sp>
      <p:sp>
        <p:nvSpPr>
          <p:cNvPr id="10" name="Text Box 9"/>
          <p:cNvSpPr txBox="1"/>
          <p:nvPr/>
        </p:nvSpPr>
        <p:spPr>
          <a:xfrm>
            <a:off x="3877945" y="1225550"/>
            <a:ext cx="8051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DFD level(3) :- Changing the profile back to normal status after exiting the geofence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</a:t>
            </a:r>
            <a:endParaRPr lang="en-IN" dirty="0"/>
          </a:p>
        </p:txBody>
      </p:sp>
      <p:pic>
        <p:nvPicPr>
          <p:cNvPr id="4" name="Picture 3" descr="16335825235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0555" y="326390"/>
            <a:ext cx="2939415" cy="6205855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</p:pic>
      <p:sp>
        <p:nvSpPr>
          <p:cNvPr id="5" name="Oval 4"/>
          <p:cNvSpPr/>
          <p:nvPr/>
        </p:nvSpPr>
        <p:spPr>
          <a:xfrm>
            <a:off x="7849870" y="1232535"/>
            <a:ext cx="669290" cy="74041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0</TotalTime>
  <Words>919</Words>
  <Application>WPS Presentation</Application>
  <PresentationFormat>Custom</PresentationFormat>
  <Paragraphs>79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Wingdings 2</vt:lpstr>
      <vt:lpstr>Algerian</vt:lpstr>
      <vt:lpstr>Corbel</vt:lpstr>
      <vt:lpstr>Microsoft YaHei</vt:lpstr>
      <vt:lpstr>Arial Unicode MS</vt:lpstr>
      <vt:lpstr>Calibri</vt:lpstr>
      <vt:lpstr>Frame</vt:lpstr>
      <vt:lpstr>Auto Silent</vt:lpstr>
      <vt:lpstr>INTRODUCTION </vt:lpstr>
      <vt:lpstr>PowerPoint 演示文稿</vt:lpstr>
      <vt:lpstr>PowerPoint 演示文稿</vt:lpstr>
      <vt:lpstr>DATA FLOW DIAGRAM       </vt:lpstr>
      <vt:lpstr>PowerPoint 演示文稿</vt:lpstr>
      <vt:lpstr>PowerPoint 演示文稿</vt:lpstr>
      <vt:lpstr>PowerPoint 演示文稿</vt:lpstr>
      <vt:lpstr>SCREENSHOT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Silent</dc:title>
  <dc:creator>NAT</dc:creator>
  <cp:lastModifiedBy>nanda</cp:lastModifiedBy>
  <cp:revision>31</cp:revision>
  <dcterms:created xsi:type="dcterms:W3CDTF">2021-10-06T05:35:00Z</dcterms:created>
  <dcterms:modified xsi:type="dcterms:W3CDTF">2021-11-15T11:16:10Z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1033-11.2.0.10233</vt:lpwstr>
  </property>
</Properties>
</file>