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2349500" y="515620"/>
            <a:ext cx="1024255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/>
                </a:solidFill>
              </a:rPr>
              <a:t>Start</a:t>
            </a: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861945" y="1028065"/>
            <a:ext cx="0" cy="52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1953260" y="1550035"/>
            <a:ext cx="1818005" cy="55245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Open map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61310" y="2102485"/>
            <a:ext cx="0" cy="52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1953260" y="2624455"/>
            <a:ext cx="1938655" cy="602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Default location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61310" y="3227070"/>
            <a:ext cx="0" cy="52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/>
          <p:cNvSpPr/>
          <p:nvPr/>
        </p:nvSpPr>
        <p:spPr>
          <a:xfrm>
            <a:off x="1953260" y="3749040"/>
            <a:ext cx="1818005" cy="55245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Geofence creation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62580" y="4301490"/>
            <a:ext cx="0" cy="52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1656715" y="4823460"/>
            <a:ext cx="2409825" cy="199771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Check if device enters the geofence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stCxn id="13" idx="3"/>
          </p:cNvCxnSpPr>
          <p:nvPr/>
        </p:nvCxnSpPr>
        <p:spPr>
          <a:xfrm>
            <a:off x="4066540" y="5822315"/>
            <a:ext cx="932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998720" y="5822315"/>
            <a:ext cx="0" cy="102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4" name="Straight Arrow Connector 13"/>
          <p:cNvCxnSpPr/>
          <p:nvPr/>
        </p:nvCxnSpPr>
        <p:spPr>
          <a:xfrm>
            <a:off x="2588260" y="863600"/>
            <a:ext cx="0" cy="52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2710815" y="86360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If yes</a:t>
            </a:r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1493520" y="1385570"/>
            <a:ext cx="2190115" cy="602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Switch device to silent profile &amp; notify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588895" y="1988185"/>
            <a:ext cx="0" cy="52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1384300" y="2510155"/>
            <a:ext cx="2409825" cy="183769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Check if device exits the geofence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89530" y="4347845"/>
            <a:ext cx="0" cy="52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2779395" y="4264660"/>
            <a:ext cx="904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If yes</a:t>
            </a:r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1397635" y="4869815"/>
            <a:ext cx="2380615" cy="602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Turn back device to normal profile &amp; notify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587625" y="5472430"/>
            <a:ext cx="0" cy="52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075180" y="5994400"/>
            <a:ext cx="1024255" cy="5124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2"/>
                </a:solidFill>
              </a:rPr>
              <a:t>End</a:t>
            </a: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>
            <a:stCxn id="21" idx="3"/>
          </p:cNvCxnSpPr>
          <p:nvPr/>
        </p:nvCxnSpPr>
        <p:spPr>
          <a:xfrm>
            <a:off x="3778250" y="5171440"/>
            <a:ext cx="881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659630" y="471170"/>
            <a:ext cx="0" cy="4700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WPS Presentation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nanda</dc:creator>
  <cp:lastModifiedBy>nanda</cp:lastModifiedBy>
  <cp:revision>1</cp:revision>
  <dcterms:created xsi:type="dcterms:W3CDTF">2021-10-07T14:53:28Z</dcterms:created>
  <dcterms:modified xsi:type="dcterms:W3CDTF">2021-10-07T14:53:28Z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1033-11.2.0.10233</vt:lpwstr>
  </property>
</Properties>
</file>