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8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A312A258-A954-4ADF-A07C-087F65E6BF52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104871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50EA58AE-0337-4BD4-87DC-73F359DCABB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0EA58AE-0337-4BD4-87DC-73F359DCABBF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9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8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2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3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04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5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9/7/2025</a:t>
            </a:fld>
            <a:endParaRPr dirty="0" lang="en-US"/>
          </a:p>
        </p:txBody>
      </p:sp>
      <p:sp>
        <p:nvSpPr>
          <p:cNvPr id="10486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9/7/2025</a:t>
            </a:fld>
            <a:endParaRPr dirty="0" lang="en-US"/>
          </a:p>
        </p:txBody>
      </p:sp>
      <p:sp>
        <p:nvSpPr>
          <p:cNvPr id="10486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9/7/2025</a:t>
            </a:fld>
            <a:endParaRPr dirty="0" lang="en-US"/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55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56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9/7/2025</a:t>
            </a:fld>
            <a:endParaRPr dirty="0" lang="en-US"/>
          </a:p>
        </p:txBody>
      </p:sp>
      <p:sp>
        <p:nvSpPr>
          <p:cNvPr id="104868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9/7/2025</a:t>
            </a:fld>
            <a:endParaRPr dirty="0" lang="en-US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47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48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2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9/7/2025</a:t>
            </a:fld>
            <a:endParaRPr dirty="0" lang="en-US"/>
          </a:p>
        </p:txBody>
      </p:sp>
      <p:sp>
        <p:nvSpPr>
          <p:cNvPr id="104870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C6B4A9-1611-4792-9094-5F34BCA07E0B}" type="datetimeFigureOut">
              <a:rPr dirty="0" lang="en-US"/>
              <a:t>9/7/2025</a:t>
            </a:fld>
            <a:endParaRPr dirty="0" lang="en-US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333C77-0158-454C-844F-B7AB9BD7DAD4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9/7/2025</a:t>
            </a:fld>
            <a:endParaRPr dirty="0" lang="en-US"/>
          </a:p>
        </p:txBody>
      </p:sp>
      <p:sp>
        <p:nvSpPr>
          <p:cNvPr id="10487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9/7/2025</a:t>
            </a:fld>
            <a:endParaRPr dirty="0" lang="en-US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9/7/2025</a:t>
            </a:fld>
            <a:endParaRPr dirty="0" lang="en-US"/>
          </a:p>
        </p:txBody>
      </p:sp>
      <p:sp>
        <p:nvSpPr>
          <p:cNvPr id="104867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5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6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712588-04B1-427B-82EE-E8DB90309F08}" type="datetimeFigureOut">
              <a:rPr dirty="0" lang="en-US"/>
              <a:t>9/7/2025</a:t>
            </a:fld>
            <a:endParaRPr dirty="0" lang="en-US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FF9F0C5-380F-41C2-899A-BAC0F0927E16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4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5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7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9/7/2025</a:t>
            </a:fld>
            <a:endParaRPr dirty="0" lang="en-US"/>
          </a:p>
        </p:txBody>
      </p:sp>
      <p:sp>
        <p:nvSpPr>
          <p:cNvPr id="104867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9/7/2025</a:t>
            </a:fld>
            <a:endParaRPr dirty="0" lang="en-US"/>
          </a:p>
        </p:txBody>
      </p:sp>
      <p:sp>
        <p:nvSpPr>
          <p:cNvPr id="104863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9/7/2025</a:t>
            </a:fld>
            <a:endParaRPr dirty="0" lang="en-US"/>
          </a:p>
        </p:txBody>
      </p:sp>
      <p:sp>
        <p:nvSpPr>
          <p:cNvPr id="10486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7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8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A54C80-263E-416B-A8E0-580EDEADCBDC}" type="datetimeFigureOut">
              <a:rPr dirty="0" lang="en-US"/>
              <a:t>9/7/2025</a:t>
            </a:fld>
            <a:endParaRPr dirty="0" lang="en-US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954A3-9DFD-4C44-94BA-B95130A3BA1C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59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9/7/2025</a:t>
            </a:fld>
            <a:endParaRPr dirty="0" lang="en-US"/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  <a:t>9/7/2025</a:t>
            </a:fld>
            <a:endParaRPr dirty="0"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hyperlink" Target="https://github.com/nandakumarssivetai-spec/nandakumar-.git" TargetMode="Externa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Rectangle 3"/>
          <p:cNvSpPr/>
          <p:nvPr/>
        </p:nvSpPr>
        <p:spPr>
          <a:xfrm>
            <a:off x="3471595" y="194639"/>
            <a:ext cx="4389409" cy="1018540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r>
              <a:rPr b="0" cap="none" dirty="0" sz="5400" lang="en-US" spc="0">
                <a:ln w="0"/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Digital Portfolio</a:t>
            </a:r>
          </a:p>
        </p:txBody>
      </p:sp>
      <p:sp>
        <p:nvSpPr>
          <p:cNvPr id="1048595" name="TextBox 4"/>
          <p:cNvSpPr txBox="1"/>
          <p:nvPr/>
        </p:nvSpPr>
        <p:spPr>
          <a:xfrm>
            <a:off x="1651817" y="2939844"/>
            <a:ext cx="8141111" cy="21488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dirty="0" sz="2000" lang="en-IN">
                <a:latin typeface="Arial Rounded MT Bold" panose="020F0704030504030204" pitchFamily="34" charset="0"/>
              </a:rPr>
              <a:t>STUDENT NAME: </a:t>
            </a:r>
            <a:r>
              <a:rPr dirty="0" sz="2000" lang="en-US">
                <a:latin typeface="Arial Rounded MT Bold" panose="020F0704030504030204" pitchFamily="34" charset="0"/>
              </a:rPr>
              <a:t>N</a:t>
            </a:r>
            <a:r>
              <a:rPr dirty="0" sz="2000" lang="en-US">
                <a:latin typeface="Arial Rounded MT Bold" panose="020F0704030504030204" pitchFamily="34" charset="0"/>
              </a:rPr>
              <a:t>A</a:t>
            </a:r>
            <a:r>
              <a:rPr dirty="0" sz="2000" lang="en-US">
                <a:latin typeface="Arial Rounded MT Bold" panose="020F0704030504030204" pitchFamily="34" charset="0"/>
              </a:rPr>
              <a:t>N</a:t>
            </a:r>
            <a:r>
              <a:rPr dirty="0" sz="2000" lang="en-US">
                <a:latin typeface="Arial Rounded MT Bold" panose="020F0704030504030204" pitchFamily="34" charset="0"/>
              </a:rPr>
              <a:t>D</a:t>
            </a:r>
            <a:r>
              <a:rPr dirty="0" sz="2000" lang="en-US">
                <a:latin typeface="Arial Rounded MT Bold" panose="020F0704030504030204" pitchFamily="34" charset="0"/>
              </a:rPr>
              <a:t>A</a:t>
            </a:r>
            <a:r>
              <a:rPr dirty="0" sz="2000" lang="en-US">
                <a:latin typeface="Arial Rounded MT Bold" panose="020F0704030504030204" pitchFamily="34" charset="0"/>
              </a:rPr>
              <a:t>K</a:t>
            </a:r>
            <a:r>
              <a:rPr dirty="0" sz="2000" lang="en-US">
                <a:latin typeface="Arial Rounded MT Bold" panose="020F0704030504030204" pitchFamily="34" charset="0"/>
              </a:rPr>
              <a:t>U</a:t>
            </a:r>
            <a:r>
              <a:rPr dirty="0" sz="2000" lang="en-US">
                <a:latin typeface="Arial Rounded MT Bold" panose="020F0704030504030204" pitchFamily="34" charset="0"/>
              </a:rPr>
              <a:t>MAR</a:t>
            </a:r>
            <a:r>
              <a:rPr dirty="0" sz="2000" lang="en-US">
                <a:latin typeface="Arial Rounded MT Bold" panose="020F0704030504030204" pitchFamily="34" charset="0"/>
              </a:rPr>
              <a:t> </a:t>
            </a:r>
            <a:r>
              <a:rPr dirty="0" sz="2000" lang="en-US">
                <a:latin typeface="Arial Rounded MT Bold" panose="020F0704030504030204" pitchFamily="34" charset="0"/>
              </a:rPr>
              <a:t>S</a:t>
            </a:r>
            <a:endParaRPr altLang="en-US" lang="zh-CN"/>
          </a:p>
          <a:p>
            <a:pPr>
              <a:lnSpc>
                <a:spcPct val="150000"/>
              </a:lnSpc>
            </a:pPr>
            <a:r>
              <a:rPr dirty="0" sz="2000" lang="en-IN">
                <a:latin typeface="Arial Rounded MT Bold" panose="020F0704030504030204" pitchFamily="34" charset="0"/>
              </a:rPr>
              <a:t>REGISTER NO AND NMID:222400</a:t>
            </a:r>
            <a:r>
              <a:rPr dirty="0" sz="2000" lang="en-US">
                <a:latin typeface="Arial Rounded MT Bold" panose="020F0704030504030204" pitchFamily="34" charset="0"/>
              </a:rPr>
              <a:t>5</a:t>
            </a:r>
            <a:r>
              <a:rPr dirty="0" sz="2000" lang="en-US">
                <a:latin typeface="Arial Rounded MT Bold" panose="020F0704030504030204" pitchFamily="34" charset="0"/>
              </a:rPr>
              <a:t>5</a:t>
            </a:r>
            <a:r>
              <a:rPr dirty="0" sz="2000" lang="en-US">
                <a:latin typeface="Arial Rounded MT Bold" panose="020F0704030504030204" pitchFamily="34" charset="0"/>
              </a:rPr>
              <a:t>3</a:t>
            </a:r>
            <a:r>
              <a:rPr dirty="0" sz="2000" lang="en-IN">
                <a:latin typeface="Arial Rounded MT Bold" panose="020F0704030504030204" pitchFamily="34" charset="0"/>
              </a:rPr>
              <a:t>/asunm1032224005</a:t>
            </a:r>
            <a:r>
              <a:rPr dirty="0" sz="2000" lang="en-US">
                <a:latin typeface="Arial Rounded MT Bold" panose="020F0704030504030204" pitchFamily="34" charset="0"/>
              </a:rPr>
              <a:t>5</a:t>
            </a:r>
            <a:r>
              <a:rPr dirty="0" sz="2000" lang="en-US">
                <a:latin typeface="Arial Rounded MT Bold" panose="020F0704030504030204" pitchFamily="34" charset="0"/>
              </a:rPr>
              <a:t>3</a:t>
            </a:r>
            <a:endParaRPr altLang="en-US" lang="zh-CN"/>
          </a:p>
          <a:p>
            <a:pPr>
              <a:lnSpc>
                <a:spcPct val="150000"/>
              </a:lnSpc>
            </a:pPr>
            <a:r>
              <a:rPr dirty="0" sz="2000" lang="en-IN" err="1">
                <a:latin typeface="Arial Rounded MT Bold" panose="020F0704030504030204" pitchFamily="34" charset="0"/>
              </a:rPr>
              <a:t>DEPARTMENT:B.Sc</a:t>
            </a:r>
            <a:r>
              <a:rPr dirty="0" sz="2000" lang="en-IN">
                <a:latin typeface="Arial Rounded MT Bold" panose="020F0704030504030204" pitchFamily="34" charset="0"/>
              </a:rPr>
              <a:t> Computer Science with Artificial Intelligence</a:t>
            </a:r>
          </a:p>
          <a:p>
            <a:pPr>
              <a:lnSpc>
                <a:spcPct val="150000"/>
              </a:lnSpc>
            </a:pPr>
            <a:r>
              <a:rPr dirty="0" sz="2000" lang="en-IN">
                <a:latin typeface="Arial Rounded MT Bold" panose="020F0704030504030204" pitchFamily="34" charset="0"/>
              </a:rPr>
              <a:t>COLLEGE :S.I.V.E.T. COLLEGE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>
                <a:solidFill>
                  <a:srgbClr val="1E90FF"/>
                </a:solidFill>
              </a:rPr>
              <a:t>Results and Screenshots</a:t>
            </a:r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600000">
            <a:off x="2098066" y="1543664"/>
            <a:ext cx="2631931" cy="5225352"/>
          </a:xfrm>
          <a:prstGeom prst="rect"/>
        </p:spPr>
      </p:pic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6222085" y="1543663"/>
            <a:ext cx="2952712" cy="4932588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extBox 4"/>
          <p:cNvSpPr txBox="1"/>
          <p:nvPr/>
        </p:nvSpPr>
        <p:spPr>
          <a:xfrm>
            <a:off x="680883" y="415102"/>
            <a:ext cx="6100916" cy="650240"/>
          </a:xfrm>
          <a:prstGeom prst="rect"/>
          <a:noFill/>
        </p:spPr>
        <p:txBody>
          <a:bodyPr wrap="square">
            <a:spAutoFit/>
          </a:bodyPr>
          <a:p>
            <a:r>
              <a:rPr dirty="0" sz="3200" lang="en-IN">
                <a:solidFill>
                  <a:srgbClr val="1E90FF"/>
                </a:solidFill>
              </a:rPr>
              <a:t>Results and Screenshots</a:t>
            </a:r>
            <a:endParaRPr dirty="0" sz="3200" lang="en-IN"/>
          </a:p>
        </p:txBody>
      </p:sp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15336">
            <a:off x="2182227" y="1071356"/>
            <a:ext cx="2707437" cy="5186252"/>
          </a:xfrm>
          <a:prstGeom prst="rect"/>
        </p:spPr>
      </p:pic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5749960" y="1065341"/>
            <a:ext cx="2723826" cy="4903279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Conclusion</a:t>
            </a:r>
          </a:p>
        </p:txBody>
      </p:sp>
      <p:sp>
        <p:nvSpPr>
          <p:cNvPr id="104863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This portfolio is an effective way to present personal skills, projects, and accomplishments.</a:t>
            </a:r>
          </a:p>
          <a:p>
            <a:r>
              <a:rPr>
                <a:solidFill>
                  <a:srgbClr val="1E90FF"/>
                </a:solidFill>
              </a:rPr>
              <a:t>It serves as a stepping stone for career development and personal branding in the digital space.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GitHub Link</a:t>
            </a:r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>
                <a:solidFill>
                  <a:srgbClr val="1E90FF"/>
                </a:solidFill>
              </a:rPr>
              <a:t>Check out the project on GitHub:</a:t>
            </a:r>
          </a:p>
          <a:p>
            <a:r>
              <a:rPr dirty="0" lang="en-US">
                <a:solidFill>
                  <a:srgbClr val="1E90FF"/>
                </a:solidFill>
                <a:hlinkClick r:id="rId1"/>
              </a:rPr>
              <a:t>https://github.com/nandakumarssivetai-spec/Nandakumar-.git</a:t>
            </a:r>
            <a:endParaRPr dirty="0" lang="en-US">
              <a:solidFill>
                <a:srgbClr val="1E90FF"/>
              </a:solidFill>
            </a:endParaRPr>
          </a:p>
          <a:p>
            <a:r>
              <a:rPr dirty="0" lang="en-US">
                <a:solidFill>
                  <a:srgbClr val="1E90FF"/>
                </a:solidFill>
              </a:rPr>
              <a:t>Feel free to explore, give feedback, and collaborate!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Aspiring Digital Web Developer Portfolio</a:t>
            </a:r>
          </a:p>
        </p:txBody>
      </p:sp>
      <p:sp>
        <p:nvSpPr>
          <p:cNvPr id="1048610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By </a:t>
            </a:r>
          </a:p>
          <a:p>
            <a:r>
              <a:rPr>
                <a:solidFill>
                  <a:srgbClr val="1E90FF"/>
                </a:solidFill>
              </a:rPr>
              <a:t>Aspiring Web Developer | Learner | Innovator</a:t>
            </a:r>
          </a:p>
        </p:txBody>
      </p:sp>
      <p:sp>
        <p:nvSpPr>
          <p:cNvPr id="1048611" name="TextBox 3"/>
          <p:cNvSpPr txBox="1"/>
          <p:nvPr/>
        </p:nvSpPr>
        <p:spPr>
          <a:xfrm rot="497004">
            <a:off x="5294860" y="2467654"/>
            <a:ext cx="2235229" cy="396239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sz="1800" lang="en-US"/>
          </a:p>
        </p:txBody>
      </p:sp>
      <p:sp>
        <p:nvSpPr>
          <p:cNvPr id="1048612" name="TextBox 4"/>
          <p:cNvSpPr txBox="1"/>
          <p:nvPr/>
        </p:nvSpPr>
        <p:spPr>
          <a:xfrm>
            <a:off x="1750787" y="1533072"/>
            <a:ext cx="8363856" cy="3962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sz="1800" lang="en-US"/>
          </a:p>
        </p:txBody>
      </p:sp>
      <p:sp>
        <p:nvSpPr>
          <p:cNvPr id="1048613" name="TextBox 7"/>
          <p:cNvSpPr txBox="1"/>
          <p:nvPr/>
        </p:nvSpPr>
        <p:spPr>
          <a:xfrm>
            <a:off x="5193506" y="2514600"/>
            <a:ext cx="1828800" cy="3962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>
                <a:solidFill>
                  <a:srgbClr val="1E90FF"/>
                </a:solidFill>
              </a:rPr>
              <a:t>AGENDA</a:t>
            </a:r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>
                <a:solidFill>
                  <a:srgbClr val="1E90FF"/>
                </a:solidFill>
              </a:rPr>
              <a:t>1. Problem Statement</a:t>
            </a:r>
          </a:p>
          <a:p>
            <a:r>
              <a:rPr>
                <a:solidFill>
                  <a:srgbClr val="1E90FF"/>
                </a:solidFill>
              </a:rPr>
              <a:t>2. Project Overview</a:t>
            </a:r>
          </a:p>
          <a:p>
            <a:r>
              <a:rPr>
                <a:solidFill>
                  <a:srgbClr val="1E90FF"/>
                </a:solidFill>
              </a:rPr>
              <a:t>3. End Users</a:t>
            </a:r>
          </a:p>
          <a:p>
            <a:r>
              <a:rPr>
                <a:solidFill>
                  <a:srgbClr val="1E90FF"/>
                </a:solidFill>
              </a:rPr>
              <a:t>4. Tools and Technologies</a:t>
            </a:r>
          </a:p>
          <a:p>
            <a:r>
              <a:rPr>
                <a:solidFill>
                  <a:srgbClr val="1E90FF"/>
                </a:solidFill>
              </a:rPr>
              <a:t>5. Portfolio Design and Layout</a:t>
            </a:r>
          </a:p>
          <a:p>
            <a:r>
              <a:rPr>
                <a:solidFill>
                  <a:srgbClr val="1E90FF"/>
                </a:solidFill>
              </a:rPr>
              <a:t>6. Features and Functionality</a:t>
            </a:r>
          </a:p>
          <a:p>
            <a:r>
              <a:rPr>
                <a:solidFill>
                  <a:srgbClr val="1E90FF"/>
                </a:solidFill>
              </a:rPr>
              <a:t>7. Results and Screenshots</a:t>
            </a:r>
          </a:p>
          <a:p>
            <a:r>
              <a:rPr>
                <a:solidFill>
                  <a:srgbClr val="1E90FF"/>
                </a:solidFill>
              </a:rPr>
              <a:t>8. Conclusion</a:t>
            </a:r>
          </a:p>
          <a:p>
            <a:r>
              <a:rPr>
                <a:solidFill>
                  <a:srgbClr val="1E90FF"/>
                </a:solidFill>
              </a:rPr>
              <a:t>9. 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Problem Statement</a:t>
            </a:r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Many students and budding developers struggle to create an organized way to showcase their skills, projects, and certificates to potential employers or collaborators.</a:t>
            </a:r>
          </a:p>
          <a:p>
            <a:r>
              <a:rPr>
                <a:solidFill>
                  <a:srgbClr val="1E90FF"/>
                </a:solidFill>
              </a:rPr>
              <a:t>This portfolio solves that by providing a structured, responsive, and visually appealing presentation of 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Project Overview</a:t>
            </a:r>
          </a:p>
        </p:txBody>
      </p:sp>
      <p:sp>
        <p:nvSpPr>
          <p:cNvPr id="104861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A responsive personal portfolio website built using HTML, CSS, and JavaScript.</a:t>
            </a:r>
          </a:p>
          <a:p>
            <a:r>
              <a:rPr>
                <a:solidFill>
                  <a:srgbClr val="1E90FF"/>
                </a:solidFill>
              </a:rPr>
              <a:t>✔ Professional look</a:t>
            </a:r>
          </a:p>
          <a:p>
            <a:r>
              <a:rPr>
                <a:solidFill>
                  <a:srgbClr val="1E90FF"/>
                </a:solidFill>
              </a:rPr>
              <a:t>✔ Easy navigation</a:t>
            </a:r>
          </a:p>
          <a:p>
            <a:r>
              <a:rPr>
                <a:solidFill>
                  <a:srgbClr val="1E90FF"/>
                </a:solidFill>
              </a:rPr>
              <a:t>✔ Showcases skills, projects, and achievements</a:t>
            </a:r>
          </a:p>
          <a:p>
            <a:r>
              <a:rPr>
                <a:solidFill>
                  <a:srgbClr val="1E90FF"/>
                </a:solidFill>
              </a:rPr>
              <a:t>✔ Contact form for interaction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End Users</a:t>
            </a:r>
          </a:p>
        </p:txBody>
      </p:sp>
      <p:sp>
        <p:nvSpPr>
          <p:cNvPr id="1048621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rPr>
                <a:solidFill>
                  <a:srgbClr val="1E90FF"/>
                </a:solidFill>
              </a:rPr>
              <a:t>🎯 Students</a:t>
            </a:r>
          </a:p>
          <a:p>
            <a:r>
              <a:rPr>
                <a:solidFill>
                  <a:srgbClr val="1E90FF"/>
                </a:solidFill>
              </a:rPr>
              <a:t>🎯 Aspiring developers</a:t>
            </a:r>
          </a:p>
          <a:p>
            <a:r>
              <a:rPr>
                <a:solidFill>
                  <a:srgbClr val="1E90FF"/>
                </a:solidFill>
              </a:rPr>
              <a:t>🎯 Hiring managers</a:t>
            </a:r>
          </a:p>
          <a:p>
            <a:r>
              <a:rPr>
                <a:solidFill>
                  <a:srgbClr val="1E90FF"/>
                </a:solidFill>
              </a:rPr>
              <a:t>🎯 Online course participants</a:t>
            </a:r>
          </a:p>
          <a:p>
            <a:r>
              <a:rPr>
                <a:solidFill>
                  <a:srgbClr val="1E90FF"/>
                </a:solidFill>
              </a:rPr>
              <a:t>This portfolio helps users build their online presence and share their skills effectively.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Tools and Technologies</a:t>
            </a:r>
          </a:p>
        </p:txBody>
      </p:sp>
      <p:sp>
        <p:nvSpPr>
          <p:cNvPr id="1048623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rPr>
                <a:solidFill>
                  <a:srgbClr val="1E90FF"/>
                </a:solidFill>
              </a:rPr>
              <a:t>🔧 HTML – Structure web pages</a:t>
            </a:r>
          </a:p>
          <a:p>
            <a:r>
              <a:rPr>
                <a:solidFill>
                  <a:srgbClr val="1E90FF"/>
                </a:solidFill>
              </a:rPr>
              <a:t>🎨 CSS – Style and layout</a:t>
            </a:r>
          </a:p>
          <a:p>
            <a:r>
              <a:rPr>
                <a:solidFill>
                  <a:srgbClr val="1E90FF"/>
                </a:solidFill>
              </a:rPr>
              <a:t>⚙ JavaScript – Add interactivity</a:t>
            </a:r>
          </a:p>
          <a:p>
            <a:r>
              <a:rPr>
                <a:solidFill>
                  <a:srgbClr val="1E90FF"/>
                </a:solidFill>
              </a:rPr>
              <a:t>🌐 GitHub – Code hosting</a:t>
            </a:r>
          </a:p>
          <a:p>
            <a:r>
              <a:rPr>
                <a:solidFill>
                  <a:srgbClr val="1E90FF"/>
                </a:solidFill>
              </a:rPr>
              <a:t>📱 Responsive Design – Works on desktop and mobile devices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Portfolio Design and Layout</a:t>
            </a:r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rPr>
                <a:solidFill>
                  <a:srgbClr val="1E90FF"/>
                </a:solidFill>
              </a:rPr>
              <a:t>✅ Clean navigation: About, Skills, Projects, Certificates, Contact</a:t>
            </a:r>
          </a:p>
          <a:p>
            <a:r>
              <a:rPr>
                <a:solidFill>
                  <a:srgbClr val="1E90FF"/>
                </a:solidFill>
              </a:rPr>
              <a:t>✅ Organized content for readability</a:t>
            </a:r>
          </a:p>
          <a:p>
            <a:r>
              <a:rPr>
                <a:solidFill>
                  <a:srgbClr val="1E90FF"/>
                </a:solidFill>
              </a:rPr>
              <a:t>✅ Mobile-friendly and visually appealing</a:t>
            </a:r>
          </a:p>
          <a:p>
            <a:r>
              <a:rPr>
                <a:solidFill>
                  <a:srgbClr val="1E90FF"/>
                </a:solidFill>
              </a:rPr>
              <a:t>✅ Uses icons and cards to highlight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Features and Functionality</a:t>
            </a:r>
          </a:p>
        </p:txBody>
      </p:sp>
      <p:sp>
        <p:nvSpPr>
          <p:cNvPr id="1048627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rPr>
                <a:solidFill>
                  <a:srgbClr val="1E90FF"/>
                </a:solidFill>
              </a:rPr>
              <a:t>✔ Responsive web layout</a:t>
            </a:r>
          </a:p>
          <a:p>
            <a:r>
              <a:rPr>
                <a:solidFill>
                  <a:srgbClr val="1E90FF"/>
                </a:solidFill>
              </a:rPr>
              <a:t>✔ Interactive forms</a:t>
            </a:r>
          </a:p>
          <a:p>
            <a:r>
              <a:rPr>
                <a:solidFill>
                  <a:srgbClr val="1E90FF"/>
                </a:solidFill>
              </a:rPr>
              <a:t>✔ Project showcases with descriptions</a:t>
            </a:r>
          </a:p>
          <a:p>
            <a:r>
              <a:rPr>
                <a:solidFill>
                  <a:srgbClr val="1E90FF"/>
                </a:solidFill>
              </a:rPr>
              <a:t>✔ Certificates section for achievements</a:t>
            </a:r>
          </a:p>
          <a:p>
            <a:r>
              <a:rPr>
                <a:solidFill>
                  <a:srgbClr val="1E90FF"/>
                </a:solidFill>
              </a:rPr>
              <a:t>✔ Contact form with email and phone details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lastClr="000000" val="windowText"/>
      </a:dk1>
      <a:lt1>
        <a:sysClr lastClr="FFFFFF" val="window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Aspiring Digital Web Developer Portfolio</dc:title>
  <dc:creator>RMX3998</dc:creator>
  <cp:lastModifiedBy>VALLARASAN THANGARAJ</cp:lastModifiedBy>
  <dcterms:created xsi:type="dcterms:W3CDTF">2013-01-26T22:14:16Z</dcterms:created>
  <dcterms:modified xsi:type="dcterms:W3CDTF">2025-09-12T06:42:08Z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c64f2ef057b34088a5ca93406918b609</vt:lpwstr>
  </property>
</Properties>
</file>