
<file path=[Content_Types].xml><?xml version="1.0" encoding="utf-8"?>
<Types xmlns="http://schemas.openxmlformats.org/package/2006/content-types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tags+xml" PartName="/ppt/tags/tag1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presentationml.tags+xml" PartName="/ppt/tags/tag2.xml"/>
  <Override ContentType="application/vnd.openxmlformats-officedocument.presentationml.tags+xml" PartName="/ppt/tags/tag3.xml"/>
  <Override ContentType="application/vnd.openxmlformats-officedocument.presentationml.tags+xml" PartName="/ppt/tags/tag4.xml"/>
  <Override ContentType="application/vnd.openxmlformats-officedocument.presentationml.tags+xml" PartName="/ppt/tags/tag5.xml"/>
  <Override ContentType="application/vnd.openxmlformats-officedocument.presentationml.notesMaster+xml" PartName="/ppt/notesMasters/notesMaster1.xml"/>
  <Override ContentType="application/vnd.openxmlformats-officedocument.theme+xml" PartName="/ppt/theme/theme2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Default ContentType="image/jpeg" Extension="jpg"/>
  <Default ContentType="image/png" Extension="png"/>
  <Default ContentType="image/jpeg" Extension="jpeg"/>
  <Override ContentType="application/x-fontdata" PartName="/ppt/fonts/font1.fntdata"/>
  <Override ContentType="application/x-fontdata" PartName="/ppt/fonts/font2.fntdata"/>
  <Override ContentType="application/x-fontdata" PartName="/ppt/fonts/font3.fntdata"/>
  <Override ContentType="application/x-fontdata" PartName="/ppt/fonts/font4.fntdata"/>
  <Override ContentType="application/x-fontdata" PartName="/ppt/fonts/font5.fntdata"/>
  <Override ContentType="application/vnd.openxmlformats-officedocument.presentationml.tags+xml" PartName="/ppt/tags/tag6.xml"/>
  <Override ContentType="application/vnd.openxmlformats-officedocument.presentationml.presentation.main+xml" PartName="/ppt/presentation.xml"/>
  <Default ContentType="application/xml" Extension="xml"/>
  <Default ContentType="application/vnd.openxmlformats-package.relationships+xml" Extension="rels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/ppt/media/image1.jpeg" Type="http://schemas.openxmlformats.org/officeDocument/2006/relationships/image"/><Relationship Id="rId2" Target="/ppt/media/image2.png" Type="http://schemas.openxmlformats.org/officeDocument/2006/relationships/image"/><Relationship Id="rId3" Target="/ppt/media/image3.png" Type="http://schemas.openxmlformats.org/officeDocument/2006/relationships/image"/><Relationship Id="rId4" Target="/ppt/media/image4.png" Type="http://schemas.openxmlformats.org/officeDocument/2006/relationships/image"/><Relationship Id="rId5" Target="/ppt/media/image5.jpg" Type="http://schemas.openxmlformats.org/officeDocument/2006/relationships/image"/><Relationship Id="rId6" Target="/ppt/media/image6.jpg" Type="http://schemas.openxmlformats.org/officeDocument/2006/relationships/image"/><Relationship Id="rId7" Target="/ppt/media/image7.jpg" Type="http://schemas.openxmlformats.org/officeDocument/2006/relationships/image"/><Relationship Id="rId8" Target="/ppt/media/image8.jpg" Type="http://schemas.openxmlformats.org/officeDocument/2006/relationships/image"/><Relationship Id="rId9" Target="/ppt/media/image9.png" Type="http://schemas.openxmlformats.org/officeDocument/2006/relationships/image"/><Relationship Id="rId10" Target="/ppt/media/image10.png" Type="http://schemas.openxmlformats.org/officeDocument/2006/relationships/image"/><Relationship Id="rId11" Target="/ppt/media/image11.png" Type="http://schemas.openxmlformats.org/officeDocument/2006/relationships/image"/><Relationship Id="rId12" Target="/ppt/media/image12.png" Type="http://schemas.openxmlformats.org/officeDocument/2006/relationships/image"/><Relationship Id="rId13" Target="/ppt/media/image13.png" Type="http://schemas.openxmlformats.org/officeDocument/2006/relationships/image"/><Relationship Id="rId14" Target="/ppt/media/image14.png" Type="http://schemas.openxmlformats.org/officeDocument/2006/relationships/image"/><Relationship Id="rId15" Target="/ppt/media/image15.png" Type="http://schemas.openxmlformats.org/officeDocument/2006/relationships/image"/><Relationship Id="rId16" Target="/ppt/media/image16.jpg" Type="http://schemas.openxmlformats.org/officeDocument/2006/relationships/image"/><Relationship Id="rId17" Target="/ppt/media/image17.PNG" Type="http://schemas.openxmlformats.org/officeDocument/2006/relationships/image"/><Relationship Id="rId18" Target="/ppt/media/image18.PNG" Type="http://schemas.openxmlformats.org/officeDocument/2006/relationships/image"/><Relationship Id="rId19" Target="/ppt/media/image19.PNG" Type="http://schemas.openxmlformats.org/officeDocument/2006/relationships/image"/><Relationship Id="rId20" Target="/ppt/media/image20.PNG" Type="http://schemas.openxmlformats.org/officeDocument/2006/relationships/image"/><Relationship Id="rId21" Target="/ppt/media/image21.PNG" Type="http://schemas.openxmlformats.org/officeDocument/2006/relationships/image"/><Relationship Id="rId22" Target="/ppt/media/image22.PNG" Type="http://schemas.openxmlformats.org/officeDocument/2006/relationships/image"/><Relationship Id="rId23" Target="/ppt/media/image23.PNG" Type="http://schemas.openxmlformats.org/officeDocument/2006/relationships/image"/><Relationship Id="rId24" Target="/ppt/media/image24.PNG" Type="http://schemas.openxmlformats.org/officeDocument/2006/relationships/image"/><Relationship Id="rId25" Target="/ppt/media/image25.PNG" Type="http://schemas.openxmlformats.org/officeDocument/2006/relationships/image"/><Relationship Id="rId26" Target="/ppt/media/image26.PNG" Type="http://schemas.openxmlformats.org/officeDocument/2006/relationships/image"/><Relationship Id="rId27" Target="/ppt/media/image27.PNG" Type="http://schemas.openxmlformats.org/officeDocument/2006/relationships/image"/><Relationship Id="rId28" Target="/ppt/media/image28.PNG" Type="http://schemas.openxmlformats.org/officeDocument/2006/relationships/image"/><Relationship Id="rId29" Target="/ppt/media/image29.PNG" Type="http://schemas.openxmlformats.org/officeDocument/2006/relationships/image"/><Relationship Id="rId30" Target="/ppt/media/image30.PNG" Type="http://schemas.openxmlformats.org/officeDocument/2006/relationships/image"/><Relationship Id="rId31" Target="/ppt/media/image31.PNG" Type="http://schemas.openxmlformats.org/officeDocument/2006/relationships/image"/><Relationship Id="rId32" Target="/ppt/media/image32.PNG" Type="http://schemas.openxmlformats.org/officeDocument/2006/relationships/image"/><Relationship Id="rId33" Target="/ppt/media/image33.PNG" Type="http://schemas.openxmlformats.org/officeDocument/2006/relationships/image"/><Relationship Id="rId34" Target="/ppt/media/image34.PNG" Type="http://schemas.openxmlformats.org/officeDocument/2006/relationships/image"/><Relationship Id="rId35" Target="/ppt/media/image35.PNG" Type="http://schemas.openxmlformats.org/officeDocument/2006/relationships/image"/><Relationship Id="rId36" Target="/ppt/media/image36.PNG" Type="http://schemas.openxmlformats.org/officeDocument/2006/relationships/image"/><Relationship Id="rId37" Target="/ppt/media/image37.PNG" Type="http://schemas.openxmlformats.org/officeDocument/2006/relationships/image"/><Relationship Id="rId38" Target="ppt/media/img_cc_black.png" Type="http://schemas.openxmlformats.org/officeDocument/2006/relationships/image"/><Relationship Id="rId39" Target="ppt/presentation.xml" Type="http://schemas.openxmlformats.org/officeDocument/2006/relationships/officeDocument"/><Relationship Id="rId40" Target="docProps/core.xml" Type="http://schemas.openxmlformats.org/package/2006/relationships/metadata/core-properties"/><Relationship Id="rId41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embedTrueTypeFonts="1" saveSubsetFonts="1">
  <p:sldMasterIdLst>
    <p:sldMasterId id="2147483648" r:id="rId1"/>
  </p:sldMasterIdLst>
  <p:notesMasterIdLst>
    <p:notesMasterId r:id="rId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9144000" cy="5143500" type="screen16x9"/>
  <p:notesSz cx="9144000" cy="5143500"/>
  <p:embeddedFontLst>
    <p:embeddedFont>
      <p:font typeface="Boogaloo"/>
      <p:regular r:id="rId20"/>
      <p:bold r:id="rId21"/>
    </p:embeddedFont>
    <p:embeddedFont>
      <p:font typeface="Titillium Web-light"/>
      <p:regular r:id="rId22"/>
    </p:embeddedFont>
    <p:embeddedFont>
      <p:font typeface="Titillium Web"/>
      <p:regular r:id="rId23"/>
      <p:bold r:id="rId24"/>
    </p:embeddedFont>
  </p:embeddedFontLst>
  <p:custDataLst>
    <p:tags r:id="rId25"/>
  </p:custDataLst>
  <p:defaultTextStyle>
    <a:defPPr>
      <a:defRPr lang="en-US"/>
    </a:defPPr>
    <a:lvl1pPr algn="l" lvl="0" marL="0" rtl="false">
      <a:defRPr dirty="0" lang="en-US" sz="1800">
        <a:solidFill>
          <a:schemeClr val="tx1"/>
        </a:solidFill>
        <a:latin typeface="+mn-lt"/>
      </a:defRPr>
    </a:lvl1pPr>
    <a:lvl2pPr algn="l" lvl="1" marL="457200" rtl="false">
      <a:defRPr dirty="0" lang="en-US" sz="1800">
        <a:solidFill>
          <a:schemeClr val="tx1"/>
        </a:solidFill>
        <a:latin typeface="+mn-lt"/>
      </a:defRPr>
    </a:lvl2pPr>
    <a:lvl3pPr algn="l" lvl="2" marL="914400" rtl="false">
      <a:defRPr dirty="0" lang="en-US" sz="1800">
        <a:solidFill>
          <a:schemeClr val="tx1"/>
        </a:solidFill>
        <a:latin typeface="+mn-lt"/>
      </a:defRPr>
    </a:lvl3pPr>
    <a:lvl4pPr algn="l" lvl="3" marL="1371600" rtl="false">
      <a:defRPr dirty="0" lang="en-US" sz="1800">
        <a:solidFill>
          <a:schemeClr val="tx1"/>
        </a:solidFill>
        <a:latin typeface="+mn-lt"/>
      </a:defRPr>
    </a:lvl4pPr>
    <a:lvl5pPr algn="l" lvl="4" marL="1828800" rtl="false">
      <a:defRPr dirty="0" lang="en-US" sz="1800">
        <a:solidFill>
          <a:schemeClr val="tx1"/>
        </a:solidFill>
        <a:latin typeface="+mn-lt"/>
      </a:defRPr>
    </a:lvl5pPr>
    <a:lvl6pPr algn="l" lvl="5" marL="2286000" rtl="false">
      <a:defRPr dirty="0" lang="en-US" sz="1800">
        <a:solidFill>
          <a:schemeClr val="tx1"/>
        </a:solidFill>
        <a:latin typeface="+mn-lt"/>
      </a:defRPr>
    </a:lvl6pPr>
    <a:lvl7pPr algn="l" lvl="6" marL="2743200" rtl="false">
      <a:defRPr dirty="0" lang="en-US" sz="1800">
        <a:solidFill>
          <a:schemeClr val="tx1"/>
        </a:solidFill>
        <a:latin typeface="+mn-lt"/>
      </a:defRPr>
    </a:lvl7pPr>
    <a:lvl8pPr algn="l" lvl="7" marL="3200400" rtl="false">
      <a:defRPr dirty="0" lang="en-US" sz="1800">
        <a:solidFill>
          <a:schemeClr val="tx1"/>
        </a:solidFill>
        <a:latin typeface="+mn-lt"/>
      </a:defRPr>
    </a:lvl8pPr>
    <a:lvl9pPr algn="l" lvl="8" marL="3657600" rtl="false">
      <a:defRPr dirty="0" lang="en-US" sz="1800">
        <a:solidFill>
          <a:schemeClr val="tx1"/>
        </a:solidFill>
        <a:latin typeface="+mn-lt"/>
      </a:defRPr>
    </a:lvl9pPr>
  </p:defaultTextStyle>
</p:presentation>
</file>

<file path=ppt/presProps.xml><?xml version="1.0" encoding="utf-8"?>
<p:presentationPr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showPr showNarration="1">
    <p:sldAll/>
  </p:showPr>
</p:presentationPr>
</file>

<file path=ppt/tableStyles.xml><?xml version="1.0" encoding="utf-8"?>
<a:tblStyle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def="{5C22544A-7EE6-4342-B048-85BDC9FD1C3A}"/>
</file>

<file path=ppt/viewProps.xml><?xml version="1.0" encoding="utf-8"?>
<p:viewPr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normalViewPr showOutlineIcons="false">
    <p:restoredLeft sz="15620"/>
    <p:restoredTop sz="94660"/>
  </p:normalViewPr>
  <p:slideViewPr>
    <p:cSldViewPr>
      <p:cViewPr varScale="true">
        <p:scale>
          <a:sx d="100" n="73"/>
          <a:sy d="100" n="73"/>
        </p:scale>
        <p:origin x="-1110" y="-102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8028800" cy="780288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theme/theme1.xml" Type="http://schemas.openxmlformats.org/officeDocument/2006/relationships/theme"/><Relationship Id="rId3" Target="notesMasters/notesMaster1.xml" Type="http://schemas.openxmlformats.org/officeDocument/2006/relationships/notesMaster"/><Relationship Id="rId4" Target="theme/theme2.xml" Type="http://schemas.openxmlformats.org/officeDocument/2006/relationships/theme"/><Relationship Id="rId5" Target="slides/slide1.xml" Type="http://schemas.openxmlformats.org/officeDocument/2006/relationships/slide"/><Relationship Id="rId6" Target="slides/slide2.xml" Type="http://schemas.openxmlformats.org/officeDocument/2006/relationships/slide"/><Relationship Id="rId7" Target="slides/slide3.xml" Type="http://schemas.openxmlformats.org/officeDocument/2006/relationships/slide"/><Relationship Id="rId8" Target="slides/slide4.xml" Type="http://schemas.openxmlformats.org/officeDocument/2006/relationships/slide"/><Relationship Id="rId9" Target="slides/slide5.xml" Type="http://schemas.openxmlformats.org/officeDocument/2006/relationships/slide"/><Relationship Id="rId10" Target="slides/slide6.xml" Type="http://schemas.openxmlformats.org/officeDocument/2006/relationships/slide"/><Relationship Id="rId11" Target="slides/slide7.xml" Type="http://schemas.openxmlformats.org/officeDocument/2006/relationships/slide"/><Relationship Id="rId12" Target="slides/slide8.xml" Type="http://schemas.openxmlformats.org/officeDocument/2006/relationships/slide"/><Relationship Id="rId13" Target="slides/slide9.xml" Type="http://schemas.openxmlformats.org/officeDocument/2006/relationships/slide"/><Relationship Id="rId14" Target="slides/slide10.xml" Type="http://schemas.openxmlformats.org/officeDocument/2006/relationships/slide"/><Relationship Id="rId15" Target="slides/slide11.xml" Type="http://schemas.openxmlformats.org/officeDocument/2006/relationships/slide"/><Relationship Id="rId16" Target="slides/slide12.xml" Type="http://schemas.openxmlformats.org/officeDocument/2006/relationships/slide"/><Relationship Id="rId17" Target="slides/slide13.xml" Type="http://schemas.openxmlformats.org/officeDocument/2006/relationships/slide"/><Relationship Id="rId18" Target="slides/slide14.xml" Type="http://schemas.openxmlformats.org/officeDocument/2006/relationships/slide"/><Relationship Id="rId19" Target="tableStyles.xml" Type="http://schemas.openxmlformats.org/officeDocument/2006/relationships/tableStyles"/><Relationship Id="rId20" Target="fonts/font1.fntdata" Type="http://schemas.openxmlformats.org/officeDocument/2006/relationships/font"/><Relationship Id="rId21" Target="fonts/font2.fntdata" Type="http://schemas.openxmlformats.org/officeDocument/2006/relationships/font"/><Relationship Id="rId22" Target="fonts/font3.fntdata" Type="http://schemas.openxmlformats.org/officeDocument/2006/relationships/font"/><Relationship Id="rId23" Target="fonts/font4.fntdata" Type="http://schemas.openxmlformats.org/officeDocument/2006/relationships/font"/><Relationship Id="rId24" Target="fonts/font5.fntdata" Type="http://schemas.openxmlformats.org/officeDocument/2006/relationships/font"/><Relationship Id="rId25" Target="tags/tag6.xml" Type="http://schemas.openxmlformats.org/officeDocument/2006/relationships/tags"/><Relationship Id="rId26" Target="presProps.xml" Type="http://schemas.openxmlformats.org/officeDocument/2006/relationships/presProps"/><Relationship Id="rId27" Target="viewProps.xml" Type="http://schemas.openxmlformats.org/officeDocument/2006/relationships/viewProps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p="http://schemas.openxmlformats.org/presentationml/2006/main" xmlns:a="http://schemas.openxmlformats.org/drawing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4/4/17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!-- $Id$ -->
</file>

<file path=ppt/slideLayouts/_rels/slideLayout1.xml.rels><?xml version="1.0" encoding="UTF-8" standalone="yes"?><Relationships xmlns="http://schemas.openxmlformats.org/package/2006/relationships"><Relationship Id="rId2" Target="../media/image2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2" Target="../media/image3.png" Type="http://schemas.openxmlformats.org/officeDocument/2006/relationships/image"/><Relationship Id="rId3" Target="../tags/tag4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2" Target="../media/image3.png" Type="http://schemas.openxmlformats.org/officeDocument/2006/relationships/image"/><Relationship Id="rId3" Target="../tags/tag5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2" Target="../media/image2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2" Target="../media/image9.png" Type="http://schemas.openxmlformats.org/officeDocument/2006/relationships/image"/><Relationship Id="rId3" Target="../tags/tag2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2" Target="../media/image3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2" Target="../media/image3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2" Target="../media/image9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2" Target="../media/image4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2" Target="../media/image5.jpg" Type="http://schemas.openxmlformats.org/officeDocument/2006/relationships/image"/><Relationship Id="rId3" Target="../media/image6.jpg" Type="http://schemas.openxmlformats.org/officeDocument/2006/relationships/image"/><Relationship Id="rId4" Target="../media/image7.jpg" Type="http://schemas.openxmlformats.org/officeDocument/2006/relationships/image"/><Relationship Id="rId5" Target="../media/image8.jpg" Type="http://schemas.openxmlformats.org/officeDocument/2006/relationships/image"/><Relationship Id="rId6" Target="../media/image3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2" Target="../media/image3.png" Type="http://schemas.openxmlformats.org/officeDocument/2006/relationships/image"/><Relationship Id="rId3" Target="../tags/tag3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true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D7B6EA42-0B4E-4645-A9C4-5BA74E857386}">
                <a16:creationId xmlns:a16="http://schemas.microsoft.com/office/drawing/2010/main" id="{7447D16D-F0E8-4419-819C-2CD271F6E675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1352550" y="1248288"/>
            <a:ext cx="6436178" cy="1401068"/>
          </a:xfrm>
          <a:prstGeom prst="rect">
            <a:avLst/>
          </a:prstGeom>
        </p:spPr>
        <p:txBody>
          <a:bodyPr rtlCol="0"/>
          <a:lstStyle>
            <a:lvl1pPr algn="ctr" lvl="0">
              <a:defRPr dirty="0" lang="en-US" sz="4400"/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Subtitle 2">
            <a:extLst>
              <a:ext uri="{36549DD0-C1DB-4717-BCEC-E33DDEF98E10}">
                <a16:creationId xmlns:a16="http://schemas.microsoft.com/office/drawing/2010/main" id="{25EA41E9-30D0-468D-A215-D0FF8966A87D}"/>
              </a:ext>
            </a:extLst>
          </p:cNvPr>
          <p:cNvSpPr>
            <a:spLocks noGrp="true"/>
          </p:cNvSpPr>
          <p:nvPr>
            <p:ph idx="1" type="subTitle"/>
          </p:nvPr>
        </p:nvSpPr>
        <p:spPr>
          <a:xfrm rot="0">
            <a:off x="1352550" y="2733675"/>
            <a:ext cx="6436178" cy="477595"/>
          </a:xfrm>
          <a:prstGeom prst="rect">
            <a:avLst/>
          </a:prstGeom>
          <a:ln cap="flat" w="9525">
            <a:noFill/>
            <a:prstDash val="lgDashDotDot"/>
            <a:round/>
          </a:ln>
        </p:spPr>
        <p:txBody>
          <a:bodyPr anchor="t" bIns="0" lIns="0" rIns="0" rtlCol="0" tIns="0" vert="horz">
            <a:noAutofit/>
          </a:bodyPr>
          <a:lstStyle>
            <a:lvl1pPr algn="ctr" indent="0" lvl="0" marL="0">
              <a:lnSpc>
                <a:spcPct val="100000"/>
              </a:lnSpc>
              <a:spcBef>
                <a:spcPts val="0"/>
              </a:spcBef>
              <a:buNone/>
              <a:defRPr b="0" baseline="0" cap="all" dirty="0" i="0" lang="en-US" sz="1600">
                <a:solidFill>
                  <a:schemeClr val="tx2"/>
                </a:solidFill>
                <a:latin typeface="+mn-lt"/>
              </a:defRPr>
            </a:lvl1pPr>
            <a:lvl2pPr algn="ctr" indent="0" lvl="1" marL="4572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algn="ctr" indent="0" lvl="2" marL="9144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algn="ctr" indent="0" lvl="3" marL="13716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algn="ctr" indent="0" lvl="4" marL="18288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algn="ctr" indent="0" lvl="5" marL="22860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algn="ctr" indent="0" lvl="6" marL="27432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algn="ctr" indent="0" lvl="7" marL="32004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algn="ctr" indent="0" lvl="8" marL="36576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pPr/>
            <a:r>
              <a:rPr dirty="0" lang="en-US"/>
              <a:t>Click to edit Master subtitle style</a:t>
            </a:r>
            <a:endParaRPr dirty="0" lang="en-US"/>
          </a:p>
        </p:txBody>
      </p:sp>
      <p:sp>
        <p:nvSpPr>
          <p:cNvPr id="4" name="Footer Placeholder 4">
            <a:extLst>
              <a:ext uri="{3E68A073-23F1-412D-9531-C0C9527CFC47}">
                <a16:creationId xmlns:a16="http://schemas.microsoft.com/office/drawing/2010/main" id="{F16E0ADF-EC07-4BCA-92BC-E6AA518D7407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5" name="Date Placeholder 3">
            <a:extLst>
              <a:ext uri="{D401E5CD-D785-4930-9ED9-EAE0604FFE61}">
                <a16:creationId xmlns:a16="http://schemas.microsoft.com/office/drawing/2010/main" id="{4BF81BB9-03E8-43F9-801C-A1491D08222A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pic>
        <p:nvPicPr>
          <p:cNvPr id="6" name="">
            <a:extLst>
              <a:ext uri="{1D76B4BC-A2FA-4B53-9027-B849146BBAB2}">
                <a16:creationId xmlns:a16="http://schemas.microsoft.com/office/drawing/2010/main" id="{E15E2B80-F486-4732-B0F3-DB9A2727CA9A}"/>
              </a:ext>
            </a:extLst>
          </p:cNvPr>
          <p:cNvPicPr>
            <a:picLocks noChangeAspect="true"/>
          </p:cNvPicPr>
          <p:nvPr/>
        </p:nvPicPr>
        <p:blipFill>
          <a:blip r:embed="rId2">
            <a:alphaModFix amt="90000"/>
          </a:blip>
          <a:srcRect b="0" l="4260" r="0" t="10300"/>
          <a:stretch>
            <a:fillRect/>
          </a:stretch>
        </p:blipFill>
        <p:spPr>
          <a:xfrm flipH="false" flipV="false" rot="0">
            <a:off x="0" y="-4742"/>
            <a:ext cx="1998295" cy="1367506"/>
          </a:xfrm>
          <a:prstGeom prst="rect">
            <a:avLst/>
          </a:prstGeom>
          <a:noFill/>
        </p:spPr>
      </p:pic>
      <p:pic>
        <p:nvPicPr>
          <p:cNvPr id="7" name="">
            <a:extLst>
              <a:ext uri="{7FBDF41C-5526-4E4A-B0AD-ABAE343B38BD}">
                <a16:creationId xmlns:a16="http://schemas.microsoft.com/office/drawing/2010/main" id="{B3EDA0BA-59A5-45CC-9DB0-CE082E0E391A}"/>
              </a:ext>
            </a:extLst>
          </p:cNvPr>
          <p:cNvPicPr>
            <a:picLocks noChangeAspect="true"/>
          </p:cNvPicPr>
          <p:nvPr/>
        </p:nvPicPr>
        <p:blipFill>
          <a:blip r:embed="rId2">
            <a:alphaModFix amt="90000"/>
          </a:blip>
          <a:srcRect b="0" l="4260" r="0" t="10300"/>
          <a:stretch>
            <a:fillRect/>
          </a:stretch>
        </p:blipFill>
        <p:spPr>
          <a:xfrm flipH="false" flipV="false" rot="10800000">
            <a:off x="7143750" y="3771900"/>
            <a:ext cx="1998295" cy="1367506"/>
          </a:xfrm>
          <a:prstGeom prst="rect">
            <a:avLst/>
          </a:prstGeom>
          <a:noFill/>
        </p:spPr>
      </p:pic>
      <p:sp>
        <p:nvSpPr>
          <p:cNvPr id="8" name="Slide Number Placeholder 5">
            <a:extLst>
              <a:ext uri="{E5BDAD5E-F49A-4D65-80A3-72BDB818F426}">
                <a16:creationId xmlns:a16="http://schemas.microsoft.com/office/drawing/2010/main" id="{251CF65C-1EA5-4319-B8B7-AE4E964D3373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</p:spTree>
    <p:extLst>
      <p:ext uri="{E20C16A8-F3C8-46FA-89F1-E765CBB03BDB}">
        <p14:creationId xmlns:p14="http://schemas.microsoft.com/office/powerpoint/2010/main" val="1681512967330"/>
      </p:ext>
    </p:extLst>
  </p:cSld>
  <p:clrMapOvr>
    <a:masterClrMapping/>
  </p:clrMapOvr>
  <p:transition spd="slow">
    <p:fade thruBlk="false"/>
  </p:transition>
</p:sldLayout>
</file>

<file path=ppt/slideLayouts/slideLayout10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userDrawn="1">
  <p:cSld name="Title,Text,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>
            <a:extLst>
              <a:ext uri="{229A2A15-552C-4F74-9661-3DED840B40D4}">
                <a16:creationId xmlns:a16="http://schemas.microsoft.com/office/drawing/2010/main" id="{8310772E-4E96-434E-9E4B-357BF6EF7125}"/>
              </a:ext>
            </a:extLst>
          </p:cNvPr>
          <p:cNvSpPr/>
          <p:nvPr/>
        </p:nvSpPr>
        <p:spPr>
          <a:xfrm rot="0">
            <a:off x="6118686" y="1441035"/>
            <a:ext cx="2143125" cy="2238375"/>
          </a:xfrm>
          <a:prstGeom prst="rect">
            <a:avLst/>
          </a:prstGeom>
          <a:noFill/>
          <a:ln cap="flat" w="6350">
            <a:solidFill>
              <a:schemeClr val="bg2">
                <a:lumMod val="95000"/>
              </a:schemeClr>
            </a:solidFill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>
                <a:latin typeface="+mn-lt"/>
              </a:rPr>
              <a:t/>
            </a:r>
            <a:endParaRPr dirty="0" lang="en-US">
              <a:latin typeface="+mn-lt"/>
            </a:endParaRPr>
          </a:p>
        </p:txBody>
      </p:sp>
      <p:sp>
        <p:nvSpPr>
          <p:cNvPr id="3" name="Rectangle 14">
            <a:extLst>
              <a:ext uri="{AB8C9DF1-24C6-4708-8E84-186530E352AD}">
                <a16:creationId xmlns:a16="http://schemas.microsoft.com/office/drawing/2010/main" id="{516F60BC-A1CD-420B-996F-9103A682874E}"/>
              </a:ext>
            </a:extLst>
          </p:cNvPr>
          <p:cNvSpPr/>
          <p:nvPr/>
        </p:nvSpPr>
        <p:spPr>
          <a:xfrm rot="0">
            <a:off x="3495675" y="1452562"/>
            <a:ext cx="2143125" cy="2238375"/>
          </a:xfrm>
          <a:prstGeom prst="rect">
            <a:avLst/>
          </a:prstGeom>
          <a:noFill/>
          <a:ln cap="flat" w="6350">
            <a:solidFill>
              <a:schemeClr val="bg2">
                <a:lumMod val="95000"/>
              </a:schemeClr>
            </a:solidFill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>
                <a:latin typeface="+mn-lt"/>
              </a:rPr>
              <a:t/>
            </a:r>
            <a:endParaRPr dirty="0" lang="en-US">
              <a:latin typeface="+mn-lt"/>
            </a:endParaRPr>
          </a:p>
        </p:txBody>
      </p:sp>
      <p:sp>
        <p:nvSpPr>
          <p:cNvPr id="4" name="Rectangle 14">
            <a:extLst>
              <a:ext uri="{E009D2BC-A475-4669-BED8-40EDF99BE38A}">
                <a16:creationId xmlns:a16="http://schemas.microsoft.com/office/drawing/2010/main" id="{B1038948-D927-4662-93D8-7419BEBC6CA2}"/>
              </a:ext>
            </a:extLst>
          </p:cNvPr>
          <p:cNvSpPr/>
          <p:nvPr/>
        </p:nvSpPr>
        <p:spPr>
          <a:xfrm rot="0">
            <a:off x="876300" y="1457325"/>
            <a:ext cx="2143125" cy="2235656"/>
          </a:xfrm>
          <a:prstGeom prst="rect">
            <a:avLst/>
          </a:prstGeom>
          <a:noFill/>
          <a:ln cap="flat" w="6350">
            <a:solidFill>
              <a:schemeClr val="bg2">
                <a:lumMod val="95000"/>
              </a:schemeClr>
            </a:solidFill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>
                <a:latin typeface="+mn-lt"/>
              </a:rPr>
              <a:t/>
            </a:r>
            <a:endParaRPr dirty="0" lang="en-US">
              <a:latin typeface="+mn-lt"/>
            </a:endParaRPr>
          </a:p>
        </p:txBody>
      </p:sp>
      <p:cxnSp>
        <p:nvCxnSpPr>
          <p:cNvPr id="5" name="Straight Connector 4">
            <a:extLst>
              <a:ext uri="{03059365-5DD3-479F-AA72-517C0C15CE33}">
                <a16:creationId xmlns:a16="http://schemas.microsoft.com/office/drawing/2010/main" id="{F9661427-B1BE-4B1A-8DAF-1E8C4D0D4205}"/>
              </a:ext>
            </a:extLst>
          </p:cNvPr>
          <p:cNvCxnSpPr/>
          <p:nvPr/>
        </p:nvCxnSpPr>
        <p:spPr>
          <a:xfrm flipH="true" flipV="true" rot="10800000">
            <a:off x="856533" y="1200150"/>
            <a:ext cx="7404730" cy="0"/>
          </a:xfrm>
          <a:prstGeom prst="line">
            <a:avLst/>
          </a:prstGeom>
          <a:ln cap="flat" w="6350">
            <a:solidFill>
              <a:schemeClr val="bg1">
                <a:alpha val="60000"/>
              </a:schemeClr>
            </a:solidFill>
            <a:prstDash val="lgDashDotDot"/>
            <a:round/>
            <a:headEnd len="sm" type="none" w="lg"/>
            <a:tailEnd len="sm" type="none" w="sm"/>
          </a:ln>
          <a:effectLst>
            <a:outerShdw blurRad="0" dir="2700000" dist="0">
              <a:srgbClr val="3f3f3f">
                <a:alpha val="39999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">
            <a:extLst>
              <a:ext uri="{F769972D-294F-487B-B5DE-5957D808C320}">
                <a16:creationId xmlns:a16="http://schemas.microsoft.com/office/drawing/2010/main" id="{BF673B6B-6B6F-453D-84C7-426D05BA7F6C}"/>
              </a:ext>
            </a:extLst>
          </p:cNvPr>
          <p:cNvPicPr>
            <a:picLocks noChangeAspect="true"/>
          </p:cNvPicPr>
          <p:nvPr/>
        </p:nvPicPr>
        <p:blipFill>
          <a:blip r:embed="rId2">
            <a:alphaModFix amt="12000"/>
          </a:blip>
          <a:srcRect b="41180" l="0" r="0" t="0"/>
          <a:stretch>
            <a:fillRect/>
          </a:stretch>
        </p:blipFill>
        <p:spPr>
          <a:xfrm flipH="false" flipV="false" rot="0">
            <a:off x="-105544" y="4581525"/>
            <a:ext cx="9355088" cy="570634"/>
          </a:xfrm>
          <a:prstGeom prst="rect">
            <a:avLst/>
          </a:prstGeom>
          <a:noFill/>
        </p:spPr>
      </p:pic>
      <p:sp>
        <p:nvSpPr>
          <p:cNvPr id="7" name="Title 1">
            <a:extLst>
              <a:ext uri="{D010772A-CDCE-467C-92BD-7DA19609A037}">
                <a16:creationId xmlns:a16="http://schemas.microsoft.com/office/drawing/2010/main" id="{4E447F54-E2AE-40ED-AFE9-D1695C73AEE8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8" name="Picture Placeholder 2">
            <a:extLst>
              <a:ext uri="{C4934943-FD29-4903-88E1-F1D254EFA847}">
                <a16:creationId xmlns:a16="http://schemas.microsoft.com/office/drawing/2010/main" id="{BCAA29DA-B116-4403-A5D1-E432545D2E5B}"/>
              </a:ext>
            </a:extLst>
          </p:cNvPr>
          <p:cNvSpPr>
            <a:spLocks noGrp="true"/>
          </p:cNvSpPr>
          <p:nvPr>
            <p:ph idx="1" type="pic"/>
          </p:nvPr>
        </p:nvSpPr>
        <p:spPr>
          <a:xfrm rot="0">
            <a:off x="952500" y="1533525"/>
            <a:ext cx="2000250" cy="2095500"/>
          </a:xfrm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9" name="Content Placeholder 2">
            <a:extLst>
              <a:ext uri="{BEA1E1E5-2634-4982-8F6D-1784BD8D55AA}">
                <a16:creationId xmlns:a16="http://schemas.microsoft.com/office/drawing/2010/main" id="{26111F5E-F352-4181-8B10-4807A3CAA279}"/>
              </a:ext>
            </a:extLst>
          </p:cNvPr>
          <p:cNvSpPr>
            <a:spLocks noGrp="true"/>
          </p:cNvSpPr>
          <p:nvPr>
            <p:ph idx="2" type="body"/>
          </p:nvPr>
        </p:nvSpPr>
        <p:spPr>
          <a:xfrm rot="0">
            <a:off x="894633" y="3857625"/>
            <a:ext cx="2133600" cy="635269"/>
          </a:xfrm>
          <a:prstGeom prst="rect">
            <a:avLst/>
          </a:prstGeom>
          <a:solidFill>
            <a:schemeClr val="bg2">
              <a:alpha val="39999"/>
              <a:lumMod val="95000"/>
            </a:schemeClr>
          </a:solidFill>
        </p:spPr>
        <p:txBody>
          <a:bodyPr anchor="ctr" bIns="95250" lIns="95250" rtlCol="0" tIns="95250" vert="horz">
            <a:normAutofit/>
          </a:bodyPr>
          <a:lstStyle>
            <a:lvl1pPr algn="ctr" indent="0" lvl="0" marL="0">
              <a:lnSpc>
                <a:spcPct val="100000"/>
              </a:lnSpc>
              <a:buFont typeface="Arial"/>
              <a:buNone/>
              <a:defRPr dirty="0" lang="en-US" sz="1200">
                <a:solidFill>
                  <a:schemeClr val="tx1"/>
                </a:solidFill>
                <a:latin typeface="Titillium Web-light"/>
              </a:defRPr>
            </a:lvl1pPr>
            <a:lvl2pPr lvl="1">
              <a:lnSpc>
                <a:spcPct val="129000"/>
              </a:lnSpc>
              <a:defRPr dirty="0" lang="en-US"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dirty="0" i="0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0" name="Picture Placeholder 2">
            <a:extLst>
              <a:ext uri="{FE7AA928-EC61-4100-9E15-7044478A80B2}">
                <a16:creationId xmlns:a16="http://schemas.microsoft.com/office/drawing/2010/main" id="{98C02822-95C6-46D8-8F0C-DCC94A382DC4}"/>
              </a:ext>
            </a:extLst>
          </p:cNvPr>
          <p:cNvSpPr>
            <a:spLocks noGrp="true"/>
          </p:cNvSpPr>
          <p:nvPr>
            <p:ph idx="3" type="pic"/>
          </p:nvPr>
        </p:nvSpPr>
        <p:spPr>
          <a:xfrm rot="0">
            <a:off x="3571875" y="1528762"/>
            <a:ext cx="2000250" cy="2095500"/>
          </a:xfrm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11" name="Content Placeholder 2">
            <a:extLst>
              <a:ext uri="{16DC3F09-C1CC-4DD2-83E5-4E1D92DE57D4}">
                <a16:creationId xmlns:a16="http://schemas.microsoft.com/office/drawing/2010/main" id="{E26D1D61-5F8C-45EB-967C-B0E27C840026}"/>
              </a:ext>
            </a:extLst>
          </p:cNvPr>
          <p:cNvSpPr>
            <a:spLocks noGrp="true"/>
          </p:cNvSpPr>
          <p:nvPr>
            <p:ph idx="4" type="body"/>
          </p:nvPr>
        </p:nvSpPr>
        <p:spPr>
          <a:xfrm rot="0">
            <a:off x="3495675" y="3857625"/>
            <a:ext cx="2143125" cy="635269"/>
          </a:xfrm>
          <a:prstGeom prst="rect">
            <a:avLst/>
          </a:prstGeom>
          <a:solidFill>
            <a:schemeClr val="bg2">
              <a:alpha val="39999"/>
              <a:lumMod val="95000"/>
            </a:schemeClr>
          </a:solidFill>
        </p:spPr>
        <p:txBody>
          <a:bodyPr anchor="ctr" bIns="95250" lIns="95250" rtlCol="0" tIns="95250" vert="horz">
            <a:normAutofit/>
          </a:bodyPr>
          <a:lstStyle>
            <a:lvl1pPr algn="ctr" indent="0" lvl="0" marL="0">
              <a:lnSpc>
                <a:spcPct val="100000"/>
              </a:lnSpc>
              <a:buFont typeface="Arial"/>
              <a:buNone/>
              <a:defRPr dirty="0" lang="en-US" sz="1200">
                <a:solidFill>
                  <a:schemeClr val="tx1"/>
                </a:solidFill>
                <a:latin typeface="Titillium Web-light"/>
              </a:defRPr>
            </a:lvl1pPr>
            <a:lvl2pPr lvl="1">
              <a:lnSpc>
                <a:spcPct val="129000"/>
              </a:lnSpc>
              <a:defRPr dirty="0" lang="en-US"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dirty="0" i="0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2" name="Picture Placeholder 2">
            <a:extLst>
              <a:ext uri="{5CEEC318-193D-4E93-ACBE-4A01CC329610}">
                <a16:creationId xmlns:a16="http://schemas.microsoft.com/office/drawing/2010/main" id="{46EB4056-5F54-4BA6-8B17-87E13FA8D6DA}"/>
              </a:ext>
            </a:extLst>
          </p:cNvPr>
          <p:cNvSpPr>
            <a:spLocks noGrp="true"/>
          </p:cNvSpPr>
          <p:nvPr>
            <p:ph idx="5" type="pic"/>
          </p:nvPr>
        </p:nvSpPr>
        <p:spPr>
          <a:xfrm rot="0">
            <a:off x="6194886" y="1517235"/>
            <a:ext cx="2000250" cy="2095500"/>
          </a:xfrm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13" name="Content Placeholder 2">
            <a:extLst>
              <a:ext uri="{5BA1E837-E235-4D14-B9A7-BFC246AE5453}">
                <a16:creationId xmlns:a16="http://schemas.microsoft.com/office/drawing/2010/main" id="{480F29CE-D329-4CA3-B28A-DBA5F3BDB10C}"/>
              </a:ext>
            </a:extLst>
          </p:cNvPr>
          <p:cNvSpPr>
            <a:spLocks noGrp="true"/>
          </p:cNvSpPr>
          <p:nvPr>
            <p:ph idx="6" type="body"/>
          </p:nvPr>
        </p:nvSpPr>
        <p:spPr>
          <a:xfrm rot="0">
            <a:off x="6121586" y="3857625"/>
            <a:ext cx="2136588" cy="635269"/>
          </a:xfrm>
          <a:prstGeom prst="rect">
            <a:avLst/>
          </a:prstGeom>
          <a:solidFill>
            <a:schemeClr val="bg2">
              <a:alpha val="39999"/>
              <a:lumMod val="95000"/>
            </a:schemeClr>
          </a:solidFill>
        </p:spPr>
        <p:txBody>
          <a:bodyPr anchor="ctr" bIns="95250" lIns="95250" rtlCol="0" tIns="95250" vert="horz">
            <a:normAutofit/>
          </a:bodyPr>
          <a:lstStyle>
            <a:lvl1pPr algn="ctr" indent="0" lvl="0" marL="0">
              <a:lnSpc>
                <a:spcPct val="100000"/>
              </a:lnSpc>
              <a:buFont typeface="Arial"/>
              <a:buNone/>
              <a:defRPr dirty="0" lang="en-US" sz="1200">
                <a:solidFill>
                  <a:schemeClr val="tx1"/>
                </a:solidFill>
                <a:latin typeface="Titillium Web-light"/>
              </a:defRPr>
            </a:lvl1pPr>
            <a:lvl2pPr lvl="1">
              <a:lnSpc>
                <a:spcPct val="129000"/>
              </a:lnSpc>
              <a:defRPr dirty="0" lang="en-US"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dirty="0" i="0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4" name="Slide Number Placeholder 4">
            <a:extLst>
              <a:ext uri="{EB488E8B-1CFE-4DA2-B5AD-6654BCE396EA}">
                <a16:creationId xmlns:a16="http://schemas.microsoft.com/office/drawing/2010/main" id="{D8557757-A92F-40CC-AFE2-96AB47403471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15" name="Footer Placeholder 3">
            <a:extLst>
              <a:ext uri="{DE77DA52-7519-4C22-8B09-A9BB2E5026BF}">
                <a16:creationId xmlns:a16="http://schemas.microsoft.com/office/drawing/2010/main" id="{5B7C03A8-B174-453C-89DE-F7C952A9F4F9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6" name="Date Placeholder 1">
            <a:extLst>
              <a:ext uri="{2B66C42C-C5E4-478A-8F4A-1F12B7D52E4D}">
                <a16:creationId xmlns:a16="http://schemas.microsoft.com/office/drawing/2010/main" id="{14FD0376-E1B8-4AB4-8088-6374CD97C3B2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pic>
        <p:nvPicPr>
          <p:cNvPr id="17" name="">
            <a:extLst>
              <a:ext uri="{B2E732C2-37C3-43B9-AEDA-0B376B60E6A5}">
                <a16:creationId xmlns:a16="http://schemas.microsoft.com/office/drawing/2010/main" id="{A5A847B7-5A77-4648-8583-E8D5A4FEF716}"/>
              </a:ext>
            </a:extLst>
          </p:cNvPr>
          <p:cNvPicPr>
            <a:picLocks noChangeAspect="true"/>
          </p:cNvPicPr>
          <p:nvPr/>
        </p:nvPicPr>
        <p:blipFill>
          <a:blip r:embed="rId2">
            <a:alphaModFix amt="12000"/>
          </a:blip>
          <a:srcRect b="0" l="0" r="0" t="50000"/>
          <a:stretch>
            <a:fillRect/>
          </a:stretch>
        </p:blipFill>
        <p:spPr>
          <a:xfrm flipH="false" flipV="false" rot="0">
            <a:off x="-85725" y="-9525"/>
            <a:ext cx="9220200" cy="476250"/>
          </a:xfrm>
          <a:prstGeom prst="rect">
            <a:avLst/>
          </a:prstGeom>
          <a:noFill/>
        </p:spPr>
      </p:pic>
    </p:spTree>
    <p:custDataLst>
      <p:tags r:id="rId3"/>
    </p:custDataLst>
    <p:extLst>
      <p:ext uri="{63C1ACB9-A07D-4F7D-A59C-68E765CD42B2}">
        <p14:creationId xmlns:p14="http://schemas.microsoft.com/office/powerpoint/2010/main" val="1681512967344"/>
      </p:ext>
    </p:extLst>
  </p:cSld>
  <p:clrMapOvr>
    <a:masterClrMapping/>
  </p:clrMapOvr>
  <p:transition spd="slow">
    <p:fade thruBlk="false"/>
  </p:transition>
</p:sldLayout>
</file>

<file path=ppt/slideLayouts/slideLayout11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userDrawn="1">
  <p:cSld name="Title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false" id="2" name="Title 1">
            <a:extLst>
              <a:ext uri="{27F8E114-4323-4519-8835-43F4FA556578}">
                <a16:creationId xmlns:a16="http://schemas.microsoft.com/office/drawing/2010/main" id="{7AD2E0E4-3D83-4C2C-B6BC-A33EE9FE5AAE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hidden="false" id="3" name="Picture Placeholder 2">
            <a:extLst>
              <a:ext uri="{55A3A896-EA8B-4860-A834-1BC67B2EDE3E}">
                <a16:creationId xmlns:a16="http://schemas.microsoft.com/office/drawing/2010/main" id="{BA82EFD2-497F-434F-A9B7-D4A58F52C524}"/>
              </a:ext>
            </a:extLst>
          </p:cNvPr>
          <p:cNvSpPr>
            <a:spLocks noGrp="true"/>
          </p:cNvSpPr>
          <p:nvPr>
            <p:ph idx="1" type="pic"/>
          </p:nvPr>
        </p:nvSpPr>
        <p:spPr>
          <a:xfrm rot="0">
            <a:off x="949328" y="1512890"/>
            <a:ext cx="2185266" cy="1373187"/>
          </a:xfrm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4" name="Rectangle 14">
            <a:extLst>
              <a:ext uri="{27EE825C-FA2C-4B55-B8FB-7487B7B1F0F0}">
                <a16:creationId xmlns:a16="http://schemas.microsoft.com/office/drawing/2010/main" id="{CAE489A3-E40F-436A-BDAE-A6DCB5FDB9CA}"/>
              </a:ext>
            </a:extLst>
          </p:cNvPr>
          <p:cNvSpPr/>
          <p:nvPr/>
        </p:nvSpPr>
        <p:spPr>
          <a:xfrm rot="0">
            <a:off x="889003" y="1455740"/>
            <a:ext cx="2305049" cy="1487487"/>
          </a:xfrm>
          <a:prstGeom prst="rect">
            <a:avLst/>
          </a:prstGeom>
          <a:noFill/>
          <a:ln cap="flat" w="6350">
            <a:solidFill>
              <a:schemeClr val="bg2">
                <a:alpha val="100000"/>
                <a:lumMod val="95000"/>
              </a:schemeClr>
            </a:solidFill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>
                <a:latin typeface="+mn-lt"/>
              </a:rPr>
              <a:t/>
            </a:r>
            <a:endParaRPr dirty="0" lang="en-US">
              <a:latin typeface="+mn-lt"/>
            </a:endParaRPr>
          </a:p>
        </p:txBody>
      </p:sp>
      <p:sp>
        <p:nvSpPr>
          <p:cNvPr id="5" name="Rectangle 17">
            <a:extLst>
              <a:ext uri="{4C505552-0B2C-429B-B71A-6AD72BC2F704}">
                <a16:creationId xmlns:a16="http://schemas.microsoft.com/office/drawing/2010/main" id="{54AAEB27-C731-4CAD-8232-3ADFF3DD0845}"/>
              </a:ext>
            </a:extLst>
          </p:cNvPr>
          <p:cNvSpPr/>
          <p:nvPr/>
        </p:nvSpPr>
        <p:spPr>
          <a:xfrm rot="0">
            <a:off x="3365068" y="1455739"/>
            <a:ext cx="2478264" cy="3143250"/>
          </a:xfrm>
          <a:prstGeom prst="rect">
            <a:avLst/>
          </a:prstGeom>
          <a:noFill/>
          <a:ln cap="flat" w="6350">
            <a:solidFill>
              <a:schemeClr val="bg2">
                <a:alpha val="100000"/>
                <a:lumMod val="95000"/>
              </a:schemeClr>
            </a:solidFill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>
                <a:latin typeface="+mn-lt"/>
              </a:rPr>
              <a:t/>
            </a:r>
            <a:endParaRPr dirty="0" lang="en-US">
              <a:latin typeface="+mn-lt"/>
            </a:endParaRPr>
          </a:p>
        </p:txBody>
      </p:sp>
      <p:sp>
        <p:nvSpPr>
          <p:cNvPr hidden="false" id="6" name="Picture Placeholder 2">
            <a:extLst>
              <a:ext uri="{72103AC2-A2A3-43F1-9481-2EFA994CB5D6}">
                <a16:creationId xmlns:a16="http://schemas.microsoft.com/office/drawing/2010/main" id="{C1BACDF7-113F-499F-9DE9-8A48F5094640}"/>
              </a:ext>
            </a:extLst>
          </p:cNvPr>
          <p:cNvSpPr>
            <a:spLocks noGrp="true"/>
          </p:cNvSpPr>
          <p:nvPr>
            <p:ph idx="2" type="pic"/>
          </p:nvPr>
        </p:nvSpPr>
        <p:spPr>
          <a:xfrm rot="0">
            <a:off x="3422218" y="1512887"/>
            <a:ext cx="2361656" cy="3035735"/>
          </a:xfrm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hidden="false" id="7" name="Picture Placeholder 2">
            <a:extLst>
              <a:ext uri="{37231E84-8DF2-418F-9D03-CF7B6259183D}">
                <a16:creationId xmlns:a16="http://schemas.microsoft.com/office/drawing/2010/main" id="{0CF07A15-7203-48C3-A660-D9ADEF05A1D1}"/>
              </a:ext>
            </a:extLst>
          </p:cNvPr>
          <p:cNvSpPr>
            <a:spLocks noGrp="true"/>
          </p:cNvSpPr>
          <p:nvPr>
            <p:ph idx="3" type="pic"/>
          </p:nvPr>
        </p:nvSpPr>
        <p:spPr>
          <a:xfrm rot="0">
            <a:off x="949328" y="3175435"/>
            <a:ext cx="2185266" cy="1373187"/>
          </a:xfrm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8" name="Rectangle 26">
            <a:extLst>
              <a:ext uri="{144159EE-84E2-42B1-BBE5-888B44665085}">
                <a16:creationId xmlns:a16="http://schemas.microsoft.com/office/drawing/2010/main" id="{A9CEDF04-BBD2-4B30-9CCD-4BA2DA6B1AD3}"/>
              </a:ext>
            </a:extLst>
          </p:cNvPr>
          <p:cNvSpPr/>
          <p:nvPr/>
        </p:nvSpPr>
        <p:spPr>
          <a:xfrm rot="0">
            <a:off x="889003" y="3118285"/>
            <a:ext cx="2305049" cy="1487487"/>
          </a:xfrm>
          <a:prstGeom prst="rect">
            <a:avLst/>
          </a:prstGeom>
          <a:noFill/>
          <a:ln cap="flat" w="6350">
            <a:solidFill>
              <a:schemeClr val="bg2">
                <a:alpha val="100000"/>
                <a:lumMod val="95000"/>
              </a:schemeClr>
            </a:solidFill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>
                <a:latin typeface="+mn-lt"/>
              </a:rPr>
              <a:t/>
            </a:r>
            <a:endParaRPr dirty="0" lang="en-US">
              <a:latin typeface="+mn-lt"/>
            </a:endParaRPr>
          </a:p>
        </p:txBody>
      </p:sp>
      <p:sp>
        <p:nvSpPr>
          <p:cNvPr id="9" name="Rectangle 12">
            <a:extLst>
              <a:ext uri="{22D5811A-6B43-474B-99C4-45D96B5E2ADE}">
                <a16:creationId xmlns:a16="http://schemas.microsoft.com/office/drawing/2010/main" id="{E2D06C46-0A59-4E7F-BA18-217A7E104457}"/>
              </a:ext>
            </a:extLst>
          </p:cNvPr>
          <p:cNvSpPr/>
          <p:nvPr/>
        </p:nvSpPr>
        <p:spPr>
          <a:xfrm rot="0">
            <a:off x="6010274" y="1457325"/>
            <a:ext cx="2286000" cy="3143250"/>
          </a:xfrm>
          <a:prstGeom prst="rect">
            <a:avLst/>
          </a:prstGeom>
          <a:noFill/>
          <a:ln cap="flat" w="6350">
            <a:solidFill>
              <a:schemeClr val="bg2">
                <a:alpha val="100000"/>
                <a:lumMod val="95000"/>
              </a:schemeClr>
            </a:solidFill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>
                <a:latin typeface="+mn-lt"/>
              </a:rPr>
              <a:t/>
            </a:r>
            <a:endParaRPr dirty="0" lang="en-US">
              <a:latin typeface="+mn-lt"/>
            </a:endParaRPr>
          </a:p>
        </p:txBody>
      </p:sp>
      <p:sp>
        <p:nvSpPr>
          <p:cNvPr hidden="false" id="10" name="Picture Placeholder 2">
            <a:extLst>
              <a:ext uri="{C4B7DAF0-F752-4041-B645-4BA644D6DE4C}">
                <a16:creationId xmlns:a16="http://schemas.microsoft.com/office/drawing/2010/main" id="{6EBB5643-48A7-491D-9907-5FAB48C86E2E}"/>
              </a:ext>
            </a:extLst>
          </p:cNvPr>
          <p:cNvSpPr>
            <a:spLocks noGrp="true"/>
          </p:cNvSpPr>
          <p:nvPr>
            <p:ph idx="4" type="pic"/>
          </p:nvPr>
        </p:nvSpPr>
        <p:spPr>
          <a:xfrm rot="0">
            <a:off x="6086474" y="1514475"/>
            <a:ext cx="2129823" cy="3026712"/>
          </a:xfrm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11" name="Slide Number Placeholder 4">
            <a:extLst>
              <a:ext uri="{6995B781-A2D1-4E77-BAE2-54B22C0FB283}">
                <a16:creationId xmlns:a16="http://schemas.microsoft.com/office/drawing/2010/main" id="{61A13EFA-8B14-43A5-A148-552B17638C5A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12" name="Footer Placeholder 3">
            <a:extLst>
              <a:ext uri="{2973422E-A358-4F9E-AAD5-79E8E55B11B6}">
                <a16:creationId xmlns:a16="http://schemas.microsoft.com/office/drawing/2010/main" id="{768FC786-6862-469B-A60F-AE83DD0680B4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cxnSp>
        <p:nvCxnSpPr>
          <p:cNvPr id="13" name="Straight Connector 4">
            <a:extLst>
              <a:ext uri="{B59F1D39-3770-4057-BACB-1C01A70659C8}">
                <a16:creationId xmlns:a16="http://schemas.microsoft.com/office/drawing/2010/main" id="{FA2F830B-F8CD-485F-8084-6A0DB2815FE2}"/>
              </a:ext>
            </a:extLst>
          </p:cNvPr>
          <p:cNvCxnSpPr/>
          <p:nvPr/>
        </p:nvCxnSpPr>
        <p:spPr>
          <a:xfrm flipH="true" flipV="true" rot="10800000">
            <a:off x="856533" y="1200150"/>
            <a:ext cx="7404730" cy="0"/>
          </a:xfrm>
          <a:prstGeom prst="line">
            <a:avLst/>
          </a:prstGeom>
          <a:ln cap="flat" w="6350">
            <a:solidFill>
              <a:schemeClr val="bg1">
                <a:alpha val="19999"/>
              </a:schemeClr>
            </a:solidFill>
            <a:prstDash val="lgDashDotDot"/>
            <a:round/>
            <a:headEnd len="sm" type="none" w="lg"/>
            <a:tailEnd len="sm" type="none" w="sm"/>
          </a:ln>
          <a:effectLst>
            <a:outerShdw blurRad="0" dir="2700000" dist="0">
              <a:srgbClr val="3f3f3f">
                <a:alpha val="39999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">
            <a:extLst>
              <a:ext uri="{0346DA86-30FF-45A4-A196-FCFE2EF7C4B7}">
                <a16:creationId xmlns:a16="http://schemas.microsoft.com/office/drawing/2010/main" id="{DE3A7B69-F435-423E-BBD4-4BF4A32CED31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  <p:pic>
        <p:nvPicPr>
          <p:cNvPr id="15" name="">
            <a:extLst>
              <a:ext uri="{A4933613-72AA-40EE-800A-019F68AEAB0B}">
                <a16:creationId xmlns:a16="http://schemas.microsoft.com/office/drawing/2010/main" id="{19F1FA8A-52D2-42B4-AE6B-85AE53D57784}"/>
              </a:ext>
            </a:extLst>
          </p:cNvPr>
          <p:cNvPicPr>
            <a:picLocks noChangeAspect="true"/>
          </p:cNvPicPr>
          <p:nvPr/>
        </p:nvPicPr>
        <p:blipFill>
          <a:blip r:embed="rId2">
            <a:alphaModFix amt="12000"/>
          </a:blip>
          <a:srcRect b="0" l="0" r="0" t="50000"/>
          <a:stretch>
            <a:fillRect/>
          </a:stretch>
        </p:blipFill>
        <p:spPr>
          <a:xfrm flipH="false" flipV="false" rot="0">
            <a:off x="-85725" y="-9525"/>
            <a:ext cx="9220200" cy="476250"/>
          </a:xfrm>
          <a:prstGeom prst="rect">
            <a:avLst/>
          </a:prstGeom>
          <a:noFill/>
        </p:spPr>
      </p:pic>
      <p:pic>
        <p:nvPicPr>
          <p:cNvPr id="16" name="">
            <a:extLst>
              <a:ext uri="{B935328C-AB0F-4893-928F-1E78BEF10AAA}">
                <a16:creationId xmlns:a16="http://schemas.microsoft.com/office/drawing/2010/main" id="{D7FA37F7-D3A3-400B-B8CB-91CA3F7B0D3F}"/>
              </a:ext>
            </a:extLst>
          </p:cNvPr>
          <p:cNvPicPr>
            <a:picLocks noChangeAspect="true"/>
          </p:cNvPicPr>
          <p:nvPr/>
        </p:nvPicPr>
        <p:blipFill>
          <a:blip r:embed="rId2">
            <a:alphaModFix amt="12000"/>
          </a:blip>
          <a:srcRect b="41180" l="0" r="0" t="0"/>
          <a:stretch>
            <a:fillRect/>
          </a:stretch>
        </p:blipFill>
        <p:spPr>
          <a:xfrm flipH="false" flipV="false" rot="0">
            <a:off x="-105544" y="4581525"/>
            <a:ext cx="9355088" cy="570634"/>
          </a:xfrm>
          <a:prstGeom prst="rect">
            <a:avLst/>
          </a:prstGeom>
          <a:noFill/>
        </p:spPr>
      </p:pic>
    </p:spTree>
    <p:custDataLst>
      <p:tags r:id="rId3"/>
    </p:custDataLst>
    <p:extLst>
      <p:ext uri="{B3A62622-58A0-4711-8072-1C7BB1361E45}">
        <p14:creationId xmlns:p14="http://schemas.microsoft.com/office/powerpoint/2010/main" val="1681512967346"/>
      </p:ext>
    </p:extLst>
  </p:cSld>
  <p:clrMapOvr>
    <a:masterClrMapping/>
  </p:clrMapOvr>
  <p:transition spd="slow">
    <p:fade thruBlk="false"/>
  </p:transition>
</p:sldLayout>
</file>

<file path=ppt/slideLayouts/slideLayout2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true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51C71E4B-F350-49E9-9A62-265F31B98F17}">
                <a16:creationId xmlns:a16="http://schemas.microsoft.com/office/drawing/2010/main" id="{0BF07BB3-DBD3-443B-B294-9718FA89BB98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Content Placeholder 2">
            <a:extLst>
              <a:ext uri="{49CA2AFC-A1F1-41DC-BB69-4E709E74FCA2}">
                <a16:creationId xmlns:a16="http://schemas.microsoft.com/office/drawing/2010/main" id="{E93C68C3-0F5B-4DF4-B4B2-79AA7B7713D4}"/>
              </a:ext>
            </a:extLst>
          </p:cNvPr>
          <p:cNvSpPr>
            <a:spLocks noGrp="true"/>
          </p:cNvSpPr>
          <p:nvPr>
            <p:ph idx="1"/>
          </p:nvPr>
        </p:nvSpPr>
        <p:spPr/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pic>
        <p:nvPicPr>
          <p:cNvPr id="4" name="">
            <a:extLst>
              <a:ext uri="{6B585532-CED0-48F3-B493-37E24AC75C8E}">
                <a16:creationId xmlns:a16="http://schemas.microsoft.com/office/drawing/2010/main" id="{09416CF9-55AA-49D7-99DD-A8D5FBE3046D}"/>
              </a:ext>
            </a:extLst>
          </p:cNvPr>
          <p:cNvPicPr>
            <a:picLocks noChangeAspect="true"/>
          </p:cNvPicPr>
          <p:nvPr/>
        </p:nvPicPr>
        <p:blipFill>
          <a:blip r:embed="rId2">
            <a:alphaModFix amt="90000"/>
          </a:blip>
          <a:srcRect b="0" l="4260" r="0" t="10300"/>
          <a:stretch>
            <a:fillRect/>
          </a:stretch>
        </p:blipFill>
        <p:spPr>
          <a:xfrm flipH="false" flipV="false" rot="0">
            <a:off x="0" y="-4742"/>
            <a:ext cx="1998295" cy="1367506"/>
          </a:xfrm>
          <a:prstGeom prst="rect">
            <a:avLst/>
          </a:prstGeom>
          <a:noFill/>
        </p:spPr>
      </p:pic>
      <p:cxnSp>
        <p:nvCxnSpPr>
          <p:cNvPr id="5" name="Straight Connector 4">
            <a:extLst>
              <a:ext uri="{BFA25832-D394-4676-B099-C54ABE4F5878}">
                <a16:creationId xmlns:a16="http://schemas.microsoft.com/office/drawing/2010/main" id="{3BFC1672-29A0-4DBD-A970-EB944CFD0C93}"/>
              </a:ext>
            </a:extLst>
          </p:cNvPr>
          <p:cNvCxnSpPr/>
          <p:nvPr/>
        </p:nvCxnSpPr>
        <p:spPr>
          <a:xfrm flipH="true" flipV="true" rot="10800000">
            <a:off x="856533" y="1200150"/>
            <a:ext cx="7404730" cy="0"/>
          </a:xfrm>
          <a:prstGeom prst="line">
            <a:avLst/>
          </a:prstGeom>
          <a:ln cap="flat" w="6350">
            <a:solidFill>
              <a:schemeClr val="bg2">
                <a:alpha val="60000"/>
                <a:lumMod val="95000"/>
              </a:schemeClr>
            </a:solidFill>
            <a:prstDash val="lgDashDotDot"/>
            <a:round/>
            <a:headEnd len="sm" type="none" w="lg"/>
            <a:tailEnd len="sm" type="none" w="sm"/>
          </a:ln>
          <a:effectLst>
            <a:outerShdw blurRad="0" dir="2700000" dist="0">
              <a:srgbClr val="3f3f3f">
                <a:alpha val="39999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4">
            <a:extLst>
              <a:ext uri="{E41A78E0-0648-447B-AED1-EB9AB93A5FBB}">
                <a16:creationId xmlns:a16="http://schemas.microsoft.com/office/drawing/2010/main" id="{C25FE506-278F-4F91-AD21-D55F6D10595C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7" name="Footer Placeholder 3">
            <a:extLst>
              <a:ext uri="{D4E2D199-C1E1-4A94-AF9E-24349C3B0040}">
                <a16:creationId xmlns:a16="http://schemas.microsoft.com/office/drawing/2010/main" id="{FFD6221D-E92F-46E2-9CCF-B5551285433A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8" name="Date Placeholder 1">
            <a:extLst>
              <a:ext uri="{9C42F672-5E37-4471-AD4D-0E85C7B64D07}">
                <a16:creationId xmlns:a16="http://schemas.microsoft.com/office/drawing/2010/main" id="{8581D715-962A-4D24-99B2-057E4146F2D0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3655C3E2-81A9-4F81-B715-616AF3C4CE64}">
        <p14:creationId xmlns:p14="http://schemas.microsoft.com/office/powerpoint/2010/main" val="1681512967331"/>
      </p:ext>
    </p:extLst>
  </p:cSld>
  <p:clrMapOvr>
    <a:masterClrMapping/>
  </p:clrMapOvr>
  <p:transition spd="slow">
    <p:fade thruBlk="false"/>
  </p:transition>
</p:sldLayout>
</file>

<file path=ppt/slideLayouts/slideLayout3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true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2C3CE01F-11C7-4376-B28A-922E71A43FC0}">
                <a16:creationId xmlns:a16="http://schemas.microsoft.com/office/drawing/2010/main" id="{4E0607F3-2E24-45EE-8838-25FDE7C896F5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781053" y="2659462"/>
            <a:ext cx="7480300" cy="640365"/>
          </a:xfrm>
          <a:prstGeom prst="rect">
            <a:avLst/>
          </a:prstGeom>
        </p:spPr>
        <p:txBody>
          <a:bodyPr anchor="t" rtlCol="0" vert="horz"/>
          <a:lstStyle>
            <a:lvl1pPr algn="ctr" lvl="0">
              <a:defRPr dirty="0" lang="en-US" sz="4000"/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Text Placeholder 2">
            <a:extLst>
              <a:ext uri="{DBAC661A-492D-4E3D-862C-25B505531042}">
                <a16:creationId xmlns:a16="http://schemas.microsoft.com/office/drawing/2010/main" id="{F1044E89-FB97-44E2-A3AC-1A280C4B08F4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789089" y="2077759"/>
            <a:ext cx="7472264" cy="511812"/>
          </a:xfrm>
          <a:prstGeom prst="rect">
            <a:avLst/>
          </a:prstGeom>
        </p:spPr>
        <p:txBody>
          <a:bodyPr anchor="b" rtlCol="0" vert="horz">
            <a:normAutofit/>
          </a:bodyPr>
          <a:lstStyle>
            <a:lvl1pPr algn="ctr" indent="0" lvl="0" marL="0">
              <a:lnSpc>
                <a:spcPct val="100000"/>
              </a:lnSpc>
              <a:buNone/>
              <a:defRPr cap="all" dirty="0" i="0" lang="en-US" sz="1800">
                <a:solidFill>
                  <a:schemeClr val="tx2"/>
                </a:solidFill>
                <a:latin typeface="Titillium Web-light"/>
              </a:defRPr>
            </a:lvl1pPr>
            <a:lvl2pPr indent="0" lvl="1" marL="457200">
              <a:buNone/>
              <a:defRPr dirty="0" lang="en-US" sz="1800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indent="0" lvl="2" marL="914400">
              <a:buNone/>
              <a:defRPr dirty="0" lang="en-US" sz="1600"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indent="0" lvl="3" marL="13716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indent="0" lvl="4" marL="18288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indent="0" lvl="5" marL="22860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indent="0" lvl="6" marL="27432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indent="0" lvl="7" marL="32004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indent="0" lvl="8" marL="36576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4" name="Slide Number Placeholder 5">
            <a:extLst>
              <a:ext uri="{F1A080A9-D3DB-4616-B6E3-A2A3AAEC3D2F}">
                <a16:creationId xmlns:a16="http://schemas.microsoft.com/office/drawing/2010/main" id="{FEDE2BFD-D691-4C7C-8819-094EDE2B6D3B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5" name="Footer Placeholder 4">
            <a:extLst>
              <a:ext uri="{F52C95B1-B3A5-4D8A-920A-A1B1600136B9}">
                <a16:creationId xmlns:a16="http://schemas.microsoft.com/office/drawing/2010/main" id="{3D73579C-143D-49E0-ACCA-70E30CE67D24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6" name="Date Placeholder 3">
            <a:extLst>
              <a:ext uri="{C5BF8EB1-92AE-4EDF-AF63-B563444EBB31}">
                <a16:creationId xmlns:a16="http://schemas.microsoft.com/office/drawing/2010/main" id="{C4F7358F-6FDD-4608-85C0-347371B70870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cxnSp>
        <p:nvCxnSpPr>
          <p:cNvPr id="7" name="Straight Connector 4">
            <a:extLst>
              <a:ext uri="{40887AE4-6F4E-4825-B8F0-1007504D99A6}">
                <a16:creationId xmlns:a16="http://schemas.microsoft.com/office/drawing/2010/main" id="{460F2290-8055-48FD-8E58-F7FA5AC04AB6}"/>
              </a:ext>
            </a:extLst>
          </p:cNvPr>
          <p:cNvCxnSpPr/>
          <p:nvPr/>
        </p:nvCxnSpPr>
        <p:spPr>
          <a:xfrm flipH="true" flipV="true" rot="10800000">
            <a:off x="1704975" y="2628671"/>
            <a:ext cx="5737788" cy="0"/>
          </a:xfrm>
          <a:prstGeom prst="line">
            <a:avLst/>
          </a:prstGeom>
          <a:ln cap="flat" w="6350">
            <a:solidFill>
              <a:schemeClr val="bg2">
                <a:alpha val="60000"/>
                <a:lumMod val="95000"/>
              </a:schemeClr>
            </a:solidFill>
            <a:prstDash val="lgDashDotDot"/>
            <a:round/>
            <a:headEnd len="sm" type="none" w="lg"/>
            <a:tailEnd len="sm" type="none" w="sm"/>
          </a:ln>
          <a:effectLst>
            <a:outerShdw blurRad="0" dir="2700000" dist="0">
              <a:srgbClr val="3f3f3f">
                <a:alpha val="39999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">
            <a:extLst>
              <a:ext uri="{EC797F4F-BD54-47F3-9D86-AE6DA7CCF1B1}">
                <a16:creationId xmlns:a16="http://schemas.microsoft.com/office/drawing/2010/main" id="{9BFE3C96-EEEB-429C-9758-0D7355BAB31B}"/>
              </a:ext>
            </a:extLst>
          </p:cNvPr>
          <p:cNvPicPr>
            <a:picLocks noChangeAspect="true"/>
          </p:cNvPicPr>
          <p:nvPr/>
        </p:nvPicPr>
        <p:blipFill>
          <a:blip r:embed="rId2">
            <a:alphaModFix amt="95000"/>
          </a:blip>
          <a:srcRect b="0" l="0" r="0" t="15540"/>
          <a:stretch>
            <a:fillRect/>
          </a:stretch>
        </p:blipFill>
        <p:spPr>
          <a:xfrm flipH="false" flipV="false" rot="0">
            <a:off x="9525" y="0"/>
            <a:ext cx="9144000" cy="1649186"/>
          </a:xfrm>
          <a:prstGeom prst="rect">
            <a:avLst/>
          </a:prstGeom>
          <a:noFill/>
        </p:spPr>
      </p:pic>
    </p:spTree>
    <p:custDataLst>
      <p:tags r:id="rId3"/>
    </p:custDataLst>
    <p:extLst>
      <p:ext uri="{E63E34AA-EC8B-4A87-8658-8D186A6AA88E}">
        <p14:creationId xmlns:p14="http://schemas.microsoft.com/office/powerpoint/2010/main" val="1681512967333"/>
      </p:ext>
    </p:extLst>
  </p:cSld>
  <p:clrMapOvr>
    <a:masterClrMapping/>
  </p:clrMapOvr>
  <p:transition spd="slow">
    <p:fade thruBlk="false"/>
  </p:transition>
</p:sldLayout>
</file>

<file path=ppt/slideLayouts/slideLayout4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true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3D676E32-0A03-4C0F-A573-24E952726CB9}">
                <a16:creationId xmlns:a16="http://schemas.microsoft.com/office/drawing/2010/main" id="{265CCDEE-1384-4A59-B38D-9E83131D20C5}"/>
              </a:ext>
            </a:extLst>
          </p:cNvPr>
          <p:cNvPicPr>
            <a:picLocks noChangeAspect="true"/>
          </p:cNvPicPr>
          <p:nvPr/>
        </p:nvPicPr>
        <p:blipFill>
          <a:blip r:embed="rId2">
            <a:alphaModFix amt="80000"/>
          </a:blip>
          <a:srcRect b="0" l="0" r="0" t="50000"/>
          <a:stretch>
            <a:fillRect/>
          </a:stretch>
        </p:blipFill>
        <p:spPr>
          <a:xfrm flipH="false" flipV="false" rot="0">
            <a:off x="-85725" y="-9525"/>
            <a:ext cx="9220200" cy="476250"/>
          </a:xfrm>
          <a:prstGeom prst="rect">
            <a:avLst/>
          </a:prstGeom>
          <a:noFill/>
        </p:spPr>
      </p:pic>
      <p:cxnSp>
        <p:nvCxnSpPr>
          <p:cNvPr id="3" name="Straight Connector 4">
            <a:extLst>
              <a:ext uri="{E0A842A4-45F3-46C0-A5F2-38DAA285A3F6}">
                <a16:creationId xmlns:a16="http://schemas.microsoft.com/office/drawing/2010/main" id="{D6A60412-4E6C-4B80-9491-D1E40686BD41}"/>
              </a:ext>
            </a:extLst>
          </p:cNvPr>
          <p:cNvCxnSpPr/>
          <p:nvPr/>
        </p:nvCxnSpPr>
        <p:spPr>
          <a:xfrm flipH="true" flipV="true" rot="10800000">
            <a:off x="856533" y="1200150"/>
            <a:ext cx="7404730" cy="0"/>
          </a:xfrm>
          <a:prstGeom prst="line">
            <a:avLst/>
          </a:prstGeom>
          <a:ln cap="flat" w="6350">
            <a:solidFill>
              <a:schemeClr val="bg2">
                <a:alpha val="60000"/>
                <a:lumMod val="95000"/>
              </a:schemeClr>
            </a:solidFill>
            <a:prstDash val="lgDashDotDot"/>
            <a:round/>
            <a:headEnd len="sm" type="none" w="lg"/>
            <a:tailEnd len="sm" type="none" w="sm"/>
          </a:ln>
          <a:effectLst>
            <a:outerShdw blurRad="0" dir="2700000" dist="0">
              <a:srgbClr val="3f3f3f">
                <a:alpha val="39999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9EBFDE1-7148-4E5D-AB4C-6891B0CBBADF}">
                <a16:creationId xmlns:a16="http://schemas.microsoft.com/office/drawing/2010/main" id="{3072DC82-8AC0-4C9E-8E73-031C4FA1FEE2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5" name="Content Placeholder 2">
            <a:extLst>
              <a:ext uri="{C8CB737C-97F5-4C38-93A0-7293E491AE35}">
                <a16:creationId xmlns:a16="http://schemas.microsoft.com/office/drawing/2010/main" id="{795C1804-2177-4BA5-9911-2C6463D428B9}"/>
              </a:ext>
            </a:extLst>
          </p:cNvPr>
          <p:cNvSpPr>
            <a:spLocks noGrp="true"/>
          </p:cNvSpPr>
          <p:nvPr>
            <p:ph idx="1"/>
          </p:nvPr>
        </p:nvSpPr>
        <p:spPr>
          <a:xfrm rot="0">
            <a:off x="894633" y="1333699"/>
            <a:ext cx="3619500" cy="3204360"/>
          </a:xfrm>
          <a:ln cap="flat" w="9525">
            <a:noFill/>
            <a:prstDash val="solid"/>
            <a:round/>
          </a:ln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6" name="Content Placeholder 2">
            <a:extLst>
              <a:ext uri="{03DDBE60-CE4E-430C-B190-592E2E7BC73E}">
                <a16:creationId xmlns:a16="http://schemas.microsoft.com/office/drawing/2010/main" id="{13165C93-91F8-49F1-BE62-B3E084DADE14}"/>
              </a:ext>
            </a:extLst>
          </p:cNvPr>
          <p:cNvSpPr>
            <a:spLocks noGrp="true"/>
          </p:cNvSpPr>
          <p:nvPr>
            <p:ph idx="2"/>
          </p:nvPr>
        </p:nvSpPr>
        <p:spPr>
          <a:xfrm rot="0">
            <a:off x="4648200" y="1333699"/>
            <a:ext cx="3619500" cy="3204360"/>
          </a:xfrm>
          <a:ln cap="flat" w="9525">
            <a:noFill/>
            <a:prstDash val="solid"/>
            <a:round/>
          </a:ln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7" name="Slide Number Placeholder 6">
            <a:extLst>
              <a:ext uri="{4A8503F8-3937-43C6-865D-B8180C692CB9}">
                <a16:creationId xmlns:a16="http://schemas.microsoft.com/office/drawing/2010/main" id="{C71BD3F7-CFF9-4E23-9655-B9499638FB0B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8" name="Footer Placeholder 5">
            <a:extLst>
              <a:ext uri="{6AC26C49-E21B-4D25-9B58-5E710DA35447}">
                <a16:creationId xmlns:a16="http://schemas.microsoft.com/office/drawing/2010/main" id="{2C8B3D0A-C4A8-442D-81EC-F6708FD4CBA1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9" name="Date Placeholder 4">
            <a:extLst>
              <a:ext uri="{23F49524-A900-477E-96BB-5BE8173C82BA}">
                <a16:creationId xmlns:a16="http://schemas.microsoft.com/office/drawing/2010/main" id="{34BA41D6-09E7-4798-9494-207D9726D570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927225BB-2229-4B07-8B30-CEDA63F958EE}">
        <p14:creationId xmlns:p14="http://schemas.microsoft.com/office/powerpoint/2010/main" val="1681512967334"/>
      </p:ext>
    </p:extLst>
  </p:cSld>
  <p:clrMapOvr>
    <a:masterClrMapping/>
  </p:clrMapOvr>
  <p:transition spd="slow">
    <p:fade thruBlk="false"/>
  </p:transition>
</p:sldLayout>
</file>

<file path=ppt/slideLayouts/slideLayout5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8FF15A3E-C1BB-4614-B2A0-A97E97512ED8}">
                <a16:creationId xmlns:a16="http://schemas.microsoft.com/office/drawing/2010/main" id="{88084E48-483E-4F71-A4CE-2B62C4F025A0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Text Placeholder 2">
            <a:extLst>
              <a:ext uri="{54A78571-A92F-4359-8F04-5C7EADA95746}">
                <a16:creationId xmlns:a16="http://schemas.microsoft.com/office/drawing/2010/main" id="{9679B67D-BE97-4BD4-8B61-ADC1B45CA723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894633" y="1349185"/>
            <a:ext cx="3614999" cy="552450"/>
          </a:xfrm>
          <a:prstGeom prst="rect">
            <a:avLst/>
          </a:prstGeom>
          <a:ln cap="flat" w="9525">
            <a:solidFill>
              <a:schemeClr val="bg2">
                <a:lumMod val="95000"/>
              </a:schemeClr>
            </a:solidFill>
            <a:prstDash val="dashDot"/>
            <a:round/>
          </a:ln>
        </p:spPr>
        <p:txBody>
          <a:bodyPr anchor="ctr" rtlCol="0" vert="horz">
            <a:normAutofit/>
          </a:bodyPr>
          <a:lstStyle>
            <a:lvl1pPr indent="0" lvl="0" marL="0">
              <a:buNone/>
              <a:defRPr b="1" cap="all" dirty="0" i="0" lang="en-US" sz="1400">
                <a:solidFill>
                  <a:schemeClr val="tx2"/>
                </a:solidFill>
                <a:latin typeface="+mn-lt"/>
              </a:defRPr>
            </a:lvl1pPr>
            <a:lvl2pPr indent="0" lvl="1" marL="457200">
              <a:buNone/>
              <a:defRPr b="1" dirty="0" lang="en-US" sz="2000">
                <a:latin typeface="+mn-lt"/>
              </a:defRPr>
            </a:lvl2pPr>
            <a:lvl3pPr indent="0" lvl="2" marL="914400">
              <a:buNone/>
              <a:defRPr b="1" dirty="0" lang="en-US" sz="1800">
                <a:latin typeface="+mn-lt"/>
              </a:defRPr>
            </a:lvl3pPr>
            <a:lvl4pPr indent="0" lvl="3" marL="1371600">
              <a:buNone/>
              <a:defRPr b="1" dirty="0" lang="en-US" sz="1600">
                <a:latin typeface="+mn-lt"/>
              </a:defRPr>
            </a:lvl4pPr>
            <a:lvl5pPr indent="0" lvl="4" marL="1828800">
              <a:buNone/>
              <a:defRPr b="1" dirty="0" lang="en-US" sz="1600">
                <a:latin typeface="+mn-lt"/>
              </a:defRPr>
            </a:lvl5pPr>
            <a:lvl6pPr indent="0" lvl="5" marL="2286000">
              <a:buNone/>
              <a:defRPr b="1" dirty="0" lang="en-US" sz="1600">
                <a:latin typeface="+mn-lt"/>
              </a:defRPr>
            </a:lvl6pPr>
            <a:lvl7pPr indent="0" lvl="6" marL="2743200">
              <a:buNone/>
              <a:defRPr b="1" dirty="0" lang="en-US" sz="1600">
                <a:latin typeface="+mn-lt"/>
              </a:defRPr>
            </a:lvl7pPr>
            <a:lvl8pPr indent="0" lvl="7" marL="3200400">
              <a:buNone/>
              <a:defRPr b="1" dirty="0" lang="en-US" sz="1600">
                <a:latin typeface="+mn-lt"/>
              </a:defRPr>
            </a:lvl8pPr>
            <a:lvl9pPr indent="0" lvl="8" marL="3657600">
              <a:buNone/>
              <a:defRPr b="1" dirty="0" lang="en-US" sz="1600"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4" name="Content Placeholder 2">
            <a:extLst>
              <a:ext uri="{2D8FE85E-8CBF-45A9-8110-714FF7C4C0C9}">
                <a16:creationId xmlns:a16="http://schemas.microsoft.com/office/drawing/2010/main" id="{F660FBA8-138B-4A24-B01F-0E1679AB396E}"/>
              </a:ext>
            </a:extLst>
          </p:cNvPr>
          <p:cNvSpPr>
            <a:spLocks noGrp="true"/>
          </p:cNvSpPr>
          <p:nvPr>
            <p:ph idx="2"/>
          </p:nvPr>
        </p:nvSpPr>
        <p:spPr>
          <a:xfrm rot="0">
            <a:off x="894633" y="1927929"/>
            <a:ext cx="3614999" cy="2604385"/>
          </a:xfrm>
          <a:ln cap="flat" w="9525">
            <a:noFill/>
            <a:prstDash val="solid"/>
            <a:round/>
          </a:ln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5" name="Text Placeholder 4">
            <a:extLst>
              <a:ext uri="{9AFC072F-021A-43FF-9437-6C0173D7AF92}">
                <a16:creationId xmlns:a16="http://schemas.microsoft.com/office/drawing/2010/main" id="{5452DCFF-609F-4776-8C38-143561F21034}"/>
              </a:ext>
            </a:extLst>
          </p:cNvPr>
          <p:cNvSpPr>
            <a:spLocks noGrp="true"/>
          </p:cNvSpPr>
          <p:nvPr>
            <p:ph idx="3" type="body"/>
          </p:nvPr>
        </p:nvSpPr>
        <p:spPr>
          <a:xfrm rot="0">
            <a:off x="4643962" y="1349185"/>
            <a:ext cx="3617388" cy="552450"/>
          </a:xfrm>
          <a:prstGeom prst="rect">
            <a:avLst/>
          </a:prstGeom>
          <a:ln cap="flat" w="9525">
            <a:solidFill>
              <a:schemeClr val="bg2">
                <a:lumMod val="95000"/>
              </a:schemeClr>
            </a:solidFill>
            <a:prstDash val="dashDot"/>
            <a:round/>
          </a:ln>
        </p:spPr>
        <p:txBody>
          <a:bodyPr anchor="ctr" rtlCol="0" vert="horz">
            <a:normAutofit/>
          </a:bodyPr>
          <a:lstStyle>
            <a:lvl1pPr indent="0" lvl="0" marL="0">
              <a:buNone/>
              <a:defRPr b="1" cap="all" dirty="0" i="0" lang="en-US" sz="1400">
                <a:solidFill>
                  <a:schemeClr val="tx2"/>
                </a:solidFill>
                <a:latin typeface="+mn-lt"/>
              </a:defRPr>
            </a:lvl1pPr>
            <a:lvl2pPr indent="0" lvl="1" marL="457200">
              <a:buNone/>
              <a:defRPr b="1" dirty="0" lang="en-US" sz="2000">
                <a:latin typeface="+mn-lt"/>
              </a:defRPr>
            </a:lvl2pPr>
            <a:lvl3pPr indent="0" lvl="2" marL="914400">
              <a:buNone/>
              <a:defRPr b="1" dirty="0" lang="en-US" sz="1800">
                <a:latin typeface="+mn-lt"/>
              </a:defRPr>
            </a:lvl3pPr>
            <a:lvl4pPr indent="0" lvl="3" marL="1371600">
              <a:buNone/>
              <a:defRPr b="1" dirty="0" lang="en-US" sz="1600">
                <a:latin typeface="+mn-lt"/>
              </a:defRPr>
            </a:lvl4pPr>
            <a:lvl5pPr indent="0" lvl="4" marL="1828800">
              <a:buNone/>
              <a:defRPr b="1" dirty="0" lang="en-US" sz="1600">
                <a:latin typeface="+mn-lt"/>
              </a:defRPr>
            </a:lvl5pPr>
            <a:lvl6pPr indent="0" lvl="5" marL="2286000">
              <a:buNone/>
              <a:defRPr b="1" dirty="0" lang="en-US" sz="1600">
                <a:latin typeface="+mn-lt"/>
              </a:defRPr>
            </a:lvl6pPr>
            <a:lvl7pPr indent="0" lvl="6" marL="2743200">
              <a:buNone/>
              <a:defRPr b="1" dirty="0" lang="en-US" sz="1600">
                <a:latin typeface="+mn-lt"/>
              </a:defRPr>
            </a:lvl7pPr>
            <a:lvl8pPr indent="0" lvl="7" marL="3200400">
              <a:buNone/>
              <a:defRPr b="1" dirty="0" lang="en-US" sz="1600">
                <a:latin typeface="+mn-lt"/>
              </a:defRPr>
            </a:lvl8pPr>
            <a:lvl9pPr indent="0" lvl="8" marL="3657600">
              <a:buNone/>
              <a:defRPr b="1" dirty="0" lang="en-US" sz="1600"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6" name="Content Placeholder 2">
            <a:extLst>
              <a:ext uri="{84603E55-407F-497D-BE55-5FDC2640129B}">
                <a16:creationId xmlns:a16="http://schemas.microsoft.com/office/drawing/2010/main" id="{B22DA384-FA5D-4062-B208-0D8D575A8C3F}"/>
              </a:ext>
            </a:extLst>
          </p:cNvPr>
          <p:cNvSpPr>
            <a:spLocks noGrp="true"/>
          </p:cNvSpPr>
          <p:nvPr>
            <p:ph idx="4"/>
          </p:nvPr>
        </p:nvSpPr>
        <p:spPr>
          <a:xfrm rot="0">
            <a:off x="4643962" y="1927929"/>
            <a:ext cx="3617392" cy="2604385"/>
          </a:xfrm>
          <a:ln cap="flat" w="9525">
            <a:noFill/>
            <a:prstDash val="solid"/>
            <a:round/>
          </a:ln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7" name="Slide Number Placeholder 6">
            <a:extLst>
              <a:ext uri="{1C660D04-FB58-4F7E-A556-6823AD171301}">
                <a16:creationId xmlns:a16="http://schemas.microsoft.com/office/drawing/2010/main" id="{F7E2ABDB-3951-4BCE-86FF-1555638EED56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8" name="Footer Placeholder 5">
            <a:extLst>
              <a:ext uri="{CC3E4FEF-71CB-4F88-B40E-537FA85B6AF7}">
                <a16:creationId xmlns:a16="http://schemas.microsoft.com/office/drawing/2010/main" id="{7A71598B-631B-4D13-9F89-81E41D8B6942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9" name="Date Placeholder 4">
            <a:extLst>
              <a:ext uri="{1307D753-B9B6-49F9-9BF1-A0EAA05928F7}">
                <a16:creationId xmlns:a16="http://schemas.microsoft.com/office/drawing/2010/main" id="{C6EF7AD7-0B88-48B5-B0EA-AB33AA5E7393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pic>
        <p:nvPicPr>
          <p:cNvPr id="10" name="">
            <a:extLst>
              <a:ext uri="{8F8AC23E-8F63-4266-BFB4-D7664A46237A}">
                <a16:creationId xmlns:a16="http://schemas.microsoft.com/office/drawing/2010/main" id="{7C943F7C-BFD7-40AE-8099-C0FB0C71581E}"/>
              </a:ext>
            </a:extLst>
          </p:cNvPr>
          <p:cNvPicPr>
            <a:picLocks noChangeAspect="true"/>
          </p:cNvPicPr>
          <p:nvPr/>
        </p:nvPicPr>
        <p:blipFill>
          <a:blip r:embed="rId2">
            <a:alphaModFix amt="80000"/>
          </a:blip>
          <a:srcRect b="0" l="0" r="0" t="50000"/>
          <a:stretch>
            <a:fillRect/>
          </a:stretch>
        </p:blipFill>
        <p:spPr>
          <a:xfrm flipH="false" flipV="false" rot="0">
            <a:off x="-85725" y="-9525"/>
            <a:ext cx="9220200" cy="476250"/>
          </a:xfrm>
          <a:prstGeom prst="rect">
            <a:avLst/>
          </a:prstGeom>
          <a:noFill/>
        </p:spPr>
      </p:pic>
    </p:spTree>
    <p:extLst>
      <p:ext uri="{9F6F4133-630E-4336-A6DC-97B0F4B9141A}">
        <p14:creationId xmlns:p14="http://schemas.microsoft.com/office/powerpoint/2010/main" val="1681512967336"/>
      </p:ext>
    </p:extLst>
  </p:cSld>
  <p:clrMapOvr>
    <a:masterClrMapping/>
  </p:clrMapOvr>
  <p:transition spd="slow">
    <p:fade thruBlk="false"/>
  </p:transition>
</p:sldLayout>
</file>

<file path=ppt/slideLayouts/slideLayout6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5E83157D-6405-46E8-8DB0-AE5ABA2AD3F8}">
                <a16:creationId xmlns:a16="http://schemas.microsoft.com/office/drawing/2010/main" id="{F55D571C-4331-4B54-98BF-05C64B737FA2}"/>
              </a:ext>
            </a:extLst>
          </p:cNvPr>
          <p:cNvPicPr>
            <a:picLocks noChangeAspect="true"/>
          </p:cNvPicPr>
          <p:nvPr/>
        </p:nvPicPr>
        <p:blipFill>
          <a:blip r:embed="rId2">
            <a:alphaModFix amt="95000"/>
          </a:blip>
          <a:stretch>
            <a:fillRect/>
          </a:stretch>
        </p:blipFill>
        <p:spPr>
          <a:xfrm flipH="false" flipV="false" rot="0">
            <a:off x="9525" y="1590675"/>
            <a:ext cx="9144000" cy="1952722"/>
          </a:xfrm>
          <a:prstGeom prst="rect">
            <a:avLst/>
          </a:prstGeom>
          <a:noFill/>
        </p:spPr>
      </p:pic>
      <p:sp>
        <p:nvSpPr>
          <p:cNvPr id="3" name="Slide Number Placeholder 3">
            <a:extLst>
              <a:ext uri="{120C1ADD-1C2C-4581-8685-3F1E8B5A98F7}">
                <a16:creationId xmlns:a16="http://schemas.microsoft.com/office/drawing/2010/main" id="{E93C21C3-C6E3-49ED-8C1F-0DB7916A11B6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4" name="Footer Placeholder 2">
            <a:extLst>
              <a:ext uri="{20938079-B3A0-435C-B357-3F29EA14462D}">
                <a16:creationId xmlns:a16="http://schemas.microsoft.com/office/drawing/2010/main" id="{25286864-7A1A-4463-A396-FE3DCF6D5D72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5" name="Date Placeholder 1">
            <a:extLst>
              <a:ext uri="{16549888-3617-43D3-977E-14D8D520D5A4}">
                <a16:creationId xmlns:a16="http://schemas.microsoft.com/office/drawing/2010/main" id="{A73FF33C-419F-47BF-BC28-4744EF7FD5E4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6" name="">
            <a:extLst>
              <a:ext uri="{B31B9B2F-8B97-4089-B4CA-2CF4407DAAE2}">
                <a16:creationId xmlns:a16="http://schemas.microsoft.com/office/drawing/2010/main" id="{FDDFA528-4D0B-4784-9024-DB7F44E77DC3}"/>
              </a:ext>
            </a:extLst>
          </p:cNvPr>
          <p:cNvSpPr/>
          <p:nvPr/>
        </p:nvSpPr>
        <p:spPr>
          <a:xfrm flipH="false" flipV="false" rot="0">
            <a:off x="0" y="1959123"/>
            <a:ext cx="9151839" cy="1223138"/>
          </a:xfrm>
          <a:prstGeom prst="rect">
            <a:avLst/>
          </a:prstGeom>
          <a:solidFill>
            <a:schemeClr val="bg1">
              <a:alpha val="10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7" name="Title 1">
            <a:extLst>
              <a:ext uri="{20636337-0A39-495D-ADCF-3D4058C8DA30}">
                <a16:creationId xmlns:a16="http://schemas.microsoft.com/office/drawing/2010/main" id="{733C6AE5-3794-4DAE-92F4-9690F05EEF27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838200" y="2343150"/>
            <a:ext cx="7480300" cy="460558"/>
          </a:xfrm>
          <a:prstGeom prst="rect">
            <a:avLst/>
          </a:prstGeom>
        </p:spPr>
        <p:txBody>
          <a:bodyPr anchor="ctr" rtlCol="0" vert="horz"/>
          <a:lstStyle>
            <a:lvl1pPr algn="ctr" lvl="0">
              <a:defRPr dirty="0" lang="en-US" sz="3600"/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</p:spTree>
    <p:extLst>
      <p:ext uri="{00AA495D-F5B6-42D1-8289-EEE5853926D7}">
        <p14:creationId xmlns:p14="http://schemas.microsoft.com/office/powerpoint/2010/main" val="1681512967338"/>
      </p:ext>
    </p:extLst>
  </p:cSld>
  <p:clrMapOvr>
    <a:masterClrMapping/>
  </p:clrMapOvr>
  <p:transition spd="slow">
    <p:fade thruBlk="false"/>
  </p:transition>
</p:sldLayout>
</file>

<file path=ppt/slideLayouts/slideLayout7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true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70D84647-67D0-4A71-B449-C9066C707C6F}">
                <a16:creationId xmlns:a16="http://schemas.microsoft.com/office/drawing/2010/main" id="{12F17B70-B266-4096-B852-99C7534C4972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3" name="Footer Placeholder 2">
            <a:extLst>
              <a:ext uri="{609D6BA5-F134-4A3D-912E-2C7F5F9A1C28}">
                <a16:creationId xmlns:a16="http://schemas.microsoft.com/office/drawing/2010/main" id="{3C1E010D-7810-4734-A3EF-2CDEBBEE4EEA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4" name="Date Placeholder 1">
            <a:extLst>
              <a:ext uri="{F0CAD902-F830-43E5-AAF0-15C21DC7F99B}">
                <a16:creationId xmlns:a16="http://schemas.microsoft.com/office/drawing/2010/main" id="{C8C52198-D826-47B3-9C48-F548FB7900CC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pic>
        <p:nvPicPr>
          <p:cNvPr id="5" name="">
            <a:extLst>
              <a:ext uri="{31711A8A-E556-4A92-8977-4EC147FB18B2}">
                <a16:creationId xmlns:a16="http://schemas.microsoft.com/office/drawing/2010/main" id="{8AB62CC6-3A96-48E7-B5A2-31CCC7BEE141}"/>
              </a:ext>
            </a:extLst>
          </p:cNvPr>
          <p:cNvPicPr>
            <a:picLocks noChangeAspect="true"/>
          </p:cNvPicPr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 flipH="false" flipV="false" rot="0">
            <a:off x="39230" y="0"/>
            <a:ext cx="9065539" cy="5143500"/>
          </a:xfrm>
          <a:prstGeom prst="rect">
            <a:avLst/>
          </a:prstGeom>
          <a:noFill/>
        </p:spPr>
      </p:pic>
    </p:spTree>
    <p:extLst>
      <p:ext uri="{1AC10121-8A0E-4A9D-A9D9-B9C02A95DB0A}">
        <p14:creationId xmlns:p14="http://schemas.microsoft.com/office/powerpoint/2010/main" val="1681512967339"/>
      </p:ext>
    </p:extLst>
  </p:cSld>
  <p:clrMapOvr>
    <a:masterClrMapping/>
  </p:clrMapOvr>
  <p:transition spd="slow">
    <p:fade thruBlk="false"/>
  </p:transition>
</p:sldLayout>
</file>

<file path=ppt/slideLayouts/slideLayout8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true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">
            <a:extLst>
              <a:ext uri="{B85770B0-44D8-4862-88D6-95BF191614DC}">
                <a16:creationId xmlns:a16="http://schemas.microsoft.com/office/drawing/2010/main" id="{8920A47B-7CF4-4935-B719-DFFA9D02BCBF}"/>
              </a:ext>
            </a:extLst>
          </p:cNvPr>
          <p:cNvGrpSpPr>
            <a:grpSpLocks noChangeAspect="true"/>
          </p:cNvGrpSpPr>
          <p:nvPr/>
        </p:nvGrpSpPr>
        <p:grpSpPr>
          <a:xfrm flipH="false" flipV="false" rot="0">
            <a:off x="729939" y="1323975"/>
            <a:ext cx="3600286" cy="3369311"/>
            <a:chOff x="677446" y="1265332"/>
            <a:chExt cx="3656689" cy="3422097"/>
          </a:xfrm>
        </p:grpSpPr>
        <p:pic>
          <p:nvPicPr>
            <p:cNvPr id="3" name="">
              <a:extLst>
                <a:ext uri="{BD01C9C2-CA28-40BD-B162-7DB315B607F9}">
                  <a16:creationId xmlns:a16="http://schemas.microsoft.com/office/drawing/2010/main" id="{EF28079A-AE76-42AF-9CB9-3C0066CCFB6F}"/>
                </a:ext>
              </a:extLst>
            </p:cNvPr>
            <p:cNvPicPr>
              <a:picLocks noChangeAspect="true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false" flipV="false" rot="10800000">
              <a:off x="677446" y="1475167"/>
              <a:ext cx="284193" cy="3081013"/>
            </a:xfrm>
            <a:prstGeom prst="rect">
              <a:avLst/>
            </a:prstGeom>
            <a:noFill/>
          </p:spPr>
        </p:pic>
        <p:pic>
          <p:nvPicPr>
            <p:cNvPr id="4" name="">
              <a:extLst>
                <a:ext uri="{2242DC58-E428-4E5C-A79C-622471CE612D}">
                  <a16:creationId xmlns:a16="http://schemas.microsoft.com/office/drawing/2010/main" id="{E48A66A7-CEED-45F2-8566-9FBD693EABE7}"/>
                </a:ext>
              </a:extLst>
            </p:cNvPr>
            <p:cNvPicPr>
              <a:picLocks noChangeAspect="true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false" flipV="false" rot="0">
              <a:off x="834053" y="1265332"/>
              <a:ext cx="3314233" cy="252928"/>
            </a:xfrm>
            <a:prstGeom prst="rect">
              <a:avLst/>
            </a:prstGeom>
            <a:noFill/>
          </p:spPr>
        </p:pic>
        <p:pic>
          <p:nvPicPr>
            <p:cNvPr id="5" name="">
              <a:extLst>
                <a:ext uri="{FECF9987-47DD-4699-B9F5-35A471CA211F}">
                  <a16:creationId xmlns:a16="http://schemas.microsoft.com/office/drawing/2010/main" id="{4B8D7E12-3715-4230-ACE0-3664B5BF5EC4}"/>
                </a:ext>
              </a:extLst>
            </p:cNvPr>
            <p:cNvPicPr>
              <a:picLocks noChangeAspect="true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false" flipV="false" rot="0">
              <a:off x="4035396" y="1503952"/>
              <a:ext cx="298737" cy="3129635"/>
            </a:xfrm>
            <a:prstGeom prst="rect">
              <a:avLst/>
            </a:prstGeom>
            <a:noFill/>
          </p:spPr>
        </p:pic>
        <p:pic>
          <p:nvPicPr>
            <p:cNvPr id="6" name="">
              <a:extLst>
                <a:ext uri="{FCC575B6-0366-4322-9657-E6260EA6CAAD}">
                  <a16:creationId xmlns:a16="http://schemas.microsoft.com/office/drawing/2010/main" id="{78F8CB63-6EE8-4BE9-9154-8314757170C5}"/>
                </a:ext>
              </a:extLst>
            </p:cNvPr>
            <p:cNvPicPr>
              <a:picLocks noChangeAspect="true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false" flipV="false" rot="10800000">
              <a:off x="872365" y="4448457"/>
              <a:ext cx="3147148" cy="238971"/>
            </a:xfrm>
            <a:prstGeom prst="rect">
              <a:avLst/>
            </a:prstGeom>
            <a:noFill/>
          </p:spPr>
        </p:pic>
      </p:grpSp>
      <p:cxnSp>
        <p:nvCxnSpPr>
          <p:cNvPr id="7" name="Straight Connector 4">
            <a:extLst>
              <a:ext uri="{FF7BF58A-5EAB-40AB-BE83-3FD50628EF70}">
                <a16:creationId xmlns:a16="http://schemas.microsoft.com/office/drawing/2010/main" id="{77A57614-1549-4EE7-B118-597051B1398E}"/>
              </a:ext>
            </a:extLst>
          </p:cNvPr>
          <p:cNvCxnSpPr/>
          <p:nvPr/>
        </p:nvCxnSpPr>
        <p:spPr>
          <a:xfrm flipH="true" flipV="true" rot="10800000">
            <a:off x="856533" y="1200150"/>
            <a:ext cx="7404730" cy="0"/>
          </a:xfrm>
          <a:prstGeom prst="line">
            <a:avLst/>
          </a:prstGeom>
          <a:ln cap="flat" w="6350">
            <a:solidFill>
              <a:schemeClr val="bg2">
                <a:alpha val="60000"/>
                <a:lumMod val="95000"/>
              </a:schemeClr>
            </a:solidFill>
            <a:prstDash val="lgDashDotDot"/>
            <a:round/>
            <a:headEnd len="sm" type="none" w="lg"/>
            <a:tailEnd len="sm" type="none" w="sm"/>
          </a:ln>
          <a:effectLst>
            <a:outerShdw blurRad="0" dir="2700000" dist="0">
              <a:srgbClr val="3f3f3f">
                <a:alpha val="39999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6543B414-C8F3-41C6-8366-CD850D508D69}">
                <a16:creationId xmlns:a16="http://schemas.microsoft.com/office/drawing/2010/main" id="{9A53A4F1-5C2B-4B3F-8878-47B3BAC9647C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9" name="Content Placeholder 2">
            <a:extLst>
              <a:ext uri="{5D985ECB-DA85-4A39-AE43-B77B003E7D5D}">
                <a16:creationId xmlns:a16="http://schemas.microsoft.com/office/drawing/2010/main" id="{F43D19E6-3BD3-42A1-B889-D42A8C65B8DE}"/>
              </a:ext>
            </a:extLst>
          </p:cNvPr>
          <p:cNvSpPr>
            <a:spLocks noGrp="true"/>
          </p:cNvSpPr>
          <p:nvPr>
            <p:ph idx="1"/>
          </p:nvPr>
        </p:nvSpPr>
        <p:spPr>
          <a:xfrm rot="0">
            <a:off x="4485422" y="1323975"/>
            <a:ext cx="3775931" cy="3369311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0" name="Text Placeholder 3">
            <a:extLst>
              <a:ext uri="{7FE1C9B1-5CE8-423E-A513-0C1DB58033FF}">
                <a16:creationId xmlns:a16="http://schemas.microsoft.com/office/drawing/2010/main" id="{741F30DF-2A76-4A74-8DB0-B400798F80DC}"/>
              </a:ext>
            </a:extLst>
          </p:cNvPr>
          <p:cNvSpPr>
            <a:spLocks noGrp="true"/>
          </p:cNvSpPr>
          <p:nvPr>
            <p:ph idx="2" type="body"/>
          </p:nvPr>
        </p:nvSpPr>
        <p:spPr>
          <a:xfrm rot="0">
            <a:off x="1026661" y="1554384"/>
            <a:ext cx="3051198" cy="2897679"/>
          </a:xfrm>
        </p:spPr>
        <p:txBody>
          <a:bodyPr anchor="t" bIns="45720" lIns="91440" rIns="91440" rtlCol="0" tIns="93600" vert="horz">
            <a:normAutofit/>
          </a:bodyPr>
          <a:lstStyle>
            <a:lvl1pPr algn="l" indent="0" lvl="0" marL="0">
              <a:lnSpc>
                <a:spcPct val="100000"/>
              </a:lnSpc>
              <a:buNone/>
              <a:defRPr b="0" cap="none" dirty="0" lang="en-US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1" name="Slide Number Placeholder 3">
            <a:extLst>
              <a:ext uri="{93C416E6-BF54-453C-9485-D7C5545C2E6F}">
                <a16:creationId xmlns:a16="http://schemas.microsoft.com/office/drawing/2010/main" id="{A6282717-B25A-44BF-9B04-DCD727F17481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12" name="Footer Placeholder 2">
            <a:extLst>
              <a:ext uri="{600CAB9E-6577-49F8-AF09-92E5020CA545}">
                <a16:creationId xmlns:a16="http://schemas.microsoft.com/office/drawing/2010/main" id="{57980E9D-349B-4AC0-B72E-A0E004FB28B3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3" name="Date Placeholder 1">
            <a:extLst>
              <a:ext uri="{F9CADC65-6F1C-4B0E-9E2D-C705346D91F5}">
                <a16:creationId xmlns:a16="http://schemas.microsoft.com/office/drawing/2010/main" id="{5F4E897A-1D8A-4A38-AEC4-6FD2AA86CA6F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pic>
        <p:nvPicPr>
          <p:cNvPr id="14" name="">
            <a:extLst>
              <a:ext uri="{000CC015-81B2-4392-9D8F-7E421943A1A6}">
                <a16:creationId xmlns:a16="http://schemas.microsoft.com/office/drawing/2010/main" id="{50ED8803-A06E-40F6-B5D7-4004D9AD558A}"/>
              </a:ext>
            </a:extLst>
          </p:cNvPr>
          <p:cNvPicPr>
            <a:picLocks noChangeAspect="true"/>
          </p:cNvPicPr>
          <p:nvPr/>
        </p:nvPicPr>
        <p:blipFill>
          <a:blip r:embed="rId6">
            <a:alphaModFix amt="12000"/>
          </a:blip>
          <a:srcRect b="0" l="0" r="0" t="50000"/>
          <a:stretch>
            <a:fillRect/>
          </a:stretch>
        </p:blipFill>
        <p:spPr>
          <a:xfrm flipH="false" flipV="false" rot="0">
            <a:off x="-85725" y="-9525"/>
            <a:ext cx="9220200" cy="476250"/>
          </a:xfrm>
          <a:prstGeom prst="rect">
            <a:avLst/>
          </a:prstGeom>
          <a:noFill/>
        </p:spPr>
      </p:pic>
    </p:spTree>
    <p:extLst>
      <p:ext uri="{5699CE9C-5B5A-4C58-A3D1-C038969C54C0}">
        <p14:creationId xmlns:p14="http://schemas.microsoft.com/office/powerpoint/2010/main" val="1681512967340"/>
      </p:ext>
    </p:extLst>
  </p:cSld>
  <p:clrMapOvr>
    <a:masterClrMapping/>
  </p:clrMapOvr>
  <p:transition spd="slow">
    <p:fade thruBlk="false"/>
  </p:transition>
</p:sldLayout>
</file>

<file path=ppt/slideLayouts/slideLayout9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true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6EB50CD9-32F3-4721-878B-815C4052B663}">
                <a16:creationId xmlns:a16="http://schemas.microsoft.com/office/drawing/2010/main" id="{D4D5FD47-C2DC-4618-A842-8A415EB5E0E4}"/>
              </a:ext>
            </a:extLst>
          </p:cNvPr>
          <p:cNvSpPr>
            <a:spLocks noGrp="true"/>
          </p:cNvSpPr>
          <p:nvPr>
            <p:ph type="pic"/>
          </p:nvPr>
        </p:nvSpPr>
        <p:spPr>
          <a:xfrm rot="0">
            <a:off x="885825" y="561975"/>
            <a:ext cx="3010771" cy="3857175"/>
          </a:xfrm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3" name="Title 1">
            <a:extLst>
              <a:ext uri="{197AA0A7-EA04-47F8-A40E-0FCAA6D0FF77}">
                <a16:creationId xmlns:a16="http://schemas.microsoft.com/office/drawing/2010/main" id="{63DD7B9D-9EEB-4E2F-8AD6-832BEEA81CA1}"/>
              </a:ext>
            </a:extLst>
          </p:cNvPr>
          <p:cNvSpPr>
            <a:spLocks noGrp="true"/>
          </p:cNvSpPr>
          <p:nvPr>
            <p:ph idx="1" type="title"/>
          </p:nvPr>
        </p:nvSpPr>
        <p:spPr>
          <a:xfrm rot="0">
            <a:off x="4289080" y="545045"/>
            <a:ext cx="3972271" cy="986859"/>
          </a:xfrm>
          <a:prstGeom prst="rect">
            <a:avLst/>
          </a:prstGeom>
        </p:spPr>
        <p:txBody>
          <a:bodyPr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4" name="Text Placeholder 3">
            <a:extLst>
              <a:ext uri="{4E05243E-EAF8-41E1-8431-5FFDA179673C}">
                <a16:creationId xmlns:a16="http://schemas.microsoft.com/office/drawing/2010/main" id="{98D71E1B-A01A-4A92-8C23-32D0E9307455}"/>
              </a:ext>
            </a:extLst>
          </p:cNvPr>
          <p:cNvSpPr>
            <a:spLocks noGrp="true"/>
          </p:cNvSpPr>
          <p:nvPr>
            <p:ph idx="2" type="body"/>
          </p:nvPr>
        </p:nvSpPr>
        <p:spPr>
          <a:xfrm rot="0">
            <a:off x="4288494" y="1531904"/>
            <a:ext cx="3968553" cy="2946495"/>
          </a:xfrm>
        </p:spPr>
        <p:txBody>
          <a:bodyPr anchor="t" bIns="0" lIns="0" rIns="0" rtlCol="0" tIns="0" vert="horz">
            <a:normAutofit/>
          </a:bodyPr>
          <a:lstStyle>
            <a:lvl1pPr indent="0" lvl="0" marL="0">
              <a:lnSpc>
                <a:spcPct val="150000"/>
              </a:lnSpc>
              <a:buNone/>
              <a:defRPr dirty="0" lang="en-US" sz="1400">
                <a:solidFill>
                  <a:schemeClr val="tx1"/>
                </a:solidFill>
                <a:latin typeface="Titillium Web-light"/>
              </a:defRPr>
            </a:lvl1pPr>
          </a:lstStyle>
          <a:p>
            <a:pPr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5" name="">
            <a:extLst>
              <a:ext uri="{1997C3D8-ACE5-4C10-BA7F-18F57DF4A003}">
                <a16:creationId xmlns:a16="http://schemas.microsoft.com/office/drawing/2010/main" id="{B49FC815-F750-4263-8395-B1A7BF2D7B83}"/>
              </a:ext>
            </a:extLst>
          </p:cNvPr>
          <p:cNvSpPr/>
          <p:nvPr/>
        </p:nvSpPr>
        <p:spPr>
          <a:xfrm flipH="false" flipV="false" rot="0">
            <a:off x="809625" y="504825"/>
            <a:ext cx="3162168" cy="3975092"/>
          </a:xfrm>
          <a:prstGeom prst="rect">
            <a:avLst/>
          </a:prstGeom>
          <a:noFill/>
          <a:ln w="9525">
            <a:solidFill>
              <a:schemeClr val="bg1">
                <a:alpha val="39999"/>
                <a:lumMod val="85000"/>
              </a:schemeClr>
            </a:solidFill>
            <a:prstDash val="solid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cxnSp>
        <p:nvCxnSpPr>
          <p:cNvPr id="6" name="Straight Connector 4">
            <a:extLst>
              <a:ext uri="{AFA1C36C-2CF9-4E63-8F69-987699CD39BE}">
                <a16:creationId xmlns:a16="http://schemas.microsoft.com/office/drawing/2010/main" id="{F3D9D369-31FA-4825-8527-82967E5CF3CD}"/>
              </a:ext>
            </a:extLst>
          </p:cNvPr>
          <p:cNvCxnSpPr/>
          <p:nvPr/>
        </p:nvCxnSpPr>
        <p:spPr>
          <a:xfrm flipH="true" flipV="false" rot="10800000">
            <a:off x="4279353" y="1504950"/>
            <a:ext cx="3981910" cy="0"/>
          </a:xfrm>
          <a:prstGeom prst="line">
            <a:avLst/>
          </a:prstGeom>
          <a:ln cap="flat" w="6350">
            <a:solidFill>
              <a:schemeClr val="bg1">
                <a:alpha val="60000"/>
              </a:schemeClr>
            </a:solidFill>
            <a:prstDash val="lgDashDotDot"/>
            <a:round/>
            <a:headEnd len="sm" type="none" w="lg"/>
            <a:tailEnd len="sm" type="none" w="sm"/>
          </a:ln>
          <a:effectLst>
            <a:outerShdw blurRad="0" dir="2700000" dist="0">
              <a:srgbClr val="3f3f3f">
                <a:alpha val="39999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1">
            <a:extLst>
              <a:ext uri="{933712DF-BD83-4D85-8914-86690D426302}">
                <a16:creationId xmlns:a16="http://schemas.microsoft.com/office/drawing/2010/main" id="{157B6B1D-899F-4358-8913-8F3CDC78E8ED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8" name="Footer Placeholder 3">
            <a:extLst>
              <a:ext uri="{29A393E4-7328-41CC-837E-9989B83DFDAA}">
                <a16:creationId xmlns:a16="http://schemas.microsoft.com/office/drawing/2010/main" id="{6F694561-831B-46C7-B681-F4370DF24478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9" name="Slide Number Placeholder 4">
            <a:extLst>
              <a:ext uri="{661837C3-EDD0-4BEF-A9E3-4B5186256B9E}">
                <a16:creationId xmlns:a16="http://schemas.microsoft.com/office/drawing/2010/main" id="{FC10895D-8901-46B5-8115-E651968FB7C8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pic>
        <p:nvPicPr>
          <p:cNvPr id="10" name="">
            <a:extLst>
              <a:ext uri="{40B0FC8C-801E-419A-8C94-1D52BF55AF91}">
                <a16:creationId xmlns:a16="http://schemas.microsoft.com/office/drawing/2010/main" id="{8F6C5892-5BFC-4745-9675-5815D6973BB3}"/>
              </a:ext>
            </a:extLst>
          </p:cNvPr>
          <p:cNvPicPr>
            <a:picLocks noChangeAspect="true"/>
          </p:cNvPicPr>
          <p:nvPr/>
        </p:nvPicPr>
        <p:blipFill>
          <a:blip r:embed="rId2">
            <a:alphaModFix amt="12000"/>
          </a:blip>
          <a:srcRect b="0" l="0" r="0" t="50000"/>
          <a:stretch>
            <a:fillRect/>
          </a:stretch>
        </p:blipFill>
        <p:spPr>
          <a:xfrm flipH="false" flipV="false" rot="0">
            <a:off x="-85725" y="-9525"/>
            <a:ext cx="9220200" cy="476250"/>
          </a:xfrm>
          <a:prstGeom prst="rect">
            <a:avLst/>
          </a:prstGeom>
          <a:noFill/>
        </p:spPr>
      </p:pic>
      <p:pic>
        <p:nvPicPr>
          <p:cNvPr id="11" name="">
            <a:extLst>
              <a:ext uri="{89D4466A-F4A1-4311-9996-A7E63119D709}">
                <a16:creationId xmlns:a16="http://schemas.microsoft.com/office/drawing/2010/main" id="{414F654F-6656-4543-8F35-E83F9CD39691}"/>
              </a:ext>
            </a:extLst>
          </p:cNvPr>
          <p:cNvPicPr>
            <a:picLocks noChangeAspect="true"/>
          </p:cNvPicPr>
          <p:nvPr/>
        </p:nvPicPr>
        <p:blipFill>
          <a:blip r:embed="rId2">
            <a:alphaModFix amt="12000"/>
          </a:blip>
          <a:srcRect b="41180" l="0" r="0" t="0"/>
          <a:stretch>
            <a:fillRect/>
          </a:stretch>
        </p:blipFill>
        <p:spPr>
          <a:xfrm flipH="false" flipV="false" rot="0">
            <a:off x="-105544" y="4581525"/>
            <a:ext cx="9355088" cy="570634"/>
          </a:xfrm>
          <a:prstGeom prst="rect">
            <a:avLst/>
          </a:prstGeom>
          <a:noFill/>
        </p:spPr>
      </p:pic>
    </p:spTree>
    <p:custDataLst>
      <p:tags r:id="rId3"/>
    </p:custDataLst>
    <p:extLst>
      <p:ext uri="{C02C235E-88E1-4C22-AFFD-E90A955BE013}">
        <p14:creationId xmlns:p14="http://schemas.microsoft.com/office/powerpoint/2010/main" val="1681512967342"/>
      </p:ext>
    </p:extLst>
  </p:cSld>
  <p:clrMapOvr>
    <a:masterClrMapping/>
  </p:clrMapOvr>
  <p:transition spd="slow">
    <p:fade thruBlk="false"/>
  </p:transition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13" Target="../media/image16.jpg" Type="http://schemas.openxmlformats.org/officeDocument/2006/relationships/image"/><Relationship Id="rId14" Target="../tags/tag1.xml" Type="http://schemas.openxmlformats.org/officeDocument/2006/relationships/tags"/></Relationships>
</file>

<file path=ppt/slideMasters/slideMaster1.xml><?xml version="1.0" encoding="utf-8"?>
<p:sldMaster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Master1">
    <p:bg>
      <p:bgPr>
        <a:blipFill dpi="0" rotWithShape="1">
          <a:blip r:embed="rId13"/>
          <a:stretch>
            <a:fillRect b="-429" l="0" r="0" t="-429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0943C8BC-3B3E-47EF-9DF0-AB97E205AEA8}">
                <a16:creationId xmlns:a16="http://schemas.microsoft.com/office/drawing/2010/main" id="{B15A1B3F-801B-4195-8AFA-E16A41C4C8C5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869740" y="196645"/>
            <a:ext cx="7392260" cy="999612"/>
          </a:xfrm>
          <a:prstGeom prst="rect">
            <a:avLst/>
          </a:prstGeom>
        </p:spPr>
        <p:txBody>
          <a:bodyPr anchor="b" bIns="45720" lIns="91440" rIns="91440" rtlCol="0" tIns="45720" vert="horz">
            <a:noAutofit/>
          </a:bodyPr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Text Placeholder 2">
            <a:extLst>
              <a:ext uri="{F71C69DC-C5A3-4F30-BD55-1B1A283ECC3C}">
                <a16:creationId xmlns:a16="http://schemas.microsoft.com/office/drawing/2010/main" id="{F3128A74-B8E8-4D33-909F-BADF0B4094E3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894633" y="1362764"/>
            <a:ext cx="7372306" cy="3130036"/>
          </a:xfrm>
          <a:prstGeom prst="rect">
            <a:avLst/>
          </a:prstGeom>
        </p:spPr>
        <p:txBody>
          <a:bodyPr bIns="45720" lIns="91440" rIns="91440" rtlCol="0" tIns="9360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4" name="Slide Number Placeholder 5">
            <a:extLst>
              <a:ext uri="{BE12D6D5-113A-4914-9304-6738BFABA1E1}">
                <a16:creationId xmlns:a16="http://schemas.microsoft.com/office/drawing/2010/main" id="{1ACE4962-9B23-4BC5-BE52-B9DC39E8E7C6}"/>
              </a:ext>
            </a:extLst>
          </p:cNvPr>
          <p:cNvSpPr>
            <a:spLocks noGrp="true"/>
          </p:cNvSpPr>
          <p:nvPr>
            <p:ph idx="4" sz="quarter" type="sldNum"/>
          </p:nvPr>
        </p:nvSpPr>
        <p:spPr>
          <a:xfrm rot="0">
            <a:off x="6123448" y="477123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5" name="Footer Placeholder 4">
            <a:extLst>
              <a:ext uri="{06AED965-9477-4B1B-A4B2-53FAF7BEA64E}">
                <a16:creationId xmlns:a16="http://schemas.microsoft.com/office/drawing/2010/main" id="{2F9217C4-D03B-4965-82EF-48C8DBF21928}"/>
              </a:ext>
            </a:extLst>
          </p:cNvPr>
          <p:cNvSpPr>
            <a:spLocks noGrp="true"/>
          </p:cNvSpPr>
          <p:nvPr>
            <p:ph idx="3" sz="quarter" type="ftr"/>
          </p:nvPr>
        </p:nvSpPr>
        <p:spPr>
          <a:xfrm rot="0">
            <a:off x="3124200" y="477123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6" name="Date Placeholder 3">
            <a:extLst>
              <a:ext uri="{887E20BD-F967-44BE-94AD-DD4554FFE7FD}">
                <a16:creationId xmlns:a16="http://schemas.microsoft.com/office/drawing/2010/main" id="{B3F0199E-3D79-41B6-88E5-AEC5590C41F0}"/>
              </a:ext>
            </a:extLst>
          </p:cNvPr>
          <p:cNvSpPr>
            <a:spLocks noGrp="true"/>
          </p:cNvSpPr>
          <p:nvPr>
            <p:ph idx="2" sz="half" type="dt"/>
          </p:nvPr>
        </p:nvSpPr>
        <p:spPr>
          <a:xfrm rot="0">
            <a:off x="894633" y="477123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custDataLst>
      <p:tags r:id="rId14"/>
    </p:custData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sldNum="0"/>
  <p:txStyles>
    <p:titleStyle>
      <a:lvl1pPr algn="l" lvl="0" rtl="false">
        <a:lnSpc>
          <a:spcPct val="100000"/>
        </a:lnSpc>
        <a:spcBef>
          <a:spcPct val="0"/>
        </a:spcBef>
        <a:buNone/>
        <a:defRPr b="1" cap="all" dirty="0" i="0" lang="en-US" sz="3200">
          <a:solidFill>
            <a:schemeClr val="tx1">
              <a:lumMod val="85000"/>
              <a:lumOff val="15000"/>
            </a:schemeClr>
          </a:solidFill>
          <a:latin typeface="Boogaloo"/>
        </a:defRPr>
      </a:lvl1pPr>
    </p:titleStyle>
    <p:bodyStyle>
      <a:lvl1pPr algn="l" indent="-342900" lvl="0" marL="342900" rtl="false">
        <a:lnSpc>
          <a:spcPct val="100000"/>
        </a:lnSpc>
        <a:spcBef>
          <a:spcPts val="1200"/>
        </a:spcBef>
        <a:buClr>
          <a:schemeClr val="tx1"/>
        </a:buClr>
        <a:buFont typeface="Arial"/>
        <a:buChar char="•"/>
        <a:defRPr b="0" dirty="0" i="0" lang="en-US" sz="1800">
          <a:solidFill>
            <a:schemeClr val="tx1"/>
          </a:solidFill>
          <a:latin typeface="+mn-lt"/>
        </a:defRPr>
      </a:lvl1pPr>
      <a:lvl2pPr algn="l" indent="-285750" lvl="1" marL="742950" rtl="false">
        <a:lnSpc>
          <a:spcPct val="100000"/>
        </a:lnSpc>
        <a:spcBef>
          <a:spcPts val="300"/>
        </a:spcBef>
        <a:buClr>
          <a:schemeClr val="tx1"/>
        </a:buClr>
        <a:buFont typeface="Arial"/>
        <a:buChar char="•"/>
        <a:defRPr dirty="0" i="0" lang="en-US" sz="1600">
          <a:solidFill>
            <a:schemeClr val="tx1"/>
          </a:solidFill>
          <a:latin typeface="Titillium Web-light"/>
        </a:defRPr>
      </a:lvl2pPr>
      <a:lvl3pPr algn="l" indent="-228600" lvl="2" marL="1143000" rtl="false">
        <a:lnSpc>
          <a:spcPct val="100000"/>
        </a:lnSpc>
        <a:spcBef>
          <a:spcPts val="300"/>
        </a:spcBef>
        <a:buClr>
          <a:schemeClr val="tx1"/>
        </a:buClr>
        <a:buFont typeface="Arial"/>
        <a:buChar char="•"/>
        <a:defRPr dirty="0" i="0" lang="en-US" sz="1400">
          <a:solidFill>
            <a:schemeClr val="tx1"/>
          </a:solidFill>
          <a:latin typeface="Titillium Web-light"/>
        </a:defRPr>
      </a:lvl3pPr>
      <a:lvl4pPr algn="l" indent="-228600" lvl="3" marL="1600200" rtl="false">
        <a:lnSpc>
          <a:spcPct val="100000"/>
        </a:lnSpc>
        <a:spcBef>
          <a:spcPts val="300"/>
        </a:spcBef>
        <a:buClr>
          <a:schemeClr val="tx1"/>
        </a:buClr>
        <a:buFont typeface="Arial"/>
        <a:buChar char="•"/>
        <a:defRPr dirty="0" i="0" lang="en-US" sz="1200">
          <a:solidFill>
            <a:schemeClr val="tx1"/>
          </a:solidFill>
          <a:latin typeface="Titillium Web-light"/>
        </a:defRPr>
      </a:lvl4pPr>
      <a:lvl5pPr algn="l" indent="-228600" lvl="4" marL="2057400" rtl="false">
        <a:lnSpc>
          <a:spcPct val="100000"/>
        </a:lnSpc>
        <a:spcBef>
          <a:spcPts val="300"/>
        </a:spcBef>
        <a:buClr>
          <a:schemeClr val="tx1"/>
        </a:buClr>
        <a:buFont typeface="Arial"/>
        <a:buChar char="•"/>
        <a:defRPr dirty="0" i="0" lang="en-US" sz="1100">
          <a:solidFill>
            <a:schemeClr val="tx1"/>
          </a:solidFill>
          <a:latin typeface="Titillium Web-light"/>
        </a:defRPr>
      </a:lvl5pPr>
      <a:lvl6pPr algn="l" indent="-228600" lvl="5" marL="2514600" rtl="false">
        <a:spcBef>
          <a:spcPct val="20000"/>
        </a:spcBef>
        <a:buFont typeface="Arial"/>
        <a:buChar char="-"/>
        <a:defRPr dirty="0" i="0" lang="en-US" sz="1100">
          <a:solidFill>
            <a:schemeClr val="tx1"/>
          </a:solidFill>
          <a:latin typeface="Titillium Web-light"/>
        </a:defRPr>
      </a:lvl6pPr>
      <a:lvl7pPr algn="l" indent="-228600" lvl="6" marL="2971800" rtl="false">
        <a:spcBef>
          <a:spcPct val="20000"/>
        </a:spcBef>
        <a:buFont typeface="Arial"/>
        <a:buChar char="-"/>
        <a:defRPr dirty="0" i="0" lang="en-US" sz="1100">
          <a:solidFill>
            <a:schemeClr val="tx1"/>
          </a:solidFill>
          <a:latin typeface="Titillium Web-light"/>
        </a:defRPr>
      </a:lvl7pPr>
      <a:lvl8pPr algn="l" indent="-228600" lvl="7" marL="3429000" rtl="false">
        <a:spcBef>
          <a:spcPct val="20000"/>
        </a:spcBef>
        <a:buFont typeface="Arial"/>
        <a:buChar char="-"/>
        <a:defRPr dirty="0" i="0" lang="en-US" sz="1100">
          <a:solidFill>
            <a:schemeClr val="tx1"/>
          </a:solidFill>
          <a:latin typeface="Titillium Web-light"/>
        </a:defRPr>
      </a:lvl8pPr>
      <a:lvl9pPr algn="l" indent="-228600" lvl="8" marL="3886200" rtl="false">
        <a:spcBef>
          <a:spcPct val="20000"/>
        </a:spcBef>
        <a:buFont typeface="Arial"/>
        <a:buChar char="-"/>
        <a:defRPr dirty="0" i="0" lang="en-US" sz="1100">
          <a:solidFill>
            <a:schemeClr val="tx1"/>
          </a:solidFill>
          <a:latin typeface="Titillium Web-light"/>
        </a:defRPr>
      </a:lvl9pPr>
    </p:bodyStyle>
    <p:otherStyle>
      <a:lvl1pPr algn="l" lvl="0" marL="0" rtl="false">
        <a:defRPr dirty="0" lang="en-US" sz="1800">
          <a:solidFill>
            <a:schemeClr val="tx1"/>
          </a:solidFill>
          <a:latin typeface="+mn-lt"/>
        </a:defRPr>
      </a:lvl1pPr>
      <a:lvl2pPr algn="l" lvl="1" marL="457200" rtl="false">
        <a:defRPr dirty="0" lang="en-US" sz="1800">
          <a:solidFill>
            <a:schemeClr val="tx1"/>
          </a:solidFill>
          <a:latin typeface="+mn-lt"/>
        </a:defRPr>
      </a:lvl2pPr>
      <a:lvl3pPr algn="l" lvl="2" marL="914400" rtl="false">
        <a:defRPr dirty="0" lang="en-US" sz="1800">
          <a:solidFill>
            <a:schemeClr val="tx1"/>
          </a:solidFill>
          <a:latin typeface="+mn-lt"/>
        </a:defRPr>
      </a:lvl3pPr>
      <a:lvl4pPr algn="l" lvl="3" marL="1371600" rtl="false">
        <a:defRPr dirty="0" lang="en-US" sz="1800">
          <a:solidFill>
            <a:schemeClr val="tx1"/>
          </a:solidFill>
          <a:latin typeface="+mn-lt"/>
        </a:defRPr>
      </a:lvl4pPr>
      <a:lvl5pPr algn="l" lvl="4" marL="1828800" rtl="false">
        <a:defRPr dirty="0" lang="en-US" sz="1800">
          <a:solidFill>
            <a:schemeClr val="tx1"/>
          </a:solidFill>
          <a:latin typeface="+mn-lt"/>
        </a:defRPr>
      </a:lvl5pPr>
      <a:lvl6pPr algn="l" lvl="5" marL="2286000" rtl="false">
        <a:defRPr dirty="0" lang="en-US" sz="1800">
          <a:solidFill>
            <a:schemeClr val="tx1"/>
          </a:solidFill>
          <a:latin typeface="+mn-lt"/>
        </a:defRPr>
      </a:lvl6pPr>
      <a:lvl7pPr algn="l" lvl="6" marL="2743200" rtl="false">
        <a:defRPr dirty="0" lang="en-US" sz="1800">
          <a:solidFill>
            <a:schemeClr val="tx1"/>
          </a:solidFill>
          <a:latin typeface="+mn-lt"/>
        </a:defRPr>
      </a:lvl7pPr>
      <a:lvl8pPr algn="l" lvl="7" marL="3200400" rtl="false">
        <a:defRPr dirty="0" lang="en-US" sz="1800">
          <a:solidFill>
            <a:schemeClr val="tx1"/>
          </a:solidFill>
          <a:latin typeface="+mn-lt"/>
        </a:defRPr>
      </a:lvl8pPr>
      <a:lvl9pPr algn="l" lvl="8" marL="3657600" rtl="false">
        <a:defRPr dirty="0" lang="en-US" sz="18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2" Target="../media/image29.PNG" Type="http://schemas.openxmlformats.org/officeDocument/2006/relationships/image"/><Relationship Id="rId3" Target="../media/image30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2" Target="../media/image31.PNG" Type="http://schemas.openxmlformats.org/officeDocument/2006/relationships/image"/><Relationship Id="rId3" Target="../media/image32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2" Target="../media/image33.PNG" Type="http://schemas.openxmlformats.org/officeDocument/2006/relationships/image"/><Relationship Id="rId3" Target="../media/image34.PNG" Type="http://schemas.openxmlformats.org/officeDocument/2006/relationships/image"/><Relationship Id="rId4" Target="../media/image35.PNG" Type="http://schemas.openxmlformats.org/officeDocument/2006/relationships/image"/><Relationship Id="rId5" Target="../media/image36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2" Target="../media/image18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2" Target="../media/image37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2" Target="../media/image19.PNG" Type="http://schemas.openxmlformats.org/officeDocument/2006/relationships/image"/><Relationship Id="rId3" Target="../media/image20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2" Target="../media/image21.PNG" Type="http://schemas.openxmlformats.org/officeDocument/2006/relationships/image"/><Relationship Id="rId3" Target="../media/image22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2" Target="../media/image23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2" Target="../media/image24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2" Target="../media/image25.PNG" Type="http://schemas.openxmlformats.org/officeDocument/2006/relationships/image"/><Relationship Id="rId3" Target="../media/image26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2" Target="../media/image27.PNG" Type="http://schemas.openxmlformats.org/officeDocument/2006/relationships/image"/><Relationship Id="rId3" Target="../media/image28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slide1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A67FF188-DE78-4B76-91D8-A70724A0B9A6}">
                <a16:creationId xmlns:a16="http://schemas.microsoft.com/office/drawing/2010/main" id="{3944DAFA-71B0-4F87-BC58-541B7BD1E90F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>Challenge 2 &amp; 3</a:t>
            </a:r>
            <a:r>
              <a:rPr dirty="0" lang="en-US"/>
              <a:t> Chapter 3</a:t>
            </a:r>
            <a:endParaRPr dirty="0" lang="en-US"/>
          </a:p>
        </p:txBody>
      </p:sp>
      <p:sp>
        <p:nvSpPr>
          <p:cNvPr id="3" name="Subtitle 2">
            <a:extLst>
              <a:ext uri="{937F1634-C131-4C60-8BC4-3AF72242D228}">
                <a16:creationId xmlns:a16="http://schemas.microsoft.com/office/drawing/2010/main" id="{6ED1E299-2657-4E9E-9C36-F6477FF90FF1}"/>
              </a:ext>
            </a:extLst>
          </p:cNvPr>
          <p:cNvSpPr>
            <a:spLocks noGrp="true"/>
          </p:cNvSpPr>
          <p:nvPr>
            <p:ph idx="1" type="subTitle"/>
          </p:nvPr>
        </p:nvSpPr>
        <p:spPr/>
        <p:txBody>
          <a:bodyPr rtlCol="0"/>
          <a:lstStyle/>
          <a:p>
            <a:pPr/>
            <a:r>
              <a:rPr dirty="0" lang="en-US" sz="800"/>
              <a:t>Muhammad </a:t>
            </a:r>
            <a:r>
              <a:rPr dirty="0" err="1" lang="en-US" sz="800"/>
              <a:t>nandaliyan</a:t>
            </a:r>
            <a:r>
              <a:rPr dirty="0" lang="en-US" sz="800"/>
              <a:t> </a:t>
            </a:r>
            <a:r>
              <a:rPr dirty="0" err="1" lang="en-US" sz="800"/>
              <a:t>rais</a:t>
            </a:r>
            <a:r>
              <a:rPr dirty="0" lang="en-US" sz="800"/>
              <a:t> al </a:t>
            </a:r>
            <a:r>
              <a:rPr dirty="0" err="1" lang="en-US" sz="800"/>
              <a:t>azizi</a:t>
            </a:r>
            <a:endParaRPr dirty="0" err="1" lang="en-US" sz="800"/>
          </a:p>
        </p:txBody>
      </p:sp>
    </p:spTree>
    <p:extLst>
      <p:ext uri="{D7CADAAA-7499-446E-8094-E6E773D3B819}">
        <p14:creationId xmlns:p14="http://schemas.microsoft.com/office/powerpoint/2010/main" val="1681512967350"/>
      </p:ext>
    </p:extLst>
  </p:cSld>
  <p:clrMapOvr>
    <a:masterClrMapping/>
  </p:clrMapOvr>
</p:sld>
</file>

<file path=ppt/slides/slide10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42AA7FDA-7E69-43BC-B25D-056F8F7ECEF0}">
                <a16:creationId xmlns:a16="http://schemas.microsoft.com/office/drawing/2010/main" id="{7AEA4246-5FEB-4940-A4AA-43E7067E72C7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>rest api by user - get all </a:t>
            </a:r>
            <a:r>
              <a:rPr dirty="0" err="1" lang="en-US"/>
              <a:t>dan</a:t>
            </a:r>
            <a:r>
              <a:rPr dirty="0" lang="en-US"/>
              <a:t> get by id</a:t>
            </a:r>
            <a:endParaRPr dirty="0" lang="en-US"/>
          </a:p>
        </p:txBody>
      </p:sp>
      <p:sp>
        <p:nvSpPr>
          <p:cNvPr id="3" name="Content Placeholder 2">
            <a:extLst>
              <a:ext uri="{DBDE811D-706A-44D7-8FE0-83A4FF9C7F41}">
                <a16:creationId xmlns:a16="http://schemas.microsoft.com/office/drawing/2010/main" id="{227E99C4-B99C-42A5-8CBC-734DC665A1FD}"/>
              </a:ext>
            </a:extLst>
          </p:cNvPr>
          <p:cNvSpPr>
            <a:spLocks noGrp="true"/>
          </p:cNvSpPr>
          <p:nvPr>
            <p:ph idx="1"/>
          </p:nvPr>
        </p:nvSpPr>
        <p:spPr>
          <a:xfrm rot="0">
            <a:off x="1330690" y="3879885"/>
            <a:ext cx="6482620" cy="612914"/>
          </a:xfrm>
        </p:spPr>
        <p:txBody>
          <a:bodyPr rtlCol="0" vert="horz">
            <a:normAutofit fontScale="92500" lnSpcReduction="10000"/>
          </a:bodyPr>
          <a:lstStyle/>
          <a:p>
            <a:pPr indent="0" marL="0">
              <a:buNone/>
            </a:pPr>
            <a:r>
              <a:rPr dirty="0" err="1" lang="en-US"/>
              <a:t>Karena</a:t>
            </a:r>
            <a:r>
              <a:rPr dirty="0" lang="en-US"/>
              <a:t> user yang </a:t>
            </a:r>
            <a:r>
              <a:rPr dirty="0" err="1" lang="en-US"/>
              <a:t>digunakan</a:t>
            </a:r>
            <a:r>
              <a:rPr dirty="0" lang="en-US"/>
              <a:t> </a:t>
            </a:r>
            <a:r>
              <a:rPr dirty="0" err="1" lang="en-US"/>
              <a:t>memiliki</a:t>
            </a:r>
            <a:r>
              <a:rPr dirty="0" lang="en-US"/>
              <a:t> role 'user' </a:t>
            </a:r>
            <a:r>
              <a:rPr dirty="0" err="1" lang="en-US"/>
              <a:t>maka</a:t>
            </a:r>
            <a:r>
              <a:rPr dirty="0" lang="en-US"/>
              <a:t> </a:t>
            </a:r>
            <a:r>
              <a:rPr dirty="0" lang="en-US"/>
              <a:t>ia </a:t>
            </a:r>
            <a:r>
              <a:rPr dirty="0" err="1" lang="en-US"/>
              <a:t>hanya</a:t>
            </a:r>
            <a:r>
              <a:rPr dirty="0" lang="en-US"/>
              <a:t> </a:t>
            </a:r>
            <a:r>
              <a:rPr dirty="0" err="1" lang="en-US"/>
              <a:t>dapat</a:t>
            </a:r>
            <a:r>
              <a:rPr dirty="0" lang="en-US"/>
              <a:t> </a:t>
            </a:r>
            <a:r>
              <a:rPr dirty="0" err="1" lang="en-US"/>
              <a:t>mengimplementasikan</a:t>
            </a:r>
            <a:r>
              <a:rPr dirty="0" lang="en-US"/>
              <a:t> rest api </a:t>
            </a:r>
            <a:r>
              <a:rPr dirty="0" err="1" lang="en-US"/>
              <a:t>pada</a:t>
            </a:r>
            <a:r>
              <a:rPr dirty="0" lang="en-US"/>
              <a:t> data-data yang </a:t>
            </a:r>
            <a:r>
              <a:rPr dirty="0" err="1" lang="en-US"/>
              <a:t>dimilikinya</a:t>
            </a:r>
            <a:r>
              <a:rPr dirty="0" lang="en-US"/>
              <a:t> </a:t>
            </a:r>
            <a:r>
              <a:rPr dirty="0" err="1" lang="en-US"/>
              <a:t>saja</a:t>
            </a:r>
            <a:r>
              <a:rPr dirty="0" lang="en-US"/>
              <a:t>.</a:t>
            </a:r>
            <a:endParaRPr dirty="0" lang="en-US"/>
          </a:p>
        </p:txBody>
      </p:sp>
      <p:pic>
        <p:nvPicPr>
          <p:cNvPr id="4" name="">
            <a:extLst>
              <a:ext uri="{0F7B0363-463D-4AD9-B5E6-C0BCDC826EB2}">
                <a16:creationId xmlns:a16="http://schemas.microsoft.com/office/drawing/2010/main" id="{CD0BC8D3-AA85-4D44-ABB0-C8C87D7EDBAB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894635" y="1498406"/>
            <a:ext cx="3436963" cy="2145106"/>
          </a:xfrm>
          <a:prstGeom prst="rect">
            <a:avLst/>
          </a:prstGeom>
          <a:noFill/>
        </p:spPr>
      </p:pic>
      <p:pic>
        <p:nvPicPr>
          <p:cNvPr id="5" name="">
            <a:extLst>
              <a:ext uri="{08C2EE2F-2323-4E1A-BE5B-FC1BFDF78FB4}">
                <a16:creationId xmlns:a16="http://schemas.microsoft.com/office/drawing/2010/main" id="{C57C088B-5567-4A16-9E85-F2A152DC8B44}"/>
              </a:ext>
            </a:extLst>
          </p:cNvPr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flipH="false" flipV="false" rot="0">
            <a:off x="4823450" y="1498406"/>
            <a:ext cx="3438553" cy="2145106"/>
          </a:xfrm>
          <a:prstGeom prst="rect">
            <a:avLst/>
          </a:prstGeom>
          <a:noFill/>
        </p:spPr>
      </p:pic>
    </p:spTree>
    <p:extLst>
      <p:ext uri="{3BA067B1-5DFA-4D55-A25F-D90059ADE96B}">
        <p14:creationId xmlns:p14="http://schemas.microsoft.com/office/powerpoint/2010/main" val="1681512967361"/>
      </p:ext>
    </p:extLst>
  </p:cSld>
  <p:clrMapOvr>
    <a:masterClrMapping/>
  </p:clrMapOvr>
  <p:transition spd="slow">
    <p:fade thruBlk="false"/>
  </p:transition>
</p:sld>
</file>

<file path=ppt/slides/slide11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A9CD3439-29A7-4F45-8E37-14D6EED6259D}">
                <a16:creationId xmlns:a16="http://schemas.microsoft.com/office/drawing/2010/main" id="{353D3BCC-0F71-4510-9E50-A11D381ED0F5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>rest api by user - update </a:t>
            </a:r>
            <a:r>
              <a:rPr dirty="0" err="1" lang="en-US"/>
              <a:t>dan</a:t>
            </a:r>
            <a:r>
              <a:rPr dirty="0" lang="en-US"/>
              <a:t> delete</a:t>
            </a:r>
            <a:endParaRPr dirty="0" lang="en-US"/>
          </a:p>
        </p:txBody>
      </p:sp>
      <p:pic>
        <p:nvPicPr>
          <p:cNvPr id="3" name="">
            <a:extLst>
              <a:ext uri="{7C5B324D-5645-4F19-ADF8-79598D087EFA}">
                <a16:creationId xmlns:a16="http://schemas.microsoft.com/office/drawing/2010/main" id="{3D2762D8-91C1-496D-8DC2-8D3A1A89820A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4775778" y="1710090"/>
            <a:ext cx="3918613" cy="2441552"/>
          </a:xfrm>
          <a:prstGeom prst="rect">
            <a:avLst/>
          </a:prstGeom>
          <a:noFill/>
        </p:spPr>
      </p:pic>
      <p:pic>
        <p:nvPicPr>
          <p:cNvPr id="4" name="">
            <a:extLst>
              <a:ext uri="{F66AFA87-C204-476F-94EC-2706ACCB0039}">
                <a16:creationId xmlns:a16="http://schemas.microsoft.com/office/drawing/2010/main" id="{0D07DCB3-7D7B-41CB-8141-98EBBBFEBCD2}"/>
              </a:ext>
            </a:extLst>
          </p:cNvPr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flipH="false" flipV="false" rot="0">
            <a:off x="553212" y="1710090"/>
            <a:ext cx="3918613" cy="2441552"/>
          </a:xfrm>
          <a:prstGeom prst="rect">
            <a:avLst/>
          </a:prstGeom>
          <a:noFill/>
        </p:spPr>
      </p:pic>
    </p:spTree>
    <p:extLst>
      <p:ext uri="{1E02DC62-612B-49C2-9A03-CF6CB6B69A07}">
        <p14:creationId xmlns:p14="http://schemas.microsoft.com/office/powerpoint/2010/main" val="1681512967362"/>
      </p:ext>
    </p:extLst>
  </p:cSld>
  <p:clrMapOvr>
    <a:masterClrMapping/>
  </p:clrMapOvr>
  <p:transition spd="slow">
    <p:fade thruBlk="false"/>
  </p:transition>
</p:sld>
</file>

<file path=ppt/slides/slide12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55C45AAE-2A9D-4C48-BBE4-507A6D36940C}">
                <a16:creationId xmlns:a16="http://schemas.microsoft.com/office/drawing/2010/main" id="{D9F2AB69-CC87-4F9D-92D0-D97A7295A2C2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>mock test</a:t>
            </a:r>
            <a:endParaRPr dirty="0" lang="en-US"/>
          </a:p>
        </p:txBody>
      </p:sp>
      <p:sp>
        <p:nvSpPr>
          <p:cNvPr id="3" name="Content Placeholder 2">
            <a:extLst>
              <a:ext uri="{CB7A54F1-EC3D-4042-B3F0-313AD2976F54}">
                <a16:creationId xmlns:a16="http://schemas.microsoft.com/office/drawing/2010/main" id="{317C0770-8E69-4997-A798-6A9BA8481550}"/>
              </a:ext>
            </a:extLst>
          </p:cNvPr>
          <p:cNvSpPr>
            <a:spLocks noGrp="true"/>
          </p:cNvSpPr>
          <p:nvPr>
            <p:ph idx="1"/>
          </p:nvPr>
        </p:nvSpPr>
        <p:spPr/>
        <p:txBody>
          <a:bodyPr rtlCol="0"/>
          <a:lstStyle/>
          <a:p>
            <a:pPr indent="0" marL="0">
              <a:buNone/>
            </a:pPr>
            <a:r>
              <a:rPr dirty="0" err="1" lang="en-US"/>
              <a:t>Terdapat</a:t>
            </a:r>
            <a:r>
              <a:rPr dirty="0" lang="en-US"/>
              <a:t> 4 </a:t>
            </a:r>
            <a:r>
              <a:rPr dirty="0" err="1" lang="en-US"/>
              <a:t>buah</a:t>
            </a:r>
            <a:r>
              <a:rPr dirty="0" lang="en-US"/>
              <a:t> mock test :</a:t>
            </a:r>
          </a:p>
          <a:p>
            <a:pPr/>
            <a:r>
              <a:rPr dirty="0" lang="en-US"/>
              <a:t>Get One Product Found</a:t>
            </a:r>
          </a:p>
          <a:p>
            <a:pPr/>
            <a:r>
              <a:rPr dirty="0" lang="en-US"/>
              <a:t>Get One Product Not Found</a:t>
            </a:r>
          </a:p>
          <a:p>
            <a:pPr/>
            <a:r>
              <a:rPr dirty="0" lang="en-US"/>
              <a:t>Get All Product Found</a:t>
            </a:r>
          </a:p>
          <a:p>
            <a:pPr/>
            <a:r>
              <a:rPr dirty="0" lang="en-US"/>
              <a:t>Get All Product Not Found</a:t>
            </a:r>
          </a:p>
          <a:p>
            <a:pPr/>
            <a:r>
              <a:rPr dirty="0" lang="en-US"/>
              <a:t/>
            </a:r>
            <a:endParaRPr dirty="0" lang="en-US"/>
          </a:p>
        </p:txBody>
      </p:sp>
    </p:spTree>
    <p:extLst>
      <p:ext uri="{30880F42-13CD-444C-9052-435736BEBECB}">
        <p14:creationId xmlns:p14="http://schemas.microsoft.com/office/powerpoint/2010/main" val="1681512967363"/>
      </p:ext>
    </p:extLst>
  </p:cSld>
  <p:clrMapOvr>
    <a:masterClrMapping/>
  </p:clrMapOvr>
  <p:transition spd="slow">
    <p:fade thruBlk="false"/>
  </p:transition>
</p:sld>
</file>

<file path=ppt/slides/slide13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287E6739-2EC4-4377-9D11-D68F3559CD5B}">
                <a16:creationId xmlns:a16="http://schemas.microsoft.com/office/drawing/2010/main" id="{2A5B1591-EE5B-46BD-B53A-9B521ED606FA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1491605" y="265957"/>
            <a:ext cx="2770108" cy="1813217"/>
          </a:xfrm>
          <a:prstGeom prst="rect">
            <a:avLst/>
          </a:prstGeom>
          <a:noFill/>
        </p:spPr>
      </p:pic>
      <p:pic>
        <p:nvPicPr>
          <p:cNvPr id="3" name="">
            <a:extLst>
              <a:ext uri="{5397D9EA-A0C4-499A-954D-CF41DC8BCA5F}">
                <a16:creationId xmlns:a16="http://schemas.microsoft.com/office/drawing/2010/main" id="{DFF55E5D-1A4E-4369-B1F6-BD0B335EB447}"/>
              </a:ext>
            </a:extLst>
          </p:cNvPr>
          <p:cNvPicPr>
            <a:picLocks noChangeAspect="true"/>
          </p:cNvPicPr>
          <p:nvPr/>
        </p:nvPicPr>
        <p:blipFill>
          <a:blip r:embed="rId3"/>
          <a:srcRect b="0" l="0" r="16480" t="0"/>
          <a:stretch>
            <a:fillRect/>
          </a:stretch>
        </p:blipFill>
        <p:spPr>
          <a:xfrm flipH="false" flipV="false" rot="0">
            <a:off x="4928863" y="265957"/>
            <a:ext cx="2941586" cy="1813217"/>
          </a:xfrm>
          <a:prstGeom prst="rect">
            <a:avLst/>
          </a:prstGeom>
          <a:noFill/>
        </p:spPr>
      </p:pic>
      <p:pic>
        <p:nvPicPr>
          <p:cNvPr id="4" name="">
            <a:extLst>
              <a:ext uri="{370F00A2-5C66-4E94-A498-1DEFB2F1403E}">
                <a16:creationId xmlns:a16="http://schemas.microsoft.com/office/drawing/2010/main" id="{21594EA0-290F-4C52-ABB5-8F8454B57413}"/>
              </a:ext>
            </a:extLst>
          </p:cNvPr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flipH="false" flipV="false" rot="0">
            <a:off x="1501063" y="2279675"/>
            <a:ext cx="2751182" cy="2663713"/>
          </a:xfrm>
          <a:prstGeom prst="rect">
            <a:avLst/>
          </a:prstGeom>
          <a:noFill/>
        </p:spPr>
      </p:pic>
      <p:pic>
        <p:nvPicPr>
          <p:cNvPr id="5" name="">
            <a:extLst>
              <a:ext uri="{83D47377-18B7-49FA-AE1D-09A3A2ECEC8E}">
                <a16:creationId xmlns:a16="http://schemas.microsoft.com/office/drawing/2010/main" id="{1C15EE64-46E1-4F22-9FF8-D4B1461AC492}"/>
              </a:ext>
            </a:extLst>
          </p:cNvPr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flipH="false" flipV="false" rot="0">
            <a:off x="4534766" y="2453392"/>
            <a:ext cx="3729780" cy="2151621"/>
          </a:xfrm>
          <a:prstGeom prst="rect">
            <a:avLst/>
          </a:prstGeom>
          <a:noFill/>
        </p:spPr>
      </p:pic>
    </p:spTree>
    <p:extLst>
      <p:ext uri="{9421B737-23C4-4406-894D-F8E9CDF2A290}">
        <p14:creationId xmlns:p14="http://schemas.microsoft.com/office/powerpoint/2010/main" val="1681512967364"/>
      </p:ext>
    </p:extLst>
  </p:cSld>
  <p:clrMapOvr>
    <a:masterClrMapping/>
  </p:clrMapOvr>
  <p:transition spd="slow">
    <p:fade thruBlk="false"/>
  </p:transition>
</p:sld>
</file>

<file path=ppt/slides/slide14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8372AA31-32C2-4E69-BAFD-66C494D10EC0}">
                <a16:creationId xmlns:a16="http://schemas.microsoft.com/office/drawing/2010/main" id="{CA2E7278-BAED-4A57-BC50-3CD5AEBACFD5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>thank you</a:t>
            </a:r>
            <a:endParaRPr dirty="0" lang="en-US"/>
          </a:p>
        </p:txBody>
      </p:sp>
    </p:spTree>
    <p:extLst>
      <p:ext uri="{36D15EC4-1CA3-4B56-AF8D-675701831550}">
        <p14:creationId xmlns:p14="http://schemas.microsoft.com/office/powerpoint/2010/main" val="1681512967365"/>
      </p:ext>
    </p:extLst>
  </p:cSld>
  <p:clrMapOvr>
    <a:masterClrMapping/>
  </p:clrMapOvr>
  <p:transition spd="slow">
    <p:fade thruBlk="false"/>
  </p:transition>
</p:sld>
</file>

<file path=ppt/slides/slide2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350F3537-2006-4B35-9387-8853D1AA08DE}">
                <a16:creationId xmlns:a16="http://schemas.microsoft.com/office/drawing/2010/main" id="{787B20D3-018E-4788-BA1F-B8E0C55AC478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>Database</a:t>
            </a:r>
            <a:endParaRPr dirty="0" lang="en-US"/>
          </a:p>
        </p:txBody>
      </p:sp>
      <p:sp>
        <p:nvSpPr>
          <p:cNvPr id="3" name="Content Placeholder 2">
            <a:extLst>
              <a:ext uri="{849612CA-D51E-4DB5-A6CB-3F29CB730DC6}">
                <a16:creationId xmlns:a16="http://schemas.microsoft.com/office/drawing/2010/main" id="{C13A9A95-128B-4D1A-896D-6535FD3F2174}"/>
              </a:ext>
            </a:extLst>
          </p:cNvPr>
          <p:cNvSpPr>
            <a:spLocks noChangeAspect="false" noGrp="true"/>
          </p:cNvSpPr>
          <p:nvPr>
            <p:ph idx="1"/>
          </p:nvPr>
        </p:nvSpPr>
        <p:spPr>
          <a:xfrm rot="0">
            <a:off x="5908138" y="1450724"/>
            <a:ext cx="2760935" cy="3130039"/>
          </a:xfrm>
        </p:spPr>
        <p:txBody>
          <a:bodyPr rtlCol="0"/>
          <a:lstStyle/>
          <a:p>
            <a:pPr algn="l" indent="0" marL="0">
              <a:buNone/>
            </a:pPr>
            <a:r>
              <a:rPr dirty="0" err="1" lang="en-US"/>
              <a:t>RDBMS</a:t>
            </a:r>
            <a:r>
              <a:rPr dirty="0" lang="en-US"/>
              <a:t> yang </a:t>
            </a:r>
            <a:r>
              <a:rPr dirty="0" err="1" lang="en-US"/>
              <a:t>digunakan</a:t>
            </a:r>
            <a:r>
              <a:rPr dirty="0" lang="en-US"/>
              <a:t> </a:t>
            </a:r>
            <a:r>
              <a:rPr dirty="0" err="1" lang="en-US"/>
              <a:t>adalah</a:t>
            </a:r>
            <a:r>
              <a:rPr dirty="0" lang="en-US"/>
              <a:t> PostgreSQL </a:t>
            </a:r>
            <a:r>
              <a:rPr dirty="0" err="1" lang="en-US"/>
              <a:t>dengan</a:t>
            </a:r>
            <a:r>
              <a:rPr dirty="0" lang="en-US"/>
              <a:t> database </a:t>
            </a:r>
            <a:r>
              <a:rPr dirty="0" lang="en-US"/>
              <a:t>name </a:t>
            </a:r>
            <a:r>
              <a:rPr dirty="0" lang="en-US"/>
              <a:t>"simple-api".</a:t>
            </a:r>
            <a:endParaRPr dirty="0" lang="en-US"/>
          </a:p>
        </p:txBody>
      </p:sp>
      <p:pic>
        <p:nvPicPr>
          <p:cNvPr id="4" name="">
            <a:extLst>
              <a:ext uri="{BD560FB9-B97B-4053-B863-51546DC14A4E}">
                <a16:creationId xmlns:a16="http://schemas.microsoft.com/office/drawing/2010/main" id="{352C282E-0E13-43F3-A016-5946E8B347FF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869737" y="1450724"/>
            <a:ext cx="4657725" cy="2724150"/>
          </a:xfrm>
          <a:prstGeom prst="rect">
            <a:avLst/>
          </a:prstGeom>
          <a:noFill/>
        </p:spPr>
      </p:pic>
    </p:spTree>
    <p:extLst>
      <p:ext uri="{CFE74BDA-8396-4EB4-939F-CDDDD058FD2E}">
        <p14:creationId xmlns:p14="http://schemas.microsoft.com/office/powerpoint/2010/main" val="1681512967351"/>
      </p:ext>
    </p:extLst>
  </p:cSld>
  <p:clrMapOvr>
    <a:masterClrMapping/>
  </p:clrMapOvr>
  <p:transition spd="slow">
    <p:fade thruBlk="false"/>
  </p:transition>
</p:sld>
</file>

<file path=ppt/slides/slide3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9B17A445-2D92-481E-A892-94DC02511335}">
                <a16:creationId xmlns:a16="http://schemas.microsoft.com/office/drawing/2010/main" id="{FD43CDBF-BA27-4749-8E98-10EEEA7958E2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err="1" lang="en-US"/>
              <a:t>Alur</a:t>
            </a:r>
            <a:r>
              <a:rPr dirty="0" lang="en-US"/>
              <a:t> Rest api</a:t>
            </a:r>
            <a:endParaRPr dirty="0" lang="en-US"/>
          </a:p>
        </p:txBody>
      </p:sp>
      <p:sp>
        <p:nvSpPr>
          <p:cNvPr hidden="false" id="3" name="">
            <a:extLst>
              <a:ext uri="{E6494E25-38F8-490F-9760-36042056A96B}">
                <a16:creationId xmlns:a16="http://schemas.microsoft.com/office/drawing/2010/main" id="{6100DF13-ECB6-4418-87F7-8A454837059B}"/>
              </a:ext>
            </a:extLst>
          </p:cNvPr>
          <p:cNvSpPr txBox="1">
            <a:spLocks noChangeAspect="false" noGrp="true"/>
          </p:cNvSpPr>
          <p:nvPr/>
        </p:nvSpPr>
        <p:spPr>
          <a:xfrm rot="0">
            <a:off x="5439537" y="1837686"/>
            <a:ext cx="3261198" cy="3130039"/>
          </a:xfrm>
          <a:prstGeom prst="rect">
            <a:avLst/>
          </a:prstGeom>
          <a:ln w="0">
            <a:noFill/>
            <a:round/>
          </a:ln>
          <a:effectLst/>
        </p:spPr>
        <p:txBody>
          <a:bodyPr anchor="t" bIns="45720" lIns="91440" numCol="1" rIns="91440" rtlCol="0" spcCol="0" tIns="93600" vert="horz">
            <a:normAutofit fontScale="100000" lnSpcReduction="0"/>
          </a:bodyPr>
          <a:lstStyle>
            <a:lvl1pPr algn="l" indent="-342900" lvl="0" marL="342900" rtl="false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  <a:defRPr b="0" dirty="0" i="0" lang="en-US" sz="1800">
                <a:solidFill>
                  <a:schemeClr val="tx1"/>
                </a:solidFill>
                <a:latin typeface="Titillium Web"/>
              </a:defRPr>
            </a:lvl1pPr>
            <a:lvl2pPr algn="l" indent="-285750" lvl="1" marL="742950" rtl="false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  <a:defRPr dirty="0" i="0" lang="en-US" sz="1600">
                <a:solidFill>
                  <a:schemeClr val="tx1"/>
                </a:solidFill>
                <a:latin typeface="Titillium Web-light"/>
              </a:defRPr>
            </a:lvl2pPr>
            <a:lvl3pPr algn="l" indent="-228600" lvl="2" marL="1143000" rtl="false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  <a:defRPr dirty="0" i="0" lang="en-US" sz="1400">
                <a:solidFill>
                  <a:schemeClr val="tx1"/>
                </a:solidFill>
                <a:latin typeface="Titillium Web-light"/>
              </a:defRPr>
            </a:lvl3pPr>
            <a:lvl4pPr algn="l" indent="-228600" lvl="3" marL="1600200" rtl="false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  <a:defRPr dirty="0" i="0" lang="en-US" sz="1200">
                <a:solidFill>
                  <a:schemeClr val="tx1"/>
                </a:solidFill>
                <a:latin typeface="Titillium Web-light"/>
              </a:defRPr>
            </a:lvl4pPr>
            <a:lvl5pPr algn="l" indent="-228600" lvl="4" marL="2057400" rtl="false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  <a:defRPr dirty="0" i="0" lang="en-US" sz="1100">
                <a:solidFill>
                  <a:schemeClr val="tx1"/>
                </a:solidFill>
                <a:latin typeface="Titillium Web-light"/>
              </a:defRPr>
            </a:lvl5pPr>
            <a:lvl6pPr algn="l" indent="-228600" lvl="5" marL="2514600" rtl="fal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-"/>
              <a:defRPr dirty="0" i="0" lang="en-US" sz="1100">
                <a:solidFill>
                  <a:schemeClr val="tx1"/>
                </a:solidFill>
                <a:latin typeface="Titillium Web-light"/>
              </a:defRPr>
            </a:lvl6pPr>
            <a:lvl7pPr algn="l" indent="-228600" lvl="6" marL="2971800" rtl="fal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-"/>
              <a:defRPr dirty="0" i="0" lang="en-US" sz="1100">
                <a:solidFill>
                  <a:schemeClr val="tx1"/>
                </a:solidFill>
                <a:latin typeface="Titillium Web-light"/>
              </a:defRPr>
            </a:lvl7pPr>
            <a:lvl8pPr algn="l" indent="-228600" lvl="7" marL="3429000" rtl="fal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-"/>
              <a:defRPr dirty="0" i="0" lang="en-US" sz="1100">
                <a:solidFill>
                  <a:schemeClr val="tx1"/>
                </a:solidFill>
                <a:latin typeface="Titillium Web-light"/>
              </a:defRPr>
            </a:lvl8pPr>
            <a:lvl9pPr algn="l" indent="-228600" lvl="8" marL="3886200" rtl="fal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-"/>
              <a:defRPr dirty="0" i="0" lang="en-US" sz="1100">
                <a:solidFill>
                  <a:schemeClr val="tx1"/>
                </a:solidFill>
                <a:latin typeface="Titillium Web-light"/>
              </a:defRPr>
            </a:lvl9pPr>
          </a:lstStyle>
          <a:p>
            <a:pPr algn="l" indent="0" lvl="0" marL="0" rtl="false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Font typeface="Arial"/>
              <a:buNone/>
            </a:pPr>
            <a:r>
              <a:rPr b="0" dirty="0" err="1" i="0" lang="en-US" sz="1600">
                <a:solidFill>
                  <a:schemeClr val="tx1"/>
                </a:solidFill>
                <a:latin typeface="Titillium Web"/>
              </a:rPr>
              <a:t>Pada</a:t>
            </a:r>
            <a:r>
              <a:rPr b="0" dirty="0" i="0" lang="en-US" sz="1600">
                <a:solidFill>
                  <a:schemeClr val="tx1"/>
                </a:solidFill>
                <a:latin typeface="Titillium Web"/>
              </a:rPr>
              <a:t> REST API </a:t>
            </a:r>
            <a:r>
              <a:rPr b="0" dirty="0" err="1" i="0" lang="en-US" sz="1600">
                <a:solidFill>
                  <a:schemeClr val="tx1"/>
                </a:solidFill>
                <a:latin typeface="Titillium Web"/>
              </a:rPr>
              <a:t>ini</a:t>
            </a:r>
            <a:r>
              <a:rPr b="0" dirty="0" i="0" lang="en-US" sz="1600">
                <a:solidFill>
                  <a:schemeClr val="tx1"/>
                </a:solidFill>
                <a:latin typeface="Titillium Web"/>
              </a:rPr>
              <a:t> </a:t>
            </a:r>
            <a:r>
              <a:rPr b="0" dirty="0" err="1" i="0" lang="en-US" sz="1600">
                <a:solidFill>
                  <a:schemeClr val="tx1"/>
                </a:solidFill>
                <a:latin typeface="Titillium Web"/>
              </a:rPr>
              <a:t>terdapat</a:t>
            </a:r>
            <a:r>
              <a:rPr b="0" dirty="0" i="0" lang="en-US" sz="1600">
                <a:solidFill>
                  <a:schemeClr val="tx1"/>
                </a:solidFill>
                <a:latin typeface="Titillium Web"/>
              </a:rPr>
              <a:t> </a:t>
            </a:r>
            <a:r>
              <a:rPr b="0" dirty="0" err="1" i="0" lang="en-US" sz="1600">
                <a:solidFill>
                  <a:schemeClr val="tx1"/>
                </a:solidFill>
                <a:latin typeface="Titillium Web"/>
              </a:rPr>
              <a:t>beberapa</a:t>
            </a:r>
            <a:r>
              <a:rPr b="0" dirty="0" i="0" lang="en-US" sz="1600">
                <a:solidFill>
                  <a:schemeClr val="tx1"/>
                </a:solidFill>
                <a:latin typeface="Titillium Web"/>
              </a:rPr>
              <a:t> </a:t>
            </a:r>
            <a:r>
              <a:rPr b="0" dirty="0" err="1" i="0" lang="en-US" sz="1600">
                <a:solidFill>
                  <a:schemeClr val="tx1"/>
                </a:solidFill>
                <a:latin typeface="Titillium Web"/>
              </a:rPr>
              <a:t>fitur</a:t>
            </a:r>
            <a:r>
              <a:rPr b="0" dirty="0" i="0" lang="en-US" sz="1600">
                <a:solidFill>
                  <a:schemeClr val="tx1"/>
                </a:solidFill>
                <a:latin typeface="Titillium Web"/>
              </a:rPr>
              <a:t>, </a:t>
            </a:r>
            <a:r>
              <a:rPr b="0" dirty="0" err="1" i="0" lang="en-US" sz="1600">
                <a:solidFill>
                  <a:schemeClr val="tx1"/>
                </a:solidFill>
                <a:latin typeface="Titillium Web"/>
              </a:rPr>
              <a:t>yaitu</a:t>
            </a:r>
            <a:r>
              <a:rPr b="0" dirty="0" i="0" lang="en-US" sz="1600">
                <a:solidFill>
                  <a:schemeClr val="tx1"/>
                </a:solidFill>
                <a:latin typeface="Titillium Web"/>
              </a:rPr>
              <a:t> :</a:t>
            </a:r>
            <a:br>
              <a:rPr b="0" dirty="0" i="0" lang="en-US" sz="1600">
                <a:solidFill>
                  <a:schemeClr val="tx1"/>
                </a:solidFill>
                <a:latin typeface="Titillium Web"/>
              </a:rPr>
            </a:br>
            <a:r>
              <a:rPr b="0" dirty="0" i="0" lang="en-US" sz="1600">
                <a:solidFill>
                  <a:schemeClr val="tx1"/>
                </a:solidFill>
                <a:latin typeface="Titillium Web"/>
              </a:rPr>
              <a:t>- Authentication</a:t>
            </a:r>
            <a:br>
              <a:rPr b="0" dirty="0" i="0" lang="en-US" sz="1600">
                <a:solidFill>
                  <a:schemeClr val="tx1"/>
                </a:solidFill>
                <a:latin typeface="Titillium Web"/>
              </a:rPr>
            </a:br>
            <a:r>
              <a:rPr b="0" dirty="0" i="0" lang="en-US" sz="1600">
                <a:solidFill>
                  <a:schemeClr val="tx1"/>
                </a:solidFill>
                <a:latin typeface="Titillium Web"/>
              </a:rPr>
              <a:t>- Authorization multi level user</a:t>
            </a:r>
            <a:br>
              <a:rPr b="0" dirty="0" i="0" lang="en-US" sz="1600">
                <a:solidFill>
                  <a:schemeClr val="tx1"/>
                </a:solidFill>
                <a:latin typeface="Titillium Web"/>
              </a:rPr>
            </a:br>
            <a:r>
              <a:rPr b="0" dirty="0" i="0" lang="en-US" sz="1600">
                <a:solidFill>
                  <a:schemeClr val="tx1"/>
                </a:solidFill>
                <a:latin typeface="Titillium Web"/>
              </a:rPr>
              <a:t>- Authorization access product by id</a:t>
            </a:r>
          </a:p>
          <a:p>
            <a:pPr algn="l" indent="0" lvl="0" marL="0" rtl="false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Font typeface="Arial"/>
              <a:buNone/>
            </a:pPr>
            <a:r>
              <a:rPr b="0" dirty="0" i="0" lang="en-US" sz="1600">
                <a:solidFill>
                  <a:schemeClr val="tx1"/>
                </a:solidFill>
                <a:latin typeface="Titillium Web"/>
              </a:rPr>
              <a:t/>
            </a:r>
          </a:p>
          <a:p>
            <a:pPr algn="l" indent="0" lvl="0" marL="0" rtl="false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Font typeface="Arial"/>
              <a:buNone/>
            </a:pPr>
            <a:r>
              <a:rPr b="0" dirty="0" i="0" lang="en-US" sz="1600">
                <a:solidFill>
                  <a:schemeClr val="tx1"/>
                </a:solidFill>
                <a:latin typeface="Titillium Web"/>
              </a:rPr>
              <a:t/>
            </a:r>
            <a:endParaRPr b="0" dirty="0" i="0" lang="en-US" sz="1600">
              <a:solidFill>
                <a:schemeClr val="tx1"/>
              </a:solidFill>
              <a:latin typeface="Titillium Web"/>
            </a:endParaRPr>
          </a:p>
        </p:txBody>
      </p:sp>
      <p:pic>
        <p:nvPicPr>
          <p:cNvPr id="4" name="">
            <a:extLst>
              <a:ext uri="{28366284-F49E-4E5A-8722-7B2581C85AF0}">
                <a16:creationId xmlns:a16="http://schemas.microsoft.com/office/drawing/2010/main" id="{B28725F9-C46D-4950-BFAB-BA9A0E39CDB0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705097" y="1679219"/>
            <a:ext cx="4536900" cy="1783470"/>
          </a:xfrm>
          <a:prstGeom prst="rect">
            <a:avLst/>
          </a:prstGeom>
          <a:noFill/>
        </p:spPr>
      </p:pic>
    </p:spTree>
    <p:extLst>
      <p:ext uri="{1DA6253E-2401-449A-8894-04B01A1E8B82}">
        <p14:creationId xmlns:p14="http://schemas.microsoft.com/office/powerpoint/2010/main" val="1681512967353"/>
      </p:ext>
    </p:extLst>
  </p:cSld>
  <p:clrMapOvr>
    <a:masterClrMapping/>
  </p:clrMapOvr>
  <p:transition spd="slow">
    <p:fade thruBlk="false"/>
  </p:transition>
</p:sld>
</file>

<file path=ppt/slides/slide4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73DFBCBF-1C14-48B9-B2A6-625DB817FD11}">
                <a16:creationId xmlns:a16="http://schemas.microsoft.com/office/drawing/2010/main" id="{E3E82069-29AD-437F-934C-C88E1E1C7971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>Register users</a:t>
            </a:r>
            <a:endParaRPr dirty="0" lang="en-US"/>
          </a:p>
        </p:txBody>
      </p:sp>
      <p:sp>
        <p:nvSpPr>
          <p:cNvPr id="3" name="Content Placeholder 2">
            <a:extLst>
              <a:ext uri="{58217500-4F73-4321-A80C-721EB73B20EA}">
                <a16:creationId xmlns:a16="http://schemas.microsoft.com/office/drawing/2010/main" id="{F11A7F6F-9A30-4C00-AB0A-02BF6B21331E}"/>
              </a:ext>
            </a:extLst>
          </p:cNvPr>
          <p:cNvSpPr>
            <a:spLocks noGrp="true"/>
          </p:cNvSpPr>
          <p:nvPr>
            <p:ph idx="1"/>
          </p:nvPr>
        </p:nvSpPr>
        <p:spPr>
          <a:xfrm rot="0">
            <a:off x="1083278" y="3772233"/>
            <a:ext cx="6977434" cy="1081516"/>
          </a:xfrm>
        </p:spPr>
        <p:txBody>
          <a:bodyPr rtlCol="0" vert="horz">
            <a:normAutofit fontScale="92500" lnSpcReduction="10000"/>
          </a:bodyPr>
          <a:lstStyle/>
          <a:p>
            <a:pPr indent="0" marL="0">
              <a:buNone/>
            </a:pPr>
            <a:r>
              <a:rPr dirty="0" err="1" lang="en-US"/>
              <a:t>Pada</a:t>
            </a:r>
            <a:r>
              <a:rPr dirty="0" lang="en-US"/>
              <a:t> </a:t>
            </a:r>
            <a:r>
              <a:rPr dirty="0" err="1" lang="en-US"/>
              <a:t>tabel</a:t>
            </a:r>
            <a:r>
              <a:rPr dirty="0" lang="en-US"/>
              <a:t> users </a:t>
            </a:r>
            <a:r>
              <a:rPr dirty="0" err="1" lang="en-US"/>
              <a:t>hanya</a:t>
            </a:r>
            <a:r>
              <a:rPr dirty="0" lang="en-US"/>
              <a:t> </a:t>
            </a:r>
            <a:r>
              <a:rPr dirty="0" err="1" lang="en-US"/>
              <a:t>menyediakan</a:t>
            </a:r>
            <a:r>
              <a:rPr dirty="0" lang="en-US"/>
              <a:t> 2 'role' </a:t>
            </a:r>
            <a:r>
              <a:rPr dirty="0" err="1" lang="en-US"/>
              <a:t>yaitu</a:t>
            </a:r>
            <a:r>
              <a:rPr dirty="0" lang="en-US"/>
              <a:t> admin </a:t>
            </a:r>
            <a:r>
              <a:rPr dirty="0" err="1" lang="en-US"/>
              <a:t>dan</a:t>
            </a:r>
            <a:r>
              <a:rPr dirty="0" lang="en-US"/>
              <a:t> user. </a:t>
            </a:r>
            <a:r>
              <a:rPr dirty="0" err="1" lang="en-US"/>
              <a:t>Dimana</a:t>
            </a:r>
            <a:r>
              <a:rPr dirty="0" lang="en-US"/>
              <a:t> admin </a:t>
            </a:r>
            <a:r>
              <a:rPr dirty="0" err="1" lang="en-US"/>
              <a:t>dapat</a:t>
            </a:r>
            <a:r>
              <a:rPr dirty="0" lang="en-US"/>
              <a:t> </a:t>
            </a:r>
            <a:r>
              <a:rPr dirty="0" err="1" lang="en-US"/>
              <a:t>mengimplementasi</a:t>
            </a:r>
            <a:r>
              <a:rPr dirty="0" lang="en-US"/>
              <a:t> </a:t>
            </a:r>
            <a:r>
              <a:rPr dirty="0" err="1" lang="en-US"/>
              <a:t>seluruh</a:t>
            </a:r>
            <a:r>
              <a:rPr dirty="0" lang="en-US"/>
              <a:t> rest api </a:t>
            </a:r>
            <a:r>
              <a:rPr dirty="0" err="1" lang="en-US"/>
              <a:t>sedangkan</a:t>
            </a:r>
            <a:r>
              <a:rPr dirty="0" lang="en-US"/>
              <a:t> user </a:t>
            </a:r>
            <a:r>
              <a:rPr dirty="0" err="1" lang="en-US"/>
              <a:t>hanya</a:t>
            </a:r>
            <a:r>
              <a:rPr dirty="0" lang="en-US"/>
              <a:t> </a:t>
            </a:r>
            <a:r>
              <a:rPr dirty="0" err="1" lang="en-US"/>
              <a:t>dapat</a:t>
            </a:r>
            <a:r>
              <a:rPr dirty="0" lang="en-US"/>
              <a:t> </a:t>
            </a:r>
            <a:r>
              <a:rPr dirty="0" err="1" lang="en-US"/>
              <a:t>mengimplementasikan</a:t>
            </a:r>
            <a:r>
              <a:rPr dirty="0" lang="en-US"/>
              <a:t> rest api </a:t>
            </a:r>
            <a:r>
              <a:rPr dirty="0" err="1" lang="en-US"/>
              <a:t>pada</a:t>
            </a:r>
            <a:r>
              <a:rPr dirty="0" lang="en-US"/>
              <a:t> data yang </a:t>
            </a:r>
            <a:r>
              <a:rPr dirty="0" err="1" lang="en-US"/>
              <a:t>dimilikinya</a:t>
            </a:r>
            <a:r>
              <a:rPr dirty="0" lang="en-US"/>
              <a:t> </a:t>
            </a:r>
            <a:r>
              <a:rPr dirty="0" err="1" lang="en-US"/>
              <a:t>saja</a:t>
            </a:r>
            <a:r>
              <a:rPr dirty="0" lang="en-US"/>
              <a:t>.</a:t>
            </a:r>
            <a:br>
              <a:rPr dirty="0" lang="en-US"/>
            </a:br>
            <a:endParaRPr dirty="0" lang="en-US"/>
          </a:p>
        </p:txBody>
      </p:sp>
      <p:pic>
        <p:nvPicPr>
          <p:cNvPr id="4" name="">
            <a:extLst>
              <a:ext uri="{D0177D61-9A12-4349-AD67-B56338AFB32D}">
                <a16:creationId xmlns:a16="http://schemas.microsoft.com/office/drawing/2010/main" id="{500038CA-CA47-4C4D-90D2-8E43FA71BA1B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869737" y="1362075"/>
            <a:ext cx="3453107" cy="2156869"/>
          </a:xfrm>
          <a:prstGeom prst="rect">
            <a:avLst/>
          </a:prstGeom>
          <a:noFill/>
        </p:spPr>
      </p:pic>
      <p:pic>
        <p:nvPicPr>
          <p:cNvPr id="5" name="">
            <a:extLst>
              <a:ext uri="{D815312C-BD2B-49B2-B99F-71E79C9B1577}">
                <a16:creationId xmlns:a16="http://schemas.microsoft.com/office/drawing/2010/main" id="{0E7A9CB5-30CD-4A45-9E40-B419509EA2CE}"/>
              </a:ext>
            </a:extLst>
          </p:cNvPr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flipH="false" flipV="false" rot="0">
            <a:off x="4798685" y="1362075"/>
            <a:ext cx="3463318" cy="2156869"/>
          </a:xfrm>
          <a:prstGeom prst="rect">
            <a:avLst/>
          </a:prstGeom>
          <a:noFill/>
        </p:spPr>
      </p:pic>
    </p:spTree>
    <p:extLst>
      <p:ext uri="{AC349BBF-3703-4385-AA88-DCE8D05108F6}">
        <p14:creationId xmlns:p14="http://schemas.microsoft.com/office/powerpoint/2010/main" val="1681512967354"/>
      </p:ext>
    </p:extLst>
  </p:cSld>
  <p:clrMapOvr>
    <a:masterClrMapping/>
  </p:clrMapOvr>
  <p:transition spd="slow">
    <p:fade thruBlk="false"/>
  </p:transition>
</p:sld>
</file>

<file path=ppt/slides/slide5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7F7C97C3-5B8D-4414-8559-74A9CE69C472}">
                <a16:creationId xmlns:a16="http://schemas.microsoft.com/office/drawing/2010/main" id="{1630297B-F9EF-4C8A-99B2-D9ED290CAC69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>login users</a:t>
            </a:r>
            <a:endParaRPr dirty="0" lang="en-US"/>
          </a:p>
        </p:txBody>
      </p:sp>
      <p:sp>
        <p:nvSpPr>
          <p:cNvPr id="3" name="Content Placeholder 2">
            <a:extLst>
              <a:ext uri="{F0234099-08D5-4230-9483-246B9BED0F5B}">
                <a16:creationId xmlns:a16="http://schemas.microsoft.com/office/drawing/2010/main" id="{386A6758-7109-4704-92D3-2D6F1DA2B5FD}"/>
              </a:ext>
            </a:extLst>
          </p:cNvPr>
          <p:cNvSpPr>
            <a:spLocks noGrp="true"/>
          </p:cNvSpPr>
          <p:nvPr>
            <p:ph idx="1"/>
          </p:nvPr>
        </p:nvSpPr>
        <p:spPr>
          <a:xfrm rot="0">
            <a:off x="894635" y="3898887"/>
            <a:ext cx="7372302" cy="791546"/>
          </a:xfrm>
        </p:spPr>
        <p:txBody>
          <a:bodyPr rtlCol="0" vert="horz">
            <a:normAutofit fontScale="92500" lnSpcReduction="20000"/>
          </a:bodyPr>
          <a:lstStyle/>
          <a:p>
            <a:pPr indent="0" marL="0">
              <a:buNone/>
            </a:pPr>
            <a:r>
              <a:rPr dirty="0" err="1" lang="en-US"/>
              <a:t>Pada</a:t>
            </a:r>
            <a:r>
              <a:rPr dirty="0" lang="en-US"/>
              <a:t> </a:t>
            </a:r>
            <a:r>
              <a:rPr dirty="0" err="1" lang="en-US"/>
              <a:t>saat</a:t>
            </a:r>
            <a:r>
              <a:rPr dirty="0" lang="en-US"/>
              <a:t> user </a:t>
            </a:r>
            <a:r>
              <a:rPr dirty="0" err="1" lang="en-US"/>
              <a:t>melakukan</a:t>
            </a:r>
            <a:r>
              <a:rPr dirty="0" lang="en-US"/>
              <a:t> login </a:t>
            </a:r>
            <a:r>
              <a:rPr dirty="0" err="1" lang="en-US"/>
              <a:t>pada</a:t>
            </a:r>
            <a:r>
              <a:rPr dirty="0" lang="en-US"/>
              <a:t> database, </a:t>
            </a:r>
            <a:r>
              <a:rPr dirty="0" err="1" lang="en-US"/>
              <a:t>akan</a:t>
            </a:r>
            <a:r>
              <a:rPr dirty="0" lang="en-US"/>
              <a:t> </a:t>
            </a:r>
            <a:r>
              <a:rPr dirty="0" err="1" lang="en-US"/>
              <a:t>secara</a:t>
            </a:r>
            <a:r>
              <a:rPr dirty="0" lang="en-US"/>
              <a:t> </a:t>
            </a:r>
            <a:r>
              <a:rPr dirty="0" err="1" lang="en-US"/>
              <a:t>otomatis</a:t>
            </a:r>
            <a:r>
              <a:rPr dirty="0" lang="en-US"/>
              <a:t> </a:t>
            </a:r>
            <a:r>
              <a:rPr dirty="0" err="1" lang="en-US"/>
              <a:t>menampilkan</a:t>
            </a:r>
            <a:r>
              <a:rPr dirty="0" lang="en-US"/>
              <a:t> bearer token yang </a:t>
            </a:r>
            <a:r>
              <a:rPr dirty="0" err="1" lang="en-US"/>
              <a:t>akan</a:t>
            </a:r>
            <a:r>
              <a:rPr dirty="0" lang="en-US"/>
              <a:t> </a:t>
            </a:r>
            <a:r>
              <a:rPr dirty="0" err="1" lang="en-US"/>
              <a:t>digunakan</a:t>
            </a:r>
            <a:r>
              <a:rPr dirty="0" lang="en-US"/>
              <a:t> </a:t>
            </a:r>
            <a:r>
              <a:rPr dirty="0" err="1" lang="en-US"/>
              <a:t>untuk</a:t>
            </a:r>
            <a:r>
              <a:rPr dirty="0" lang="en-US"/>
              <a:t> </a:t>
            </a:r>
            <a:r>
              <a:rPr dirty="0" err="1" lang="en-US"/>
              <a:t>proses</a:t>
            </a:r>
            <a:r>
              <a:rPr dirty="0" lang="en-US"/>
              <a:t> authentication </a:t>
            </a:r>
            <a:r>
              <a:rPr dirty="0" err="1" lang="en-US"/>
              <a:t>dan</a:t>
            </a:r>
            <a:r>
              <a:rPr dirty="0" lang="en-US"/>
              <a:t> authorization </a:t>
            </a:r>
            <a:r>
              <a:rPr dirty="0" err="1" lang="en-US"/>
              <a:t>selanjutnya</a:t>
            </a:r>
            <a:r>
              <a:rPr dirty="0" lang="en-US"/>
              <a:t>.</a:t>
            </a:r>
            <a:endParaRPr dirty="0" lang="en-US"/>
          </a:p>
        </p:txBody>
      </p:sp>
      <p:pic>
        <p:nvPicPr>
          <p:cNvPr id="4" name="">
            <a:extLst>
              <a:ext uri="{D3F7BEF1-7EE1-468E-9E64-0703D27DE491}">
                <a16:creationId xmlns:a16="http://schemas.microsoft.com/office/drawing/2010/main" id="{33ECECE9-D125-425C-8D24-868697C4C943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869737" y="1401803"/>
            <a:ext cx="3537747" cy="2205275"/>
          </a:xfrm>
          <a:prstGeom prst="rect">
            <a:avLst/>
          </a:prstGeom>
          <a:noFill/>
        </p:spPr>
      </p:pic>
      <p:pic>
        <p:nvPicPr>
          <p:cNvPr id="5" name="">
            <a:extLst>
              <a:ext uri="{2FA3853B-2B95-47AE-B708-08DC5F2619D1}">
                <a16:creationId xmlns:a16="http://schemas.microsoft.com/office/drawing/2010/main" id="{F0835964-15A2-4128-B848-04195DCB0F11}"/>
              </a:ext>
            </a:extLst>
          </p:cNvPr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flipH="false" flipV="false" rot="0">
            <a:off x="4794875" y="1425663"/>
            <a:ext cx="3467128" cy="2157565"/>
          </a:xfrm>
          <a:prstGeom prst="rect">
            <a:avLst/>
          </a:prstGeom>
          <a:noFill/>
        </p:spPr>
      </p:pic>
    </p:spTree>
    <p:extLst>
      <p:ext uri="{0B6EBDB9-360F-4E25-B84A-C1C4237D2E5C}">
        <p14:creationId xmlns:p14="http://schemas.microsoft.com/office/powerpoint/2010/main" val="1681512967355"/>
      </p:ext>
    </p:extLst>
  </p:cSld>
  <p:clrMapOvr>
    <a:masterClrMapping/>
  </p:clrMapOvr>
  <p:transition spd="slow">
    <p:fade thruBlk="false"/>
  </p:transition>
</p:sld>
</file>

<file path=ppt/slides/slide6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E3292EB4-7944-4934-B7C7-85F1DD6284D8}">
                <a16:creationId xmlns:a16="http://schemas.microsoft.com/office/drawing/2010/main" id="{70C650DA-A1F4-4383-8D71-7FE674383DE3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>Authentication - authorization</a:t>
            </a:r>
            <a:endParaRPr dirty="0" lang="en-US"/>
          </a:p>
        </p:txBody>
      </p:sp>
      <p:sp>
        <p:nvSpPr>
          <p:cNvPr id="3" name="Content Placeholder 2">
            <a:extLst>
              <a:ext uri="{A8096C92-E3E4-4065-AB94-75A2D7E898CC}">
                <a16:creationId xmlns:a16="http://schemas.microsoft.com/office/drawing/2010/main" id="{375495E4-BB23-4D7F-A958-A12B0CD0FA95}"/>
              </a:ext>
            </a:extLst>
          </p:cNvPr>
          <p:cNvSpPr>
            <a:spLocks noGrp="true"/>
          </p:cNvSpPr>
          <p:nvPr>
            <p:ph idx="1"/>
          </p:nvPr>
        </p:nvSpPr>
        <p:spPr>
          <a:xfrm rot="0">
            <a:off x="6275422" y="1362760"/>
            <a:ext cx="2475966" cy="3130039"/>
          </a:xfrm>
        </p:spPr>
        <p:txBody>
          <a:bodyPr rtlCol="0" vert="horz">
            <a:normAutofit fontScale="100000" lnSpcReduction="10000"/>
          </a:bodyPr>
          <a:lstStyle/>
          <a:p>
            <a:pPr indent="0" marL="0">
              <a:buNone/>
            </a:pPr>
            <a:r>
              <a:rPr dirty="0" err="1" lang="en-US"/>
              <a:t>Apabila</a:t>
            </a:r>
            <a:r>
              <a:rPr dirty="0" lang="en-US"/>
              <a:t> </a:t>
            </a:r>
            <a:r>
              <a:rPr dirty="0" err="1" lang="en-US"/>
              <a:t>kita</a:t>
            </a:r>
            <a:r>
              <a:rPr dirty="0" lang="en-US"/>
              <a:t> login </a:t>
            </a:r>
            <a:r>
              <a:rPr dirty="0" err="1" lang="en-US"/>
              <a:t>dengan</a:t>
            </a:r>
            <a:r>
              <a:rPr dirty="0" lang="en-US"/>
              <a:t> user yang </a:t>
            </a:r>
            <a:r>
              <a:rPr dirty="0" err="1" lang="en-US"/>
              <a:t>memiliki</a:t>
            </a:r>
            <a:r>
              <a:rPr dirty="0" lang="en-US"/>
              <a:t> role </a:t>
            </a:r>
            <a:r>
              <a:rPr dirty="0" err="1" lang="en-US"/>
              <a:t>sebagai</a:t>
            </a:r>
            <a:r>
              <a:rPr dirty="0" lang="en-US"/>
              <a:t> 'user' </a:t>
            </a:r>
            <a:r>
              <a:rPr dirty="0" err="1" lang="en-US"/>
              <a:t>maka</a:t>
            </a:r>
            <a:r>
              <a:rPr dirty="0" lang="en-US"/>
              <a:t> </a:t>
            </a:r>
            <a:r>
              <a:rPr dirty="0" err="1" lang="en-US"/>
              <a:t>tidak</a:t>
            </a:r>
            <a:r>
              <a:rPr dirty="0" lang="en-US"/>
              <a:t> </a:t>
            </a:r>
            <a:r>
              <a:rPr dirty="0" err="1" lang="en-US"/>
              <a:t>bisa</a:t>
            </a:r>
            <a:r>
              <a:rPr dirty="0" lang="en-US"/>
              <a:t> </a:t>
            </a:r>
            <a:r>
              <a:rPr dirty="0" err="1" lang="en-US"/>
              <a:t>m</a:t>
            </a:r>
            <a:r>
              <a:rPr dirty="0" err="1" lang="en-US"/>
              <a:t>engimplementasikan</a:t>
            </a:r>
            <a:r>
              <a:rPr dirty="0" lang="en-US"/>
              <a:t> rest api </a:t>
            </a:r>
            <a:r>
              <a:rPr dirty="0" err="1" lang="en-US"/>
              <a:t>pada</a:t>
            </a:r>
            <a:r>
              <a:rPr dirty="0" lang="en-US"/>
              <a:t> data-data yang </a:t>
            </a:r>
            <a:r>
              <a:rPr dirty="0" err="1" lang="en-US"/>
              <a:t>bukan</a:t>
            </a:r>
            <a:r>
              <a:rPr dirty="0" lang="en-US"/>
              <a:t> </a:t>
            </a:r>
            <a:r>
              <a:rPr dirty="0" err="1" lang="en-US"/>
              <a:t>miliknya</a:t>
            </a:r>
            <a:r>
              <a:rPr dirty="0" lang="en-US"/>
              <a:t>. </a:t>
            </a:r>
            <a:r>
              <a:rPr dirty="0" err="1" lang="en-US"/>
              <a:t>Berbeda</a:t>
            </a:r>
            <a:r>
              <a:rPr dirty="0" lang="en-US"/>
              <a:t> </a:t>
            </a:r>
            <a:r>
              <a:rPr dirty="0" err="1" lang="en-US"/>
              <a:t>dengan</a:t>
            </a:r>
            <a:r>
              <a:rPr dirty="0" lang="en-US"/>
              <a:t> role 'admin' yang </a:t>
            </a:r>
            <a:r>
              <a:rPr dirty="0" err="1" lang="en-US"/>
              <a:t>dapat</a:t>
            </a:r>
            <a:r>
              <a:rPr dirty="0" lang="en-US"/>
              <a:t> </a:t>
            </a:r>
            <a:r>
              <a:rPr dirty="0" err="1" lang="en-US"/>
              <a:t>melakukan</a:t>
            </a:r>
            <a:r>
              <a:rPr dirty="0" lang="en-US"/>
              <a:t> </a:t>
            </a:r>
            <a:r>
              <a:rPr dirty="0" err="1" lang="en-US"/>
              <a:t>segala</a:t>
            </a:r>
            <a:r>
              <a:rPr dirty="0" lang="en-US"/>
              <a:t> </a:t>
            </a:r>
            <a:r>
              <a:rPr dirty="0" err="1" lang="en-US"/>
              <a:t>hal</a:t>
            </a:r>
            <a:r>
              <a:rPr dirty="0" lang="en-US"/>
              <a:t> </a:t>
            </a:r>
            <a:r>
              <a:rPr dirty="0" err="1" lang="en-US"/>
              <a:t>tidak</a:t>
            </a:r>
            <a:r>
              <a:rPr dirty="0" lang="en-US"/>
              <a:t> </a:t>
            </a:r>
            <a:r>
              <a:rPr dirty="0" err="1" lang="en-US"/>
              <a:t>peduli</a:t>
            </a:r>
            <a:r>
              <a:rPr dirty="0" lang="en-US"/>
              <a:t> data </a:t>
            </a:r>
            <a:r>
              <a:rPr dirty="0" err="1" lang="en-US"/>
              <a:t>itu</a:t>
            </a:r>
            <a:r>
              <a:rPr dirty="0" lang="en-US"/>
              <a:t> </a:t>
            </a:r>
            <a:r>
              <a:rPr dirty="0" err="1" lang="en-US"/>
              <a:t>miliknya</a:t>
            </a:r>
            <a:r>
              <a:rPr dirty="0" lang="en-US"/>
              <a:t> </a:t>
            </a:r>
            <a:r>
              <a:rPr dirty="0" err="1" lang="en-US"/>
              <a:t>atau</a:t>
            </a:r>
            <a:r>
              <a:rPr dirty="0" lang="en-US"/>
              <a:t> </a:t>
            </a:r>
            <a:r>
              <a:rPr dirty="0" err="1" lang="en-US"/>
              <a:t>bukan</a:t>
            </a:r>
            <a:r>
              <a:rPr dirty="0" lang="en-US"/>
              <a:t>.</a:t>
            </a:r>
            <a:endParaRPr dirty="0" lang="en-US"/>
          </a:p>
        </p:txBody>
      </p:sp>
      <p:pic>
        <p:nvPicPr>
          <p:cNvPr id="4" name="">
            <a:extLst>
              <a:ext uri="{9AA3930B-959A-4B20-A71E-3A5755AC287B}">
                <a16:creationId xmlns:a16="http://schemas.microsoft.com/office/drawing/2010/main" id="{14793073-D096-404D-A7B4-7D578D5F6774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869737" y="1362760"/>
            <a:ext cx="5017389" cy="3130039"/>
          </a:xfrm>
          <a:prstGeom prst="rect">
            <a:avLst/>
          </a:prstGeom>
          <a:noFill/>
        </p:spPr>
      </p:pic>
    </p:spTree>
    <p:extLst>
      <p:ext uri="{452BC3AF-1E6E-4FE1-8D38-9498CA2D03CD}">
        <p14:creationId xmlns:p14="http://schemas.microsoft.com/office/powerpoint/2010/main" val="1681512967356"/>
      </p:ext>
    </p:extLst>
  </p:cSld>
  <p:clrMapOvr>
    <a:masterClrMapping/>
  </p:clrMapOvr>
  <p:transition spd="slow">
    <p:fade thruBlk="false"/>
  </p:transition>
</p:sld>
</file>

<file path=ppt/slides/slide7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E22DFB4-AA1E-47D3-AC7A-0FD0FBD26203}">
                <a16:creationId xmlns:a16="http://schemas.microsoft.com/office/drawing/2010/main" id="{C9902113-F0AD-44A9-912F-E95A4BE7A854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>create product</a:t>
            </a:r>
            <a:endParaRPr dirty="0" lang="en-US"/>
          </a:p>
        </p:txBody>
      </p:sp>
      <p:sp>
        <p:nvSpPr>
          <p:cNvPr id="3" name="Content Placeholder 2">
            <a:extLst>
              <a:ext uri="{EB07A295-B95E-4D3E-BE33-55E2EFCD0256}">
                <a16:creationId xmlns:a16="http://schemas.microsoft.com/office/drawing/2010/main" id="{3CAA9525-2D87-4BA9-89F0-312B5CF6F660}"/>
              </a:ext>
            </a:extLst>
          </p:cNvPr>
          <p:cNvSpPr>
            <a:spLocks noGrp="true"/>
          </p:cNvSpPr>
          <p:nvPr>
            <p:ph idx="1"/>
          </p:nvPr>
        </p:nvSpPr>
        <p:spPr>
          <a:xfrm rot="0">
            <a:off x="6117107" y="1529410"/>
            <a:ext cx="2646949" cy="3275009"/>
          </a:xfrm>
        </p:spPr>
        <p:txBody>
          <a:bodyPr rtlCol="0" vert="horz">
            <a:normAutofit fontScale="100000" lnSpcReduction="0"/>
          </a:bodyPr>
          <a:lstStyle/>
          <a:p>
            <a:pPr indent="0" marL="0">
              <a:buNone/>
            </a:pPr>
            <a:r>
              <a:rPr dirty="0" err="1" lang="en-US"/>
              <a:t>Proses</a:t>
            </a:r>
            <a:r>
              <a:rPr dirty="0" lang="en-US"/>
              <a:t> </a:t>
            </a:r>
            <a:r>
              <a:rPr dirty="0" err="1" lang="en-US"/>
              <a:t>pembuatan</a:t>
            </a:r>
            <a:r>
              <a:rPr dirty="0" lang="en-US"/>
              <a:t> data product. </a:t>
            </a:r>
            <a:r>
              <a:rPr dirty="0" err="1" lang="en-US"/>
              <a:t>Gambar</a:t>
            </a:r>
            <a:r>
              <a:rPr dirty="0" lang="en-US"/>
              <a:t> </a:t>
            </a:r>
            <a:r>
              <a:rPr dirty="0" err="1" lang="en-US"/>
              <a:t>disamping</a:t>
            </a:r>
            <a:r>
              <a:rPr dirty="0" lang="en-US"/>
              <a:t> menunjukkan product </a:t>
            </a:r>
            <a:r>
              <a:rPr dirty="0" err="1" lang="en-US"/>
              <a:t>tersebut</a:t>
            </a:r>
            <a:r>
              <a:rPr dirty="0" lang="en-US"/>
              <a:t> </a:t>
            </a:r>
            <a:r>
              <a:rPr dirty="0" err="1" lang="en-US"/>
              <a:t>sudah</a:t>
            </a:r>
            <a:r>
              <a:rPr dirty="0" lang="en-US"/>
              <a:t> </a:t>
            </a:r>
            <a:r>
              <a:rPr dirty="0" err="1" lang="en-US"/>
              <a:t>dilakukan</a:t>
            </a:r>
            <a:r>
              <a:rPr dirty="0" lang="en-US"/>
              <a:t> authorization </a:t>
            </a:r>
            <a:r>
              <a:rPr dirty="0" err="1" lang="en-US"/>
              <a:t>berdasarkan</a:t>
            </a:r>
            <a:r>
              <a:rPr dirty="0" lang="en-US"/>
              <a:t> bearer token yang </a:t>
            </a:r>
            <a:r>
              <a:rPr dirty="0" err="1" lang="en-US"/>
              <a:t>sudah</a:t>
            </a:r>
            <a:r>
              <a:rPr dirty="0" lang="en-US"/>
              <a:t> </a:t>
            </a:r>
            <a:r>
              <a:rPr dirty="0" err="1" lang="en-US"/>
              <a:t>di</a:t>
            </a:r>
            <a:r>
              <a:rPr dirty="0" lang="en-US"/>
              <a:t> generate </a:t>
            </a:r>
            <a:r>
              <a:rPr dirty="0" err="1" lang="en-US"/>
              <a:t>sebelumnya</a:t>
            </a:r>
            <a:r>
              <a:rPr dirty="0" lang="en-US"/>
              <a:t>, </a:t>
            </a:r>
            <a:r>
              <a:rPr dirty="0" err="1" lang="en-US"/>
              <a:t>yaitu</a:t>
            </a:r>
            <a:r>
              <a:rPr dirty="0" lang="en-US"/>
              <a:t> user[1]</a:t>
            </a:r>
            <a:endParaRPr dirty="0" lang="en-US"/>
          </a:p>
        </p:txBody>
      </p:sp>
      <p:pic>
        <p:nvPicPr>
          <p:cNvPr id="4" name="">
            <a:extLst>
              <a:ext uri="{3A609E7F-3565-4FF3-8413-16708D378002}">
                <a16:creationId xmlns:a16="http://schemas.microsoft.com/office/drawing/2010/main" id="{E3098BD0-D55E-4397-A32B-F79A02AD8EB5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869737" y="1529410"/>
            <a:ext cx="4877962" cy="3040713"/>
          </a:xfrm>
          <a:prstGeom prst="rect">
            <a:avLst/>
          </a:prstGeom>
          <a:noFill/>
        </p:spPr>
      </p:pic>
    </p:spTree>
    <p:extLst>
      <p:ext uri="{41073A14-7195-4DB1-AA00-6411ECCBE059}">
        <p14:creationId xmlns:p14="http://schemas.microsoft.com/office/powerpoint/2010/main" val="1681512967358"/>
      </p:ext>
    </p:extLst>
  </p:cSld>
  <p:clrMapOvr>
    <a:masterClrMapping/>
  </p:clrMapOvr>
  <p:transition spd="slow">
    <p:fade thruBlk="false"/>
  </p:transition>
</p:sld>
</file>

<file path=ppt/slides/slide8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340908BB-D2BA-43C2-9975-6963CD48D669}">
                <a16:creationId xmlns:a16="http://schemas.microsoft.com/office/drawing/2010/main" id="{FE9DDBA8-BF5A-4451-B056-1AFDF0B52A74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>rest api by admin - get all </a:t>
            </a:r>
            <a:r>
              <a:rPr dirty="0" err="1" lang="en-US"/>
              <a:t>dan</a:t>
            </a:r>
            <a:r>
              <a:rPr dirty="0" lang="en-US"/>
              <a:t> get by id</a:t>
            </a:r>
            <a:endParaRPr dirty="0" lang="en-US"/>
          </a:p>
        </p:txBody>
      </p:sp>
      <p:sp>
        <p:nvSpPr>
          <p:cNvPr id="3" name="Content Placeholder 2">
            <a:extLst>
              <a:ext uri="{6992FDCA-18E3-40CF-AF8E-72E06CE7336A}">
                <a16:creationId xmlns:a16="http://schemas.microsoft.com/office/drawing/2010/main" id="{DB5CAA43-8221-4A17-B0C8-ADF1DF283B0C}"/>
              </a:ext>
            </a:extLst>
          </p:cNvPr>
          <p:cNvSpPr>
            <a:spLocks noGrp="true"/>
          </p:cNvSpPr>
          <p:nvPr>
            <p:ph idx="1"/>
          </p:nvPr>
        </p:nvSpPr>
        <p:spPr>
          <a:xfrm rot="0">
            <a:off x="1006516" y="3945664"/>
            <a:ext cx="7130976" cy="781431"/>
          </a:xfrm>
        </p:spPr>
        <p:txBody>
          <a:bodyPr rtlCol="0" vert="horz">
            <a:normAutofit fontScale="92500" lnSpcReduction="10000"/>
          </a:bodyPr>
          <a:lstStyle/>
          <a:p>
            <a:pPr indent="0" marL="0">
              <a:buNone/>
            </a:pPr>
            <a:r>
              <a:rPr dirty="0" err="1" lang="en-US"/>
              <a:t>Karena</a:t>
            </a:r>
            <a:r>
              <a:rPr dirty="0" lang="en-US"/>
              <a:t> user yang </a:t>
            </a:r>
            <a:r>
              <a:rPr dirty="0" err="1" lang="en-US"/>
              <a:t>digunakan</a:t>
            </a:r>
            <a:r>
              <a:rPr dirty="0" lang="en-US"/>
              <a:t> </a:t>
            </a:r>
            <a:r>
              <a:rPr dirty="0" err="1" lang="en-US"/>
              <a:t>memiliki</a:t>
            </a:r>
            <a:r>
              <a:rPr dirty="0" lang="en-US"/>
              <a:t> role 'admin' </a:t>
            </a:r>
            <a:r>
              <a:rPr dirty="0" err="1" lang="en-US"/>
              <a:t>maka</a:t>
            </a:r>
            <a:r>
              <a:rPr dirty="0" lang="en-US"/>
              <a:t> </a:t>
            </a:r>
            <a:r>
              <a:rPr dirty="0" err="1" lang="en-US"/>
              <a:t>dapat</a:t>
            </a:r>
            <a:r>
              <a:rPr dirty="0" lang="en-US"/>
              <a:t> </a:t>
            </a:r>
            <a:r>
              <a:rPr dirty="0" err="1" lang="en-US"/>
              <a:t>mengimplementasikan</a:t>
            </a:r>
            <a:r>
              <a:rPr dirty="0" lang="en-US"/>
              <a:t> </a:t>
            </a:r>
            <a:r>
              <a:rPr dirty="0" err="1" lang="en-US"/>
              <a:t>seluruh</a:t>
            </a:r>
            <a:r>
              <a:rPr dirty="0" lang="en-US"/>
              <a:t> rest api </a:t>
            </a:r>
            <a:r>
              <a:rPr dirty="0" err="1" lang="en-US"/>
              <a:t>tanpa</a:t>
            </a:r>
            <a:r>
              <a:rPr dirty="0" lang="en-US"/>
              <a:t> </a:t>
            </a:r>
            <a:r>
              <a:rPr dirty="0" err="1" lang="en-US"/>
              <a:t>peduli</a:t>
            </a:r>
            <a:r>
              <a:rPr dirty="0" lang="en-US"/>
              <a:t> data </a:t>
            </a:r>
            <a:r>
              <a:rPr dirty="0" err="1" lang="en-US"/>
              <a:t>tersebut</a:t>
            </a:r>
            <a:r>
              <a:rPr dirty="0" lang="en-US"/>
              <a:t> </a:t>
            </a:r>
            <a:r>
              <a:rPr dirty="0" err="1" lang="en-US"/>
              <a:t>milik</a:t>
            </a:r>
            <a:r>
              <a:rPr dirty="0" lang="en-US"/>
              <a:t> </a:t>
            </a:r>
            <a:r>
              <a:rPr dirty="0" err="1" lang="en-US"/>
              <a:t>siapa</a:t>
            </a:r>
            <a:r>
              <a:rPr dirty="0" lang="en-US"/>
              <a:t>.</a:t>
            </a:r>
            <a:endParaRPr dirty="0" lang="en-US"/>
          </a:p>
        </p:txBody>
      </p:sp>
      <p:pic>
        <p:nvPicPr>
          <p:cNvPr id="4" name="">
            <a:extLst>
              <a:ext uri="{C2D81127-3527-4AF0-94E4-1E7142237D05}">
                <a16:creationId xmlns:a16="http://schemas.microsoft.com/office/drawing/2010/main" id="{723182FB-4454-452E-81DE-4E2C513BCA99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869737" y="1524000"/>
            <a:ext cx="3518620" cy="2195055"/>
          </a:xfrm>
          <a:prstGeom prst="rect">
            <a:avLst/>
          </a:prstGeom>
          <a:noFill/>
        </p:spPr>
      </p:pic>
      <p:pic>
        <p:nvPicPr>
          <p:cNvPr id="5" name="">
            <a:extLst>
              <a:ext uri="{1066036A-75D5-4D42-A30C-F327B458148A}">
                <a16:creationId xmlns:a16="http://schemas.microsoft.com/office/drawing/2010/main" id="{46A4EFD3-8479-4A18-BB4B-77EC00F5402A}"/>
              </a:ext>
            </a:extLst>
          </p:cNvPr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flipH="false" flipV="false" rot="0">
            <a:off x="4740659" y="1524000"/>
            <a:ext cx="3521345" cy="2195055"/>
          </a:xfrm>
          <a:prstGeom prst="rect">
            <a:avLst/>
          </a:prstGeom>
          <a:noFill/>
        </p:spPr>
      </p:pic>
    </p:spTree>
    <p:extLst>
      <p:ext uri="{CDA1D59F-AAE2-4C6E-BD7B-872BA1AC6852}">
        <p14:creationId xmlns:p14="http://schemas.microsoft.com/office/powerpoint/2010/main" val="1681512967359"/>
      </p:ext>
    </p:extLst>
  </p:cSld>
  <p:clrMapOvr>
    <a:masterClrMapping/>
  </p:clrMapOvr>
  <p:transition spd="slow">
    <p:fade thruBlk="false"/>
  </p:transition>
</p:sld>
</file>

<file path=ppt/slides/slide9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3FD0204F-D3B7-4BF6-A64E-ACCC0112A7EF}">
                <a16:creationId xmlns:a16="http://schemas.microsoft.com/office/drawing/2010/main" id="{EB3F9BDF-A0F6-4933-B02F-5735485D8E48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>REST API by admin - update </a:t>
            </a:r>
            <a:r>
              <a:rPr dirty="0" err="1" lang="en-US"/>
              <a:t>dan</a:t>
            </a:r>
            <a:r>
              <a:rPr dirty="0" lang="en-US"/>
              <a:t> delete</a:t>
            </a:r>
            <a:endParaRPr dirty="0" lang="en-US"/>
          </a:p>
        </p:txBody>
      </p:sp>
      <p:pic>
        <p:nvPicPr>
          <p:cNvPr id="3" name="">
            <a:extLst>
              <a:ext uri="{56EF535D-078F-4C83-BD4F-451098ABBDD9}">
                <a16:creationId xmlns:a16="http://schemas.microsoft.com/office/drawing/2010/main" id="{C2DDC65F-B7E3-422A-A7A5-612D289BBFEB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>
            <a:off x="4807391" y="1716414"/>
            <a:ext cx="3766651" cy="2351608"/>
          </a:xfrm>
          <a:prstGeom prst="rect">
            <a:avLst/>
          </a:prstGeom>
          <a:noFill/>
        </p:spPr>
      </p:pic>
      <p:pic>
        <p:nvPicPr>
          <p:cNvPr id="4" name="">
            <a:extLst>
              <a:ext uri="{03DF68BC-A88D-4064-AACE-AA96BA85315C}">
                <a16:creationId xmlns:a16="http://schemas.microsoft.com/office/drawing/2010/main" id="{C5FDD19E-4972-4EBA-BC95-B8C843FF1C6F}"/>
              </a:ext>
            </a:extLst>
          </p:cNvPr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flipH="false" flipV="false">
            <a:off x="648109" y="1716414"/>
            <a:ext cx="3769556" cy="2351608"/>
          </a:xfrm>
          <a:prstGeom prst="rect">
            <a:avLst/>
          </a:prstGeom>
          <a:noFill/>
        </p:spPr>
      </p:pic>
    </p:spTree>
    <p:extLst>
      <p:ext uri="{EE3BB88F-61B6-40D8-A77F-32037F3D1607}">
        <p14:creationId xmlns:p14="http://schemas.microsoft.com/office/powerpoint/2010/main" val="1681512967360"/>
      </p:ext>
    </p:extLst>
  </p:cSld>
  <p:clrMapOvr>
    <a:masterClrMapping/>
  </p:clrMapOvr>
  <p:transition spd="slow">
    <p:fade thruBlk="false"/>
  </p:transition>
</p:sld>
</file>

<file path=ppt/tags/tag1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fontWeight:1:8:0" val="2"/>
  <p:tag name="fontWeight:1:6:0" val="2"/>
  <p:tag name="fontWeight:1:7:0" val="2"/>
  <p:tag name="fontWeight:1:1:0" val="2"/>
  <p:tag name="fontWeight:1:4:0" val="2"/>
  <p:tag name="fontWeight:1:5:0" val="2"/>
  <p:tag name="fontWeight:1:2:0" val="2"/>
  <p:tag name="fontWeight:1:3:0" val="2"/>
</p:tagLst>
</file>

<file path=ppt/tags/tag2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fontWeight:3:0:0" val="2"/>
</p:tagLst>
</file>

<file path=ppt/tags/tag3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fontWeight:4:0:0" val="2"/>
</p:tagLst>
</file>

<file path=ppt/tags/tag4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fontWeight:9:0:0" val="2"/>
  <p:tag name="fontWeight:13:0:0" val="2"/>
  <p:tag name="LAYOUT" val="threePicAndTx"/>
  <p:tag name="fontWeight:11:0:0" val="2"/>
</p:tagLst>
</file>

<file path=ppt/tags/tag5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LAYOUT" val="fourPic"/>
</p:tagLst>
</file>

<file path=ppt/tags/tag6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webfont3" val="Titillium Web-light"/>
</p:tagLst>
</file>

<file path=ppt/theme/_rels/theme1.xml.rels><?xml version="1.0" encoding="UTF-8" standalone="yes"?><Relationships xmlns="http://schemas.openxmlformats.org/package/2006/relationships"><Relationship Id="rId1" Target="../media/image1.jpeg" Type="http://schemas.openxmlformats.org/officeDocument/2006/relationships/image"/></Relationships>
</file>

<file path=ppt/theme/_rels/theme2.xml.rels><?xml version="1.0" encoding="UTF-8" standalone="yes"?><Relationships xmlns="http://schemas.openxmlformats.org/package/2006/relationships"><Relationship Id="rId1" Target="../media/image1.jpeg" Type="http://schemas.openxmlformats.org/officeDocument/2006/relationships/image"/></Relationships>
</file>

<file path=ppt/theme/theme1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Doodles">
  <a:themeElements>
    <a:clrScheme name="Doodles">
      <a:dk1>
        <a:srgbClr val="000000"/>
      </a:dk1>
      <a:lt1>
        <a:srgbClr val="ffffff"/>
      </a:lt1>
      <a:dk2>
        <a:srgbClr val="cc3943"/>
      </a:dk2>
      <a:lt2>
        <a:srgbClr val="f7f7f7"/>
      </a:lt2>
      <a:accent1>
        <a:srgbClr val="0ab6f5"/>
      </a:accent1>
      <a:accent2>
        <a:srgbClr val="a8bd31"/>
      </a:accent2>
      <a:accent3>
        <a:srgbClr val="704887"/>
      </a:accent3>
      <a:accent4>
        <a:srgbClr val="ffad4a"/>
      </a:accent4>
      <a:accent5>
        <a:srgbClr val="45b5af"/>
      </a:accent5>
      <a:accent6>
        <a:srgbClr val="eb7589"/>
      </a:accent6>
      <a:hlink>
        <a:srgbClr val="5571d9"/>
      </a:hlink>
      <a:folHlink>
        <a:srgbClr val="6c6f91"/>
      </a:folHlink>
    </a:clrScheme>
    <a:fontScheme name="Doodles">
      <a:majorFont>
        <a:latin typeface="Boogaloo"/>
        <a:ea typeface=""/>
        <a:cs typeface=""/>
      </a:majorFont>
      <a:minorFont>
        <a:latin typeface="Titillium Web"/>
        <a:ea typeface=""/>
        <a:cs typeface=""/>
      </a:minorFont>
    </a:fontScheme>
    <a:fmtScheme name="Dood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cap="flat" w="9525">
          <a:noFill/>
          <a:prstDash val="solid"/>
          <a:round/>
        </a:ln>
        <a:ln cap="flat" w="25400">
          <a:solidFill>
            <a:schemeClr val="phClr"/>
          </a:solidFill>
          <a:prstDash val="solid"/>
        </a:ln>
        <a:ln cap="flat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blipFill dpi="0" rotWithShape="1">
          <a:blip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algn="tl" sx="100000" sy="100000" tx="0" ty="0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 anchor="ctr" rtlCol="0" vert="horz"/>
      <a:lstStyle>
        <a:lvl1pPr algn="ctr" lvl="0"/>
      </a:lstStyle>
      <a:style>
        <a:lnRef idx="0"/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cap="flat" w="19050">
          <a:solidFill>
            <a:schemeClr val="accent1">
              <a:shade val="50000"/>
              <a:satMod val="104999"/>
              <a:lumMod val="75000"/>
            </a:schemeClr>
          </a:solidFill>
          <a:prstDash val="solid"/>
          <a:round/>
        </a:ln>
      </a:spPr>
      <a:bodyPr anchor="ctr" rtlCol="0" vert="horz"/>
      <a:lstStyle>
        <a:lvl1pPr algn="ctr" lvl="0"/>
      </a:lstStyle>
    </a:lnDef>
  </a:objectDefaults>
  <a:extraClrSchemeLst/>
</a:theme>
</file>

<file path=ppt/theme/theme2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Doodles">
  <a:themeElements>
    <a:clrScheme name="Doodles">
      <a:dk1>
        <a:srgbClr val="000000"/>
      </a:dk1>
      <a:lt1>
        <a:srgbClr val="ffffff"/>
      </a:lt1>
      <a:dk2>
        <a:srgbClr val="cc3943"/>
      </a:dk2>
      <a:lt2>
        <a:srgbClr val="f7f7f7"/>
      </a:lt2>
      <a:accent1>
        <a:srgbClr val="0ab6f5"/>
      </a:accent1>
      <a:accent2>
        <a:srgbClr val="a8bd31"/>
      </a:accent2>
      <a:accent3>
        <a:srgbClr val="704887"/>
      </a:accent3>
      <a:accent4>
        <a:srgbClr val="ffad4a"/>
      </a:accent4>
      <a:accent5>
        <a:srgbClr val="45b5af"/>
      </a:accent5>
      <a:accent6>
        <a:srgbClr val="eb7589"/>
      </a:accent6>
      <a:hlink>
        <a:srgbClr val="5571d9"/>
      </a:hlink>
      <a:folHlink>
        <a:srgbClr val="6c6f91"/>
      </a:folHlink>
    </a:clrScheme>
    <a:fontScheme name="Doodles">
      <a:majorFont>
        <a:latin typeface="Boogaloo"/>
        <a:ea typeface=""/>
        <a:cs typeface=""/>
      </a:majorFont>
      <a:minorFont>
        <a:latin typeface="Titillium Web"/>
        <a:ea typeface=""/>
        <a:cs typeface=""/>
      </a:minorFont>
    </a:fontScheme>
    <a:fmtScheme name="Dood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cap="flat" w="9525">
          <a:noFill/>
          <a:prstDash val="solid"/>
          <a:round/>
        </a:ln>
        <a:ln cap="flat" w="25400">
          <a:solidFill>
            <a:schemeClr val="phClr"/>
          </a:solidFill>
          <a:prstDash val="solid"/>
        </a:ln>
        <a:ln cap="flat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blipFill dpi="0" rotWithShape="1">
          <a:blip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algn="tl" sx="100000" sy="100000" tx="0" ty="0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 anchor="ctr" rtlCol="0" vert="horz"/>
      <a:lstStyle>
        <a:lvl1pPr algn="ctr" lvl="0"/>
      </a:lstStyle>
      <a:style>
        <a:lnRef idx="0"/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cap="flat" w="19050">
          <a:solidFill>
            <a:schemeClr val="accent1">
              <a:shade val="50000"/>
              <a:satMod val="104999"/>
              <a:lumMod val="75000"/>
            </a:schemeClr>
          </a:solidFill>
          <a:prstDash val="solid"/>
          <a:round/>
        </a:ln>
      </a:spPr>
      <a:bodyPr anchor="ctr" rtlCol="0" vert="horz"/>
      <a:lstStyle>
        <a:lvl1pPr algn="ctr" lvl="0"/>
      </a:lstStyle>
    </a:lnDef>
  </a:objectDefaults>
  <a:extraClrSchemeLst/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AppVersion>3.0000</properties:AppVersion>
  <properties:ScaleCrop>false</properties:ScaleCrop>
  <properties:Company>Company</properties:Company>
  <properties:LinksUpToDate>false</properties:LinksUpToDate>
  <properties:HyperlinksChanged>false</properties:HyperlinksChanged>
  <properties:PresentationFormat>On-Screen Show (4:3)</properties:PresentationFormat>
  <properties:Application>Zoho Show</properties:Application>
  <properties:SharedDoc>false</properties:SharedDoc>
</properties: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Slide 1</dc:title>
  <cp:revision>1</cp:revision>
  <dc:creator/>
  <cp:lastModifiedBy/>
  <dcterms:created xmlns:xsi="http://www.w3.org/2001/XMLSchema-instance" xsi:type="dcterms:W3CDTF">2023-04-14T14:52:53Z</dcterms:created>
  <dcterms:modified xmlns:xsi="http://www.w3.org/2001/XMLSchema-instance" xsi:type="dcterms:W3CDTF">2023-04-14T15:55:46Z</dcterms:modified>
</cp:coreProperties>
</file>