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4" d="100"/>
          <a:sy n="84" d="100"/>
        </p:scale>
        <p:origin x="-160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200400"/>
            <a:ext cx="4013200" cy="993140"/>
          </a:xfrm>
        </p:spPr>
        <p:txBody>
          <a:bodyPr/>
          <a:lstStyle/>
          <a:p>
            <a:r>
              <a:rPr lang="en-US" sz="2400" b="1" dirty="0" smtClean="0"/>
              <a:t>BY: NEHA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447800" y="1676400"/>
            <a:ext cx="6096000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7556" y="2667000"/>
            <a:ext cx="6096000" cy="2133600"/>
          </a:xfrm>
        </p:spPr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SPPM</a:t>
            </a:r>
            <a:br>
              <a:rPr lang="en-US" sz="2000" dirty="0" smtClean="0"/>
            </a:br>
            <a:r>
              <a:rPr lang="en-US" sz="2000" dirty="0" smtClean="0"/>
              <a:t>PERSONAL SOFTWARE PROCESS (PSP)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895600"/>
            <a:ext cx="8610600" cy="2133600"/>
          </a:xfrm>
          <a:prstGeom prst="rect">
            <a:avLst/>
          </a:prstGeom>
          <a:noFill/>
          <a:ln w="76200" cmpd="thinThick">
            <a:noFill/>
            <a:miter lim="800000"/>
          </a:ln>
        </p:spPr>
        <p:txBody>
          <a:bodyPr vert="horz" lIns="91440" tIns="45720" rIns="91440" bIns="0" rtlCol="0" anchor="b" anchorCtr="0">
            <a:noAutofit/>
          </a:bodyPr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88900">
                    <a:schemeClr val="tx1">
                      <a:alpha val="60000"/>
                    </a:schemeClr>
                  </a:glow>
                </a:effectLst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3200" b="0" dirty="0" smtClean="0">
                <a:solidFill>
                  <a:schemeClr val="tx1"/>
                </a:solidFill>
                <a:latin typeface="Bodoni MT Black" pitchFamily="18" charset="0"/>
              </a:rPr>
              <a:t>LIKE , COMMENT AND SUBSCRIBE </a:t>
            </a:r>
            <a:r>
              <a:rPr lang="en-US" sz="3200" b="0" dirty="0" smtClean="0">
                <a:solidFill>
                  <a:schemeClr val="tx1"/>
                </a:solidFill>
                <a:latin typeface="Bodoni MT Black" pitchFamily="18" charset="0"/>
                <a:sym typeface="Wingdings" pitchFamily="2" charset="2"/>
              </a:rPr>
              <a:t></a:t>
            </a:r>
            <a:endParaRPr lang="en-US" sz="3200" b="0" dirty="0">
              <a:solidFill>
                <a:schemeClr val="tx1"/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3777"/>
            <a:ext cx="811464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2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D</a:t>
            </a:r>
            <a:r>
              <a:rPr lang="en-US" sz="2800" dirty="0"/>
              <a:t>. Agile planning places emphasis on planning and is iterative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991370" cy="65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9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b="1" dirty="0"/>
              <a:t>What does “Timeboxed” means in Agile terms</a:t>
            </a:r>
            <a:r>
              <a:rPr lang="en-US" b="1" dirty="0" smtClean="0"/>
              <a:t>?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A. Fast</a:t>
            </a:r>
            <a:br>
              <a:rPr lang="en-US" dirty="0"/>
            </a:br>
            <a:r>
              <a:rPr lang="en-US" dirty="0"/>
              <a:t>B. Flexible</a:t>
            </a:r>
            <a:br>
              <a:rPr lang="en-US" dirty="0"/>
            </a:br>
            <a:r>
              <a:rPr lang="en-US" dirty="0"/>
              <a:t>C. Frequent</a:t>
            </a:r>
            <a:br>
              <a:rPr lang="en-US" dirty="0"/>
            </a:br>
            <a:r>
              <a:rPr lang="en-US" dirty="0"/>
              <a:t>D. Fixed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153400" cy="64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0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81000"/>
            <a:ext cx="8686800" cy="93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7884" y="1524000"/>
            <a:ext cx="257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WATERFALLL MODEL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4" y="2721970"/>
            <a:ext cx="7880273" cy="215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8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2" y="457200"/>
            <a:ext cx="876524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8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443334"/>
            <a:ext cx="8313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are five improvements to the basic waterfall model that would eliminate most of the development risks are as follows: </a:t>
            </a:r>
            <a:endParaRPr lang="en-US" dirty="0" smtClean="0"/>
          </a:p>
          <a:p>
            <a:pPr algn="just"/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Complete </a:t>
            </a:r>
            <a:r>
              <a:rPr lang="en-US" dirty="0"/>
              <a:t>program design before analysis and coding begin (program design comes first</a:t>
            </a:r>
            <a:r>
              <a:rPr lang="en-US" dirty="0" smtClean="0"/>
              <a:t>)</a:t>
            </a:r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Maintain </a:t>
            </a:r>
            <a:r>
              <a:rPr lang="en-US" dirty="0"/>
              <a:t>current and complete documentation (Document the design) </a:t>
            </a:r>
            <a:endParaRPr lang="en-US" dirty="0" smtClean="0"/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Do </a:t>
            </a:r>
            <a:r>
              <a:rPr lang="en-US" dirty="0"/>
              <a:t>the job twice, if possible (Do it twice</a:t>
            </a:r>
            <a:r>
              <a:rPr lang="en-US" dirty="0" smtClean="0"/>
              <a:t>)</a:t>
            </a:r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Plan</a:t>
            </a:r>
            <a:r>
              <a:rPr lang="en-US" dirty="0"/>
              <a:t>, control, and monitor </a:t>
            </a:r>
            <a:r>
              <a:rPr lang="en-US" dirty="0" smtClean="0"/>
              <a:t>testing</a:t>
            </a:r>
          </a:p>
          <a:p>
            <a:pPr marL="342900" indent="-342900" algn="just">
              <a:buAutoNum type="alphaLcParenR"/>
            </a:pPr>
            <a:endParaRPr lang="en-US" dirty="0"/>
          </a:p>
          <a:p>
            <a:pPr marL="342900" indent="-342900" algn="just">
              <a:buAutoNum type="alphaLcParenR"/>
            </a:pPr>
            <a:r>
              <a:rPr lang="en-US" dirty="0" smtClean="0"/>
              <a:t>Involve </a:t>
            </a:r>
            <a:r>
              <a:rPr lang="en-US" dirty="0"/>
              <a:t>the customer</a:t>
            </a:r>
          </a:p>
          <a:p>
            <a:pPr marL="342900" indent="-342900" algn="just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thANK</a:t>
            </a:r>
            <a:r>
              <a:rPr lang="en-US" dirty="0" smtClean="0"/>
              <a:t>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211</TotalTime>
  <Words>103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BlackTie</vt:lpstr>
      <vt:lpstr>        SPPM PERSONAL SOFTWARE PROCESS (PSP)       </vt:lpstr>
      <vt:lpstr>PowerPoint Presentation</vt:lpstr>
      <vt:lpstr>ANSWER</vt:lpstr>
      <vt:lpstr>QUESTION-2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questions </dc:title>
  <dc:creator>Sony</dc:creator>
  <cp:lastModifiedBy>Sony</cp:lastModifiedBy>
  <cp:revision>36</cp:revision>
  <dcterms:created xsi:type="dcterms:W3CDTF">2006-08-16T00:00:00Z</dcterms:created>
  <dcterms:modified xsi:type="dcterms:W3CDTF">2020-09-08T07:34:08Z</dcterms:modified>
</cp:coreProperties>
</file>