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8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200400"/>
            <a:ext cx="4013200" cy="993140"/>
          </a:xfrm>
        </p:spPr>
        <p:txBody>
          <a:bodyPr/>
          <a:lstStyle/>
          <a:p>
            <a:r>
              <a:rPr lang="en-US" sz="2400" b="1" dirty="0" smtClean="0"/>
              <a:t>BY: NEHA NANDAL 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447800" y="1676400"/>
            <a:ext cx="6096000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47800" y="2743200"/>
            <a:ext cx="6096000" cy="2133600"/>
          </a:xfrm>
        </p:spPr>
        <p:txBody>
          <a:bodyPr>
            <a:noAutofit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SPPM</a:t>
            </a:r>
            <a:br>
              <a:rPr lang="en-US" sz="2000" dirty="0" smtClean="0"/>
            </a:br>
            <a:r>
              <a:rPr lang="en-US" sz="2000" dirty="0" smtClean="0"/>
              <a:t>PROCESS ASSESSMENT, INITIAL PROCESS AND REPEATABLE PROCESS</a:t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/>
              <a:t>28/08/2020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913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3777"/>
            <a:ext cx="8114645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22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/>
              <a:t>D</a:t>
            </a:r>
            <a:r>
              <a:rPr lang="en-US" sz="2800" dirty="0"/>
              <a:t>. Agile planning places emphasis on planning and is iterative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"/>
            <a:ext cx="7991370" cy="6571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95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295400"/>
            <a:ext cx="8229600" cy="4800600"/>
          </a:xfrm>
        </p:spPr>
        <p:txBody>
          <a:bodyPr>
            <a:normAutofit/>
          </a:bodyPr>
          <a:lstStyle/>
          <a:p>
            <a:r>
              <a:rPr lang="en-US" b="1" dirty="0"/>
              <a:t>Software Process Assessment </a:t>
            </a:r>
            <a:endParaRPr lang="en-US" b="1" dirty="0" smtClean="0"/>
          </a:p>
          <a:p>
            <a:endParaRPr lang="en-US" b="1" dirty="0" smtClean="0"/>
          </a:p>
          <a:p>
            <a:pPr algn="just"/>
            <a:r>
              <a:rPr lang="en-US" dirty="0" smtClean="0"/>
              <a:t>Process </a:t>
            </a:r>
            <a:r>
              <a:rPr lang="en-US" dirty="0"/>
              <a:t>assessments help software organizations improve themselves by identifying their crucial problems and establishing improvement priorities.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basic assessment objectives are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•</a:t>
            </a:r>
            <a:r>
              <a:rPr lang="en-US" dirty="0"/>
              <a:t>Learn how the organization works </a:t>
            </a:r>
            <a:endParaRPr lang="en-US" dirty="0" smtClean="0"/>
          </a:p>
          <a:p>
            <a:pPr algn="just"/>
            <a:r>
              <a:rPr lang="en-US" dirty="0" smtClean="0"/>
              <a:t>•</a:t>
            </a:r>
            <a:r>
              <a:rPr lang="en-US" dirty="0"/>
              <a:t>Identify its major problems </a:t>
            </a:r>
            <a:endParaRPr lang="en-US" dirty="0" smtClean="0"/>
          </a:p>
          <a:p>
            <a:pPr algn="just"/>
            <a:r>
              <a:rPr lang="en-US" dirty="0" smtClean="0"/>
              <a:t>•</a:t>
            </a:r>
            <a:r>
              <a:rPr lang="en-US" dirty="0"/>
              <a:t>Enroll its opinion leaders in the change process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essential approach is to conduct a series of structured interviews with key people in the organization to learn their problems, concerns, and creative ideas. </a:t>
            </a:r>
          </a:p>
        </p:txBody>
      </p:sp>
    </p:spTree>
    <p:extLst>
      <p:ext uri="{BB962C8B-B14F-4D97-AF65-F5344CB8AC3E}">
        <p14:creationId xmlns:p14="http://schemas.microsoft.com/office/powerpoint/2010/main" val="40302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1" y="1828800"/>
            <a:ext cx="9022219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854746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Initial </a:t>
            </a:r>
            <a:r>
              <a:rPr lang="en-US" b="1" dirty="0" smtClean="0"/>
              <a:t>Process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In the Initial Process, professionals are driven from crisis to crisis by unplanned priorities and unmanaged change.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7693" y="2209800"/>
            <a:ext cx="478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Why Organizations Are Chaotic(Disorganized)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9789" y="2579132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While lack of a commitment discipline is the common reason for chaotic behavior, there are other forces: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• Under </a:t>
            </a:r>
            <a:r>
              <a:rPr lang="en-US" dirty="0"/>
              <a:t>extreme pressure, software managers make a guess instead of a plan. The guess is usually low, so chaos develops. </a:t>
            </a:r>
            <a:endParaRPr lang="en-US" dirty="0" smtClean="0"/>
          </a:p>
          <a:p>
            <a:pPr algn="just"/>
            <a:r>
              <a:rPr lang="en-US" dirty="0" smtClean="0"/>
              <a:t>• When </a:t>
            </a:r>
            <a:r>
              <a:rPr lang="en-US" dirty="0"/>
              <a:t>things get rough, there may be a strong temptation to believe in magic. A savior or new technology may be the answer. </a:t>
            </a:r>
            <a:endParaRPr lang="en-US" dirty="0" smtClean="0"/>
          </a:p>
          <a:p>
            <a:pPr algn="just"/>
            <a:r>
              <a:rPr lang="en-US" dirty="0" smtClean="0"/>
              <a:t>• The </a:t>
            </a:r>
            <a:r>
              <a:rPr lang="en-US" dirty="0"/>
              <a:t>scale of software projects normally follows an escalating cycle. </a:t>
            </a:r>
            <a:endParaRPr lang="en-US" dirty="0" smtClean="0"/>
          </a:p>
          <a:p>
            <a:pPr algn="just"/>
            <a:r>
              <a:rPr lang="en-US" dirty="0" smtClean="0"/>
              <a:t>• Programs </a:t>
            </a:r>
            <a:r>
              <a:rPr lang="en-US" dirty="0"/>
              <a:t>take more code than expected; </a:t>
            </a:r>
            <a:endParaRPr lang="en-US" dirty="0" smtClean="0"/>
          </a:p>
          <a:p>
            <a:pPr algn="just"/>
            <a:r>
              <a:rPr lang="en-US" dirty="0" smtClean="0"/>
              <a:t>• As </a:t>
            </a:r>
            <a:r>
              <a:rPr lang="en-US" dirty="0"/>
              <a:t>the programs become larger, new technical and management issues arise. •Since these are unlike previous experience, they are a surprise. </a:t>
            </a:r>
            <a:endParaRPr lang="en-US" dirty="0" smtClean="0"/>
          </a:p>
          <a:p>
            <a:pPr algn="just"/>
            <a:r>
              <a:rPr lang="en-US" dirty="0" smtClean="0"/>
              <a:t>• Even </a:t>
            </a:r>
            <a:r>
              <a:rPr lang="en-US" dirty="0"/>
              <a:t>after a higher maturity level is reached, new management, increased competition, or new technical challenges put pressure on processes; then, an organization may revert to the Initial Process. </a:t>
            </a:r>
          </a:p>
        </p:txBody>
      </p:sp>
    </p:spTree>
    <p:extLst>
      <p:ext uri="{BB962C8B-B14F-4D97-AF65-F5344CB8AC3E}">
        <p14:creationId xmlns:p14="http://schemas.microsoft.com/office/powerpoint/2010/main" val="8327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2020" y="914400"/>
            <a:ext cx="468012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Unplanned </a:t>
            </a:r>
            <a:r>
              <a:rPr lang="en-US" dirty="0" smtClean="0"/>
              <a:t>Commitments</a:t>
            </a:r>
          </a:p>
          <a:p>
            <a:endParaRPr lang="en-US" dirty="0"/>
          </a:p>
          <a:p>
            <a:r>
              <a:rPr lang="en-US" dirty="0" smtClean="0"/>
              <a:t>Gurus</a:t>
            </a:r>
          </a:p>
          <a:p>
            <a:endParaRPr lang="en-US" dirty="0"/>
          </a:p>
          <a:p>
            <a:r>
              <a:rPr lang="en-US" dirty="0" smtClean="0"/>
              <a:t>Magic</a:t>
            </a:r>
          </a:p>
          <a:p>
            <a:endParaRPr lang="en-US" dirty="0"/>
          </a:p>
          <a:p>
            <a:r>
              <a:rPr lang="en-US" dirty="0"/>
              <a:t>As software knowledge is more widely distributed: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850" y="3429000"/>
            <a:ext cx="80403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Way Out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•</a:t>
            </a:r>
            <a:r>
              <a:rPr lang="en-US" dirty="0"/>
              <a:t>Apply systematic project management - the work must be estimated, planned, and managed.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•</a:t>
            </a:r>
            <a:r>
              <a:rPr lang="en-US" dirty="0"/>
              <a:t>Adhere to careful change control - changes must be controlled, including requirements, design, implementation, and test.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•</a:t>
            </a:r>
            <a:r>
              <a:rPr lang="en-US" dirty="0"/>
              <a:t>Utilize independent software assurance - an independent technical means is required to assure that all essential project activities are properly performed.</a:t>
            </a:r>
          </a:p>
        </p:txBody>
      </p:sp>
    </p:spTree>
    <p:extLst>
      <p:ext uri="{BB962C8B-B14F-4D97-AF65-F5344CB8AC3E}">
        <p14:creationId xmlns:p14="http://schemas.microsoft.com/office/powerpoint/2010/main" val="39921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735</TotalTime>
  <Words>349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BlackTie</vt:lpstr>
      <vt:lpstr>        SPPM PROCESS ASSESSMENT, INITIAL PROCESS AND REPEATABLE PROCESS   28/08/2020      </vt:lpstr>
      <vt:lpstr>PowerPoint Presentation</vt:lpstr>
      <vt:lpstr>ANSWER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questions </dc:title>
  <dc:creator>Sony</dc:creator>
  <cp:lastModifiedBy>Sony</cp:lastModifiedBy>
  <cp:revision>35</cp:revision>
  <dcterms:created xsi:type="dcterms:W3CDTF">2006-08-16T00:00:00Z</dcterms:created>
  <dcterms:modified xsi:type="dcterms:W3CDTF">2020-08-28T14:26:18Z</dcterms:modified>
</cp:coreProperties>
</file>