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82" r:id="rId6"/>
    <p:sldId id="283" r:id="rId7"/>
    <p:sldId id="284" r:id="rId8"/>
    <p:sldId id="28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3200400"/>
            <a:ext cx="4013200" cy="993140"/>
          </a:xfrm>
        </p:spPr>
        <p:txBody>
          <a:bodyPr/>
          <a:lstStyle/>
          <a:p>
            <a:r>
              <a:rPr lang="en-US" sz="2400" b="1" dirty="0" smtClean="0"/>
              <a:t>BY: NEHA NANDAL 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1447800" y="1676400"/>
            <a:ext cx="6096000" cy="15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2743200"/>
            <a:ext cx="6096000" cy="2133600"/>
          </a:xfrm>
        </p:spPr>
        <p:txBody>
          <a:bodyPr>
            <a:noAutofit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SPPM</a:t>
            </a:r>
            <a:br>
              <a:rPr lang="en-US" sz="2000" dirty="0" smtClean="0"/>
            </a:br>
            <a:r>
              <a:rPr lang="en-US" sz="2000" dirty="0" smtClean="0"/>
              <a:t>REPEATABLE, defined AND MANAGED PROCESS</a:t>
            </a:r>
            <a:br>
              <a:rPr lang="en-US" sz="2000" dirty="0" smtClean="0"/>
            </a:br>
            <a:r>
              <a:rPr lang="en-US" sz="2000" dirty="0" smtClean="0"/>
              <a:t>  29/08/2020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913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3777"/>
            <a:ext cx="8114645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222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/>
              <a:t>D</a:t>
            </a:r>
            <a:r>
              <a:rPr lang="en-US" sz="2800" dirty="0"/>
              <a:t>. Agile planning places emphasis on planning and is iterative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"/>
            <a:ext cx="7991370" cy="6571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995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b="1" dirty="0"/>
              <a:t>What does “Timeboxed” means in Agile terms</a:t>
            </a:r>
            <a:r>
              <a:rPr lang="en-US" b="1" dirty="0" smtClean="0"/>
              <a:t>?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A. Fast</a:t>
            </a:r>
            <a:br>
              <a:rPr lang="en-US" dirty="0"/>
            </a:br>
            <a:r>
              <a:rPr lang="en-US" dirty="0"/>
              <a:t>B. Flexible</a:t>
            </a:r>
            <a:br>
              <a:rPr lang="en-US" dirty="0"/>
            </a:br>
            <a:r>
              <a:rPr lang="en-US" dirty="0"/>
              <a:t>C. Frequent</a:t>
            </a:r>
            <a:br>
              <a:rPr lang="en-US" dirty="0"/>
            </a:br>
            <a:r>
              <a:rPr lang="en-US" dirty="0"/>
              <a:t>D. Fixed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QUESTION-2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8153400" cy="643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30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854746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The Initial </a:t>
            </a:r>
            <a:r>
              <a:rPr lang="en-US" b="1" dirty="0" smtClean="0"/>
              <a:t>Process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In the Initial Process, professionals are driven from crisis to crisis by unplanned priorities and unmanaged change.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537693" y="2209800"/>
            <a:ext cx="4782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Why Organizations Are Chaotic(Disorganized)</a:t>
            </a:r>
          </a:p>
        </p:txBody>
      </p:sp>
      <p:sp>
        <p:nvSpPr>
          <p:cNvPr id="6" name="Rectangle 5"/>
          <p:cNvSpPr/>
          <p:nvPr/>
        </p:nvSpPr>
        <p:spPr>
          <a:xfrm>
            <a:off x="509789" y="2579132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While lack of a commitment discipline is the common reason for chaotic behavior, there are other forces: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• Under </a:t>
            </a:r>
            <a:r>
              <a:rPr lang="en-US" dirty="0"/>
              <a:t>extreme pressure, software managers make a guess instead of a plan. The guess is usually low, so chaos develops. </a:t>
            </a:r>
            <a:endParaRPr lang="en-US" dirty="0" smtClean="0"/>
          </a:p>
          <a:p>
            <a:pPr algn="just"/>
            <a:r>
              <a:rPr lang="en-US" dirty="0" smtClean="0"/>
              <a:t>• When </a:t>
            </a:r>
            <a:r>
              <a:rPr lang="en-US" dirty="0"/>
              <a:t>things get rough, there may be a strong temptation to believe in magic. A savior or new technology may be the answer. </a:t>
            </a:r>
            <a:endParaRPr lang="en-US" dirty="0" smtClean="0"/>
          </a:p>
          <a:p>
            <a:pPr algn="just"/>
            <a:r>
              <a:rPr lang="en-US" dirty="0" smtClean="0"/>
              <a:t>• The </a:t>
            </a:r>
            <a:r>
              <a:rPr lang="en-US" dirty="0"/>
              <a:t>scale of software projects normally follows an escalating cycle. </a:t>
            </a:r>
            <a:endParaRPr lang="en-US" dirty="0" smtClean="0"/>
          </a:p>
          <a:p>
            <a:pPr algn="just"/>
            <a:r>
              <a:rPr lang="en-US" dirty="0" smtClean="0"/>
              <a:t>• Programs </a:t>
            </a:r>
            <a:r>
              <a:rPr lang="en-US" dirty="0"/>
              <a:t>take more code than expected; </a:t>
            </a:r>
            <a:endParaRPr lang="en-US" dirty="0" smtClean="0"/>
          </a:p>
          <a:p>
            <a:pPr algn="just"/>
            <a:r>
              <a:rPr lang="en-US" dirty="0" smtClean="0"/>
              <a:t>• As </a:t>
            </a:r>
            <a:r>
              <a:rPr lang="en-US" dirty="0"/>
              <a:t>the programs become larger, new technical and management issues arise. •Since these are unlike previous experience, they are a surprise. </a:t>
            </a:r>
            <a:endParaRPr lang="en-US" dirty="0" smtClean="0"/>
          </a:p>
          <a:p>
            <a:pPr algn="just"/>
            <a:r>
              <a:rPr lang="en-US" dirty="0" smtClean="0"/>
              <a:t>• Even </a:t>
            </a:r>
            <a:r>
              <a:rPr lang="en-US" dirty="0"/>
              <a:t>after a higher maturity level is reached, new management, increased competition, or new technical challenges put pressure on processes; then, an organization may revert to the Initial Process. </a:t>
            </a:r>
          </a:p>
        </p:txBody>
      </p:sp>
    </p:spTree>
    <p:extLst>
      <p:ext uri="{BB962C8B-B14F-4D97-AF65-F5344CB8AC3E}">
        <p14:creationId xmlns:p14="http://schemas.microsoft.com/office/powerpoint/2010/main" val="83276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2020" y="914400"/>
            <a:ext cx="468012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Unplanned </a:t>
            </a:r>
            <a:r>
              <a:rPr lang="en-US" dirty="0" smtClean="0"/>
              <a:t>Commitments</a:t>
            </a:r>
          </a:p>
          <a:p>
            <a:endParaRPr lang="en-US" dirty="0"/>
          </a:p>
          <a:p>
            <a:r>
              <a:rPr lang="en-US" dirty="0" smtClean="0"/>
              <a:t>Gurus</a:t>
            </a:r>
          </a:p>
          <a:p>
            <a:endParaRPr lang="en-US" dirty="0"/>
          </a:p>
          <a:p>
            <a:r>
              <a:rPr lang="en-US" dirty="0" smtClean="0"/>
              <a:t>Magic</a:t>
            </a:r>
          </a:p>
          <a:p>
            <a:endParaRPr lang="en-US" dirty="0"/>
          </a:p>
          <a:p>
            <a:r>
              <a:rPr lang="en-US" dirty="0"/>
              <a:t>As software knowledge is more widely distributed:</a:t>
            </a:r>
          </a:p>
        </p:txBody>
      </p:sp>
      <p:sp>
        <p:nvSpPr>
          <p:cNvPr id="5" name="Rectangle 4"/>
          <p:cNvSpPr/>
          <p:nvPr/>
        </p:nvSpPr>
        <p:spPr>
          <a:xfrm>
            <a:off x="798850" y="3429000"/>
            <a:ext cx="80403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Way Out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•</a:t>
            </a:r>
            <a:r>
              <a:rPr lang="en-US" dirty="0"/>
              <a:t>Apply systematic project management - the work must be estimated, planned, and managed.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•</a:t>
            </a:r>
            <a:r>
              <a:rPr lang="en-US" dirty="0"/>
              <a:t>Adhere to careful change control - changes must be controlled, including requirements, design, implementation, and test.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•</a:t>
            </a:r>
            <a:r>
              <a:rPr lang="en-US" dirty="0"/>
              <a:t>Utilize independent software assurance - an independent technical means is required to assure that all essential project activities are properly performed.</a:t>
            </a:r>
          </a:p>
        </p:txBody>
      </p:sp>
    </p:spTree>
    <p:extLst>
      <p:ext uri="{BB962C8B-B14F-4D97-AF65-F5344CB8AC3E}">
        <p14:creationId xmlns:p14="http://schemas.microsoft.com/office/powerpoint/2010/main" val="399217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6600" y="914400"/>
            <a:ext cx="2087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Repeatable Process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1720840"/>
            <a:ext cx="8077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Managing Software Organizations </a:t>
            </a:r>
            <a:endParaRPr lang="en-US" b="1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basic principles of project management are: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•</a:t>
            </a:r>
            <a:r>
              <a:rPr lang="en-US" dirty="0"/>
              <a:t>Each project has a plan that is based on a hierarchy of commitments;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•</a:t>
            </a:r>
            <a:r>
              <a:rPr lang="en-US" dirty="0"/>
              <a:t>A management system resolves the natural conflicts between the projects and between the line and staff organizations;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•</a:t>
            </a:r>
            <a:r>
              <a:rPr lang="en-US" dirty="0"/>
              <a:t>An oversight and review system audits and tracks progress against the plans.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b="1" dirty="0" smtClean="0"/>
              <a:t>The </a:t>
            </a:r>
            <a:r>
              <a:rPr lang="en-US" b="1" dirty="0"/>
              <a:t>foundation for software project management is the commitment discipline. Commitments are supported by plans, reviews, and so forth, but commitments are met by people. </a:t>
            </a:r>
          </a:p>
        </p:txBody>
      </p:sp>
    </p:spTree>
    <p:extLst>
      <p:ext uri="{BB962C8B-B14F-4D97-AF65-F5344CB8AC3E}">
        <p14:creationId xmlns:p14="http://schemas.microsoft.com/office/powerpoint/2010/main" val="41249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79101" cy="284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8824" y="3496030"/>
            <a:ext cx="304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Product and Period Plans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39254" y="5105400"/>
            <a:ext cx="261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The Contention Process 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725606" y="3909422"/>
            <a:ext cx="84183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distinction between period and product can be confusing. Project personnel view their work as the fundamental business of the organization and have little appreciation for period information. </a:t>
            </a:r>
          </a:p>
        </p:txBody>
      </p:sp>
      <p:sp>
        <p:nvSpPr>
          <p:cNvPr id="7" name="Rectangle 6"/>
          <p:cNvSpPr/>
          <p:nvPr/>
        </p:nvSpPr>
        <p:spPr>
          <a:xfrm>
            <a:off x="768824" y="5505103"/>
            <a:ext cx="8298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An effective management system requires a parallel contention system to encourage the open expression of differences and their rational resolution. </a:t>
            </a:r>
          </a:p>
        </p:txBody>
      </p:sp>
    </p:spTree>
    <p:extLst>
      <p:ext uri="{BB962C8B-B14F-4D97-AF65-F5344CB8AC3E}">
        <p14:creationId xmlns:p14="http://schemas.microsoft.com/office/powerpoint/2010/main" val="2217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406</TotalTime>
  <Words>435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BlackTie</vt:lpstr>
      <vt:lpstr>        SPPM REPEATABLE, defined AND MANAGED PROCESS   29/08/2020      </vt:lpstr>
      <vt:lpstr>PowerPoint Presentation</vt:lpstr>
      <vt:lpstr>ANSWER</vt:lpstr>
      <vt:lpstr>QUESTION-2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questions </dc:title>
  <dc:creator>Sony</dc:creator>
  <cp:lastModifiedBy>Sony</cp:lastModifiedBy>
  <cp:revision>42</cp:revision>
  <dcterms:created xsi:type="dcterms:W3CDTF">2006-08-16T00:00:00Z</dcterms:created>
  <dcterms:modified xsi:type="dcterms:W3CDTF">2020-08-29T10:21:21Z</dcterms:modified>
</cp:coreProperties>
</file>