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07" r:id="rId5"/>
    <p:sldId id="308" r:id="rId6"/>
    <p:sldId id="315" r:id="rId7"/>
    <p:sldId id="309" r:id="rId8"/>
    <p:sldId id="310" r:id="rId9"/>
    <p:sldId id="311" r:id="rId10"/>
    <p:sldId id="312" r:id="rId11"/>
    <p:sldId id="313" r:id="rId12"/>
    <p:sldId id="314" r:id="rId13"/>
    <p:sldId id="263" r:id="rId14"/>
    <p:sldId id="264" r:id="rId15"/>
    <p:sldId id="277" r:id="rId16"/>
    <p:sldId id="278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200400"/>
            <a:ext cx="4013200" cy="993140"/>
          </a:xfrm>
        </p:spPr>
        <p:txBody>
          <a:bodyPr/>
          <a:lstStyle/>
          <a:p>
            <a:r>
              <a:rPr lang="en-US" sz="2400" b="1" dirty="0" smtClean="0"/>
              <a:t>BY: NEHA NANDAL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470546" y="1646830"/>
            <a:ext cx="6096000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6096000" cy="213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SPPM</a:t>
            </a:r>
            <a:br>
              <a:rPr lang="en-US" sz="2000" dirty="0" smtClean="0"/>
            </a:br>
            <a:r>
              <a:rPr lang="en-US" sz="2000" dirty="0" smtClean="0"/>
              <a:t>TSP, Conventional software management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/>
              <a:t>10</a:t>
            </a:r>
            <a:r>
              <a:rPr lang="en-US" sz="2000" dirty="0" smtClean="0"/>
              <a:t>/09/2020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81000"/>
            <a:ext cx="8686800" cy="93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7884" y="1524000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WATERFALL  </a:t>
            </a:r>
            <a:r>
              <a:rPr lang="en-US" dirty="0"/>
              <a:t>MODEL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4" y="2721970"/>
            <a:ext cx="7880273" cy="21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2" y="457200"/>
            <a:ext cx="876524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43334"/>
            <a:ext cx="8313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five improvements to the basic waterfall model that would eliminate most of the development risks are as follows: </a:t>
            </a:r>
            <a:endParaRPr lang="en-US" dirty="0" smtClean="0"/>
          </a:p>
          <a:p>
            <a:pPr algn="just"/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Complete </a:t>
            </a:r>
            <a:r>
              <a:rPr lang="en-US" dirty="0"/>
              <a:t>program design before analysis and coding begin (program design comes first</a:t>
            </a:r>
            <a:r>
              <a:rPr lang="en-US" dirty="0" smtClean="0"/>
              <a:t>)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Maintain </a:t>
            </a:r>
            <a:r>
              <a:rPr lang="en-US" dirty="0"/>
              <a:t>current and complete documentation (Document the design) </a:t>
            </a:r>
            <a:endParaRPr lang="en-US" dirty="0" smtClean="0"/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Do </a:t>
            </a:r>
            <a:r>
              <a:rPr lang="en-US" dirty="0"/>
              <a:t>the job twice, if possible (Do it twice</a:t>
            </a:r>
            <a:r>
              <a:rPr lang="en-US" dirty="0" smtClean="0"/>
              <a:t>)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Plan</a:t>
            </a:r>
            <a:r>
              <a:rPr lang="en-US" dirty="0"/>
              <a:t>, control, and monitor </a:t>
            </a:r>
            <a:r>
              <a:rPr lang="en-US" dirty="0" smtClean="0"/>
              <a:t>testing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Involve </a:t>
            </a:r>
            <a:r>
              <a:rPr lang="en-US" dirty="0"/>
              <a:t>the customer</a:t>
            </a:r>
          </a:p>
          <a:p>
            <a:pPr marL="342900" indent="-342900" algn="just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87419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800" dirty="0"/>
              <a:t>D. More often than daily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" y="18245"/>
            <a:ext cx="7585564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092195"/>
            <a:ext cx="57245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3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22474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6" y="685800"/>
            <a:ext cx="848127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48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73" y="152400"/>
            <a:ext cx="922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CONVENTIONAL SOFTWARE MANAGEMENT PERFORMANCE Barry Boehm’s Top 10 “Industrial Software Metrics”: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Finding </a:t>
            </a:r>
            <a:r>
              <a:rPr lang="en-US" dirty="0"/>
              <a:t>and fixing a software problem after delivery costs 100 times more than finding and fixing the problem in early design phases.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You </a:t>
            </a:r>
            <a:r>
              <a:rPr lang="en-US" dirty="0"/>
              <a:t>can compress software development schedules 25% of nominal (small), but no more.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For </a:t>
            </a:r>
            <a:r>
              <a:rPr lang="en-US" dirty="0"/>
              <a:t>every $1 you spend on development, you will spend $2 on maintenance.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Software </a:t>
            </a:r>
            <a:r>
              <a:rPr lang="en-US" dirty="0"/>
              <a:t>development and maintenance costs are primarily a function of the number of source lines of code.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Variations </a:t>
            </a:r>
            <a:r>
              <a:rPr lang="en-US" dirty="0"/>
              <a:t>among people account for the biggest difference in software productivity.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overall ratio of software to hardware costs is still growing. In 1955 it was 15:85; in 1985, 85:15.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about 15% of software development effort is devoted to programming.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Software </a:t>
            </a:r>
            <a:r>
              <a:rPr lang="en-US" dirty="0"/>
              <a:t>systems and products typically cost 3 times as much per SLOC as individual software programs. Software-system products cost 9 times as much.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Walkthroughs </a:t>
            </a:r>
            <a:r>
              <a:rPr lang="en-US" dirty="0"/>
              <a:t>catch 60% of the errors.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80</a:t>
            </a:r>
            <a:r>
              <a:rPr lang="en-US" dirty="0"/>
              <a:t>% of the contribution comes from 20% of the contributors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- </a:t>
            </a:r>
            <a:r>
              <a:rPr lang="en-US" dirty="0"/>
              <a:t>80% of the engineering is consumed by 20% of the requirements.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software cost is consumed by 20% of the components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- 80% of the errors are caused by 20% of the components.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software scrap and rework is caused by 20% of the errors.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resources are consumed by 20% of the components.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engineering is accomplished by 20% of the tools.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progress is made by 20% of the people. </a:t>
            </a:r>
          </a:p>
        </p:txBody>
      </p:sp>
    </p:spTree>
    <p:extLst>
      <p:ext uri="{BB962C8B-B14F-4D97-AF65-F5344CB8AC3E}">
        <p14:creationId xmlns:p14="http://schemas.microsoft.com/office/powerpoint/2010/main" val="12670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3777"/>
            <a:ext cx="811464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/>
              <a:t>What does “Timeboxed” means in Agile terms</a:t>
            </a:r>
            <a:r>
              <a:rPr lang="en-US" b="1" dirty="0" smtClean="0"/>
              <a:t>?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A. Fast</a:t>
            </a:r>
            <a:br>
              <a:rPr lang="en-US" dirty="0"/>
            </a:br>
            <a:r>
              <a:rPr lang="en-US" dirty="0"/>
              <a:t>B. Flexible</a:t>
            </a:r>
            <a:br>
              <a:rPr lang="en-US" dirty="0"/>
            </a:br>
            <a:r>
              <a:rPr lang="en-US" dirty="0"/>
              <a:t>C. Frequent</a:t>
            </a:r>
            <a:br>
              <a:rPr lang="en-US" dirty="0"/>
            </a:br>
            <a:r>
              <a:rPr lang="en-US" dirty="0"/>
              <a:t>D. Fixed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53400" cy="64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144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PSP Benefits</a:t>
            </a:r>
          </a:p>
          <a:p>
            <a:pPr algn="just"/>
            <a:r>
              <a:rPr lang="en-US" b="1" dirty="0"/>
              <a:t> </a:t>
            </a:r>
            <a:endParaRPr lang="en-US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Increases personal commitment by investing each engineer with process responsibility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Assists engineers in making accurate plans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Provides steps engineers can take to improve personal and project quality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Sets benchmarks to measure personal process improvements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/>
              <a:t>Demonstrates the impact of process changes on an engineer's performance</a:t>
            </a:r>
          </a:p>
          <a:p>
            <a:pPr algn="just"/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8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4075176"/>
          </a:xfrm>
        </p:spPr>
        <p:txBody>
          <a:bodyPr/>
          <a:lstStyle/>
          <a:p>
            <a:pPr algn="just"/>
            <a:r>
              <a:rPr lang="en-US" dirty="0"/>
              <a:t>In combination with the personal software process (PSP), the </a:t>
            </a:r>
            <a:r>
              <a:rPr lang="en-US" b="1" dirty="0"/>
              <a:t>team software process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provides a defined operational process framework that is designed to help teams of managers and engineers organize </a:t>
            </a:r>
            <a:r>
              <a:rPr lang="en-US" dirty="0" smtClean="0"/>
              <a:t>projects.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4114800" cy="701040"/>
          </a:xfrm>
        </p:spPr>
        <p:txBody>
          <a:bodyPr/>
          <a:lstStyle/>
          <a:p>
            <a:r>
              <a:rPr lang="x-none"/>
              <a:t>Team Software Process (Tsp)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8194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TSP Strategy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Provide a simple process framework based on the PSP.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Use modest, well-defined problems.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Develop products in several cycles.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Establish standard measures for quality and performance.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Provide detailed role definitions.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Use role and team evaluations.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Require process discipline.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Provide guidance on teamwork problems.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PLAN 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POSTMORTEM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Launch </a:t>
            </a:r>
            <a:r>
              <a:rPr lang="en-US" dirty="0"/>
              <a:t>Process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2" y="2057400"/>
            <a:ext cx="79722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Figure 9: Launch Process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The waterfall model of conventional software management, which is still prevalent in many mature software organizations, has served its purpose.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x-none"/>
              <a:t>A comparison of conventional and modern software development models illustrates some of the critical discriminators in this transition.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life cycle typically follows a sequential transition from requirements to design to code to testing, with ad hoc documentation that attempts to capture complete intermediate representations at every stage.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Software Management</a:t>
            </a:r>
          </a:p>
        </p:txBody>
      </p:sp>
    </p:spTree>
    <p:extLst>
      <p:ext uri="{BB962C8B-B14F-4D97-AF65-F5344CB8AC3E}">
        <p14:creationId xmlns:p14="http://schemas.microsoft.com/office/powerpoint/2010/main" val="14314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x-none"/>
              <a:t>The top 10 principles of conventional software management are</a:t>
            </a:r>
            <a:r>
              <a:rPr lang="x-none" smtClean="0"/>
              <a:t>: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x-none"/>
              <a:t>1. Freeze requirements before design.</a:t>
            </a:r>
            <a:endParaRPr lang="en-US" dirty="0"/>
          </a:p>
          <a:p>
            <a:pPr algn="just"/>
            <a:r>
              <a:rPr lang="x-none"/>
              <a:t>2. Forbid coding before detailed design review.</a:t>
            </a:r>
            <a:endParaRPr lang="en-US" dirty="0"/>
          </a:p>
          <a:p>
            <a:pPr algn="just"/>
            <a:r>
              <a:rPr lang="x-none"/>
              <a:t>3. Use a higher-order programming language.</a:t>
            </a:r>
            <a:endParaRPr lang="en-US" dirty="0"/>
          </a:p>
          <a:p>
            <a:pPr algn="just"/>
            <a:r>
              <a:rPr lang="x-none"/>
              <a:t>4. Complete unit testing before integration.</a:t>
            </a:r>
            <a:endParaRPr lang="en-US" dirty="0"/>
          </a:p>
          <a:p>
            <a:pPr algn="just"/>
            <a:r>
              <a:rPr lang="x-none"/>
              <a:t>5. Maintain detailed traceability among all artifacts.</a:t>
            </a:r>
            <a:endParaRPr lang="en-US" dirty="0"/>
          </a:p>
          <a:p>
            <a:pPr algn="just"/>
            <a:r>
              <a:rPr lang="x-none"/>
              <a:t>6. Thoroughly document each stage of the design.</a:t>
            </a:r>
            <a:endParaRPr lang="en-US" dirty="0"/>
          </a:p>
          <a:p>
            <a:pPr algn="just"/>
            <a:r>
              <a:rPr lang="x-none"/>
              <a:t>7. Assess quality with an independent team.</a:t>
            </a:r>
            <a:endParaRPr lang="en-US" dirty="0"/>
          </a:p>
          <a:p>
            <a:pPr algn="just"/>
            <a:r>
              <a:rPr lang="x-none"/>
              <a:t>8. Inspect everything.</a:t>
            </a:r>
            <a:endParaRPr lang="en-US" dirty="0"/>
          </a:p>
          <a:p>
            <a:pPr algn="just"/>
            <a:r>
              <a:rPr lang="x-none"/>
              <a:t>9. Plan everything early with high fidelity.</a:t>
            </a:r>
            <a:endParaRPr lang="en-US" dirty="0"/>
          </a:p>
          <a:p>
            <a:pPr algn="just"/>
            <a:r>
              <a:rPr lang="x-none"/>
              <a:t>10. Rigorously control source-code baselines.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1184</TotalTime>
  <Words>578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BlackTie</vt:lpstr>
      <vt:lpstr>        SPPM TSP, Conventional software management   10/09/2020      </vt:lpstr>
      <vt:lpstr>PowerPoint Presentation</vt:lpstr>
      <vt:lpstr>QUESTION-2</vt:lpstr>
      <vt:lpstr>PowerPoint Presentation</vt:lpstr>
      <vt:lpstr>Team Software Process (Tsp) </vt:lpstr>
      <vt:lpstr>LIFE CYCLE PROCESS</vt:lpstr>
      <vt:lpstr> Launch Process </vt:lpstr>
      <vt:lpstr>Conventional Software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questions </dc:title>
  <dc:creator>Sony</dc:creator>
  <cp:lastModifiedBy>Sony</cp:lastModifiedBy>
  <cp:revision>78</cp:revision>
  <dcterms:created xsi:type="dcterms:W3CDTF">2006-08-16T00:00:00Z</dcterms:created>
  <dcterms:modified xsi:type="dcterms:W3CDTF">2020-09-10T04:13:00Z</dcterms:modified>
</cp:coreProperties>
</file>