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310" r:id="rId5"/>
    <p:sldId id="311" r:id="rId6"/>
    <p:sldId id="312" r:id="rId7"/>
    <p:sldId id="313" r:id="rId8"/>
    <p:sldId id="314" r:id="rId9"/>
    <p:sldId id="263" r:id="rId10"/>
    <p:sldId id="264" r:id="rId11"/>
    <p:sldId id="277" r:id="rId12"/>
    <p:sldId id="278" r:id="rId13"/>
    <p:sldId id="265" r:id="rId14"/>
    <p:sldId id="315" r:id="rId15"/>
    <p:sldId id="316" r:id="rId16"/>
    <p:sldId id="317" r:id="rId17"/>
    <p:sldId id="318" r:id="rId18"/>
    <p:sldId id="319" r:id="rId19"/>
    <p:sldId id="320" r:id="rId20"/>
    <p:sldId id="321"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62" autoAdjust="0"/>
  </p:normalViewPr>
  <p:slideViewPr>
    <p:cSldViewPr>
      <p:cViewPr>
        <p:scale>
          <a:sx n="60" d="100"/>
          <a:sy n="60" d="100"/>
        </p:scale>
        <p:origin x="-1656" y="-294"/>
      </p:cViewPr>
      <p:guideLst>
        <p:guide orient="horz" pos="2160"/>
        <p:guide pos="2880"/>
      </p:guideLst>
    </p:cSldViewPr>
  </p:slideViewPr>
  <p:notesTextViewPr>
    <p:cViewPr>
      <p:scale>
        <a:sx n="100" d="100"/>
        <a:sy n="100" d="100"/>
      </p:scale>
      <p:origin x="0" y="0"/>
    </p:cViewPr>
  </p:notesTextViewPr>
  <p:sorterViewPr>
    <p:cViewPr>
      <p:scale>
        <a:sx n="200" d="100"/>
        <a:sy n="200" d="100"/>
      </p:scale>
      <p:origin x="0" y="1212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9144000" cy="2933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p:nvCxnSpPr>
        <p:spPr>
          <a:xfrm>
            <a:off x="0" y="2925286"/>
            <a:ext cx="9144000" cy="1588"/>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514600" y="2362200"/>
            <a:ext cx="4114800" cy="112776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pPr algn="ctr" defTabSz="914400" rtl="0" eaLnBrk="1" latinLnBrk="0" hangingPunct="1">
              <a:spcBef>
                <a:spcPts val="400"/>
              </a:spcBef>
              <a:buNone/>
            </a:pPr>
            <a:endParaRPr lang="en-US" sz="1800" b="1" kern="1200" cap="all" spc="0" baseline="0" smtClean="0">
              <a:solidFill>
                <a:schemeClr val="bg1"/>
              </a:solidFill>
              <a:latin typeface="+mj-lt"/>
              <a:ea typeface="+mj-ea"/>
              <a:cs typeface="Tunga" pitchFamily="2"/>
            </a:endParaRPr>
          </a:p>
        </p:txBody>
      </p:sp>
      <p:sp>
        <p:nvSpPr>
          <p:cNvPr id="3" name="Subtitle 2"/>
          <p:cNvSpPr>
            <a:spLocks noGrp="1"/>
          </p:cNvSpPr>
          <p:nvPr>
            <p:ph type="subTitle" idx="1"/>
          </p:nvPr>
        </p:nvSpPr>
        <p:spPr>
          <a:xfrm>
            <a:off x="2565400" y="3045460"/>
            <a:ext cx="4013200" cy="428625"/>
          </a:xfrm>
        </p:spPr>
        <p:txBody>
          <a:bodyPr tIns="0" anchor="t">
            <a:noAutofit/>
          </a:bodyPr>
          <a:lstStyle>
            <a:lvl1pPr marL="0" indent="0" algn="ctr">
              <a:buNone/>
              <a:defRPr sz="1600" b="0" i="0" cap="none" spc="0" baseline="0">
                <a:solidFill>
                  <a:schemeClr val="bg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2" name="Title 11"/>
          <p:cNvSpPr>
            <a:spLocks noGrp="1"/>
          </p:cNvSpPr>
          <p:nvPr>
            <p:ph type="title"/>
          </p:nvPr>
        </p:nvSpPr>
        <p:spPr>
          <a:xfrm>
            <a:off x="2565400" y="2397760"/>
            <a:ext cx="4013200" cy="599440"/>
          </a:xfrm>
          <a:noFill/>
          <a:ln>
            <a:noFill/>
          </a:ln>
        </p:spPr>
        <p:txBody>
          <a:bodyPr bIns="0" anchor="b"/>
          <a:lstStyle>
            <a:lvl1pPr>
              <a:defRPr>
                <a:effectLst>
                  <a:glow rad="88900">
                    <a:schemeClr val="tx1">
                      <a:alpha val="60000"/>
                    </a:schemeClr>
                  </a:glow>
                </a:effectLst>
              </a:defRPr>
            </a:lvl1pPr>
          </a:lstStyle>
          <a:p>
            <a:r>
              <a:rPr lang="en-US" smtClean="0"/>
              <a:t>Click to edit Master title style</a:t>
            </a:r>
            <a:endParaRPr lang="en-US" dirty="0"/>
          </a:p>
        </p:txBody>
      </p:sp>
      <p:sp>
        <p:nvSpPr>
          <p:cNvPr id="11" name="Date Placeholder 10"/>
          <p:cNvSpPr>
            <a:spLocks noGrp="1"/>
          </p:cNvSpPr>
          <p:nvPr>
            <p:ph type="dt" sz="half" idx="10"/>
          </p:nvPr>
        </p:nvSpPr>
        <p:spPr bwMode="black"/>
        <p:txBody>
          <a:bodyPr/>
          <a:lstStyle/>
          <a:p>
            <a:fld id="{1D8BD707-D9CF-40AE-B4C6-C98DA3205C09}" type="datetimeFigureOut">
              <a:rPr lang="en-US" smtClean="0"/>
              <a:pPr/>
              <a:t>9/11/2020</a:t>
            </a:fld>
            <a:endParaRPr lang="en-US"/>
          </a:p>
        </p:txBody>
      </p:sp>
      <p:sp>
        <p:nvSpPr>
          <p:cNvPr id="17" name="Slide Number Placeholder 16"/>
          <p:cNvSpPr>
            <a:spLocks noGrp="1"/>
          </p:cNvSpPr>
          <p:nvPr>
            <p:ph type="sldNum" sz="quarter" idx="11"/>
          </p:nvPr>
        </p:nvSpPr>
        <p:spPr/>
        <p:txBody>
          <a:bodyPr/>
          <a:lstStyle/>
          <a:p>
            <a:fld id="{B6F15528-21DE-4FAA-801E-634DDDAF4B2B}" type="slidenum">
              <a:rPr lang="en-US" smtClean="0"/>
              <a:pPr/>
              <a:t>‹#›</a:t>
            </a:fld>
            <a:endParaRPr lang="en-US"/>
          </a:p>
        </p:txBody>
      </p:sp>
      <p:sp>
        <p:nvSpPr>
          <p:cNvPr id="19" name="Footer Placeholder 1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cxnSp>
        <p:nvCxnSpPr>
          <p:cNvPr id="9" name="Straight Connector 8"/>
          <p:cNvCxnSpPr/>
          <p:nvPr/>
        </p:nvCxnSpPr>
        <p:spPr>
          <a:xfrm rot="5400000">
            <a:off x="4267200" y="3429000"/>
            <a:ext cx="6858000" cy="1588"/>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bwMode="hidden">
          <a:xfrm>
            <a:off x="0" y="1"/>
            <a:ext cx="7696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Vertical Text Placeholder 2"/>
          <p:cNvSpPr>
            <a:spLocks noGrp="1"/>
          </p:cNvSpPr>
          <p:nvPr>
            <p:ph type="body" orient="vert" idx="1"/>
          </p:nvPr>
        </p:nvSpPr>
        <p:spPr>
          <a:xfrm>
            <a:off x="457200" y="914401"/>
            <a:ext cx="6629400" cy="5029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2" name="Vertical Title 1"/>
          <p:cNvSpPr>
            <a:spLocks noGrp="1"/>
          </p:cNvSpPr>
          <p:nvPr>
            <p:ph type="title" orient="vert"/>
          </p:nvPr>
        </p:nvSpPr>
        <p:spPr>
          <a:xfrm>
            <a:off x="7239000" y="914401"/>
            <a:ext cx="926980" cy="5029200"/>
          </a:xfrm>
        </p:spPr>
        <p:txBody>
          <a:bodyPr vert="eaVert"/>
          <a:lstStyle/>
          <a:p>
            <a:r>
              <a:rPr lang="en-US" smtClean="0"/>
              <a:t>Click to edit Master title style</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1" name="Content Placeholder 30"/>
          <p:cNvSpPr>
            <a:spLocks noGrp="1"/>
          </p:cNvSpPr>
          <p:nvPr>
            <p:ph sz="quarter" idx="13"/>
          </p:nvPr>
        </p:nvSpPr>
        <p:spPr>
          <a:xfrm>
            <a:off x="457200" y="2020824"/>
            <a:ext cx="8229600" cy="40751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itle 8"/>
          <p:cNvSpPr>
            <a:spLocks noGrp="1"/>
          </p:cNvSpPr>
          <p:nvPr>
            <p:ph type="title"/>
          </p:nvPr>
        </p:nvSpPr>
        <p:spPr/>
        <p:txBody>
          <a:bodyPr/>
          <a:lstStyle/>
          <a:p>
            <a:r>
              <a:rPr lang="en-US" smtClean="0"/>
              <a:t>Click to edit Master title style</a:t>
            </a:r>
            <a:endParaRPr lang="en-US"/>
          </a:p>
        </p:txBody>
      </p:sp>
      <p:sp>
        <p:nvSpPr>
          <p:cNvPr id="11" name="Date Placeholder 10"/>
          <p:cNvSpPr>
            <a:spLocks noGrp="1"/>
          </p:cNvSpPr>
          <p:nvPr>
            <p:ph type="dt" sz="half" idx="14"/>
          </p:nvPr>
        </p:nvSpPr>
        <p:spPr/>
        <p:txBody>
          <a:bodyPr/>
          <a:lstStyle/>
          <a:p>
            <a:fld id="{1D8BD707-D9CF-40AE-B4C6-C98DA3205C09}" type="datetimeFigureOut">
              <a:rPr lang="en-US" smtClean="0"/>
              <a:pPr/>
              <a:t>9/11/2020</a:t>
            </a:fld>
            <a:endParaRPr lang="en-US"/>
          </a:p>
        </p:txBody>
      </p:sp>
      <p:sp>
        <p:nvSpPr>
          <p:cNvPr id="12" name="Slide Number Placeholder 11"/>
          <p:cNvSpPr>
            <a:spLocks noGrp="1"/>
          </p:cNvSpPr>
          <p:nvPr>
            <p:ph type="sldNum" sz="quarter" idx="15"/>
          </p:nvPr>
        </p:nvSpPr>
        <p:spPr/>
        <p:txBody>
          <a:bodyPr/>
          <a:lstStyle/>
          <a:p>
            <a:fld id="{B6F15528-21DE-4FAA-801E-634DDDAF4B2B}" type="slidenum">
              <a:rPr lang="en-US" smtClean="0"/>
              <a:pPr/>
              <a:t>‹#›</a:t>
            </a:fld>
            <a:endParaRPr lang="en-US"/>
          </a:p>
        </p:txBody>
      </p:sp>
      <p:sp>
        <p:nvSpPr>
          <p:cNvPr id="13" name="Footer Placeholder 12"/>
          <p:cNvSpPr>
            <a:spLocks noGrp="1"/>
          </p:cNvSpPr>
          <p:nvPr>
            <p:ph type="ftr" sz="quarter" idx="16"/>
          </p:nvPr>
        </p:nvSpPr>
        <p:spPr/>
        <p:txBody>
          <a:bodyPr/>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8" name="Rectangle 7"/>
          <p:cNvSpPr/>
          <p:nvPr/>
        </p:nvSpPr>
        <p:spPr>
          <a:xfrm>
            <a:off x="0" y="3922776"/>
            <a:ext cx="9144000" cy="2935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p:nvCxnSpPr>
        <p:spPr>
          <a:xfrm>
            <a:off x="0" y="3921760"/>
            <a:ext cx="9144000" cy="1588"/>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2514600" y="3368040"/>
            <a:ext cx="4114800" cy="112776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pPr algn="ctr" defTabSz="914400" rtl="0" eaLnBrk="1" latinLnBrk="0" hangingPunct="1">
              <a:spcBef>
                <a:spcPts val="400"/>
              </a:spcBef>
              <a:buNone/>
            </a:pPr>
            <a:endParaRPr lang="en-US" sz="1800" b="1" kern="1200" cap="all" spc="0" baseline="0" smtClean="0">
              <a:solidFill>
                <a:schemeClr val="bg1"/>
              </a:solidFill>
              <a:latin typeface="+mj-lt"/>
              <a:ea typeface="+mj-ea"/>
              <a:cs typeface="Tunga" pitchFamily="2"/>
            </a:endParaRPr>
          </a:p>
        </p:txBody>
      </p:sp>
      <p:sp>
        <p:nvSpPr>
          <p:cNvPr id="9" name="Title Placeholder 1"/>
          <p:cNvSpPr>
            <a:spLocks noGrp="1"/>
          </p:cNvSpPr>
          <p:nvPr>
            <p:ph type="title"/>
          </p:nvPr>
        </p:nvSpPr>
        <p:spPr bwMode="black">
          <a:xfrm>
            <a:off x="2529052" y="3367246"/>
            <a:ext cx="4085897" cy="706821"/>
          </a:xfrm>
          <a:prstGeom prst="rect">
            <a:avLst/>
          </a:prstGeom>
          <a:noFill/>
          <a:ln w="98425" cmpd="thinThick">
            <a:noFill/>
            <a:miter lim="800000"/>
          </a:ln>
        </p:spPr>
        <p:txBody>
          <a:bodyPr vert="horz" lIns="91440" tIns="45720" rIns="91440" bIns="0" rtlCol="0" anchor="b" anchorCtr="0">
            <a:normAutofit/>
          </a:bodyPr>
          <a:lstStyle>
            <a:lvl1pPr>
              <a:defRPr kumimoji="0" lang="en-US" sz="1800" b="1" i="0" u="none" strike="noStrike" kern="1200" cap="all" spc="0" normalizeH="0" baseline="0" noProof="0" dirty="0" smtClean="0">
                <a:ln>
                  <a:noFill/>
                </a:ln>
                <a:solidFill>
                  <a:schemeClr val="bg1"/>
                </a:solidFill>
                <a:effectLst/>
                <a:uLnTx/>
                <a:uFillTx/>
                <a:latin typeface="+mj-lt"/>
                <a:ea typeface="+mj-ea"/>
                <a:cs typeface="Tunga" pitchFamily="2"/>
              </a:defRPr>
            </a:lvl1pPr>
          </a:lstStyle>
          <a:p>
            <a:r>
              <a:rPr lang="en-US" smtClean="0"/>
              <a:t>Click to edit Master title style</a:t>
            </a:r>
            <a:endParaRPr lang="en-US" dirty="0"/>
          </a:p>
        </p:txBody>
      </p:sp>
      <p:sp>
        <p:nvSpPr>
          <p:cNvPr id="10" name="Subtitle 2"/>
          <p:cNvSpPr>
            <a:spLocks noGrp="1"/>
          </p:cNvSpPr>
          <p:nvPr>
            <p:ph type="subTitle" idx="1"/>
          </p:nvPr>
        </p:nvSpPr>
        <p:spPr bwMode="black">
          <a:xfrm>
            <a:off x="2518542" y="4084577"/>
            <a:ext cx="4106917" cy="397094"/>
          </a:xfrm>
        </p:spPr>
        <p:txBody>
          <a:bodyPr tIns="0" anchor="t" anchorCtr="0">
            <a:normAutofit/>
          </a:bodyPr>
          <a:lstStyle>
            <a:lvl1pPr marL="0" indent="0" algn="ctr">
              <a:buNone/>
              <a:defRPr kumimoji="0" lang="en-US" sz="1600" b="0" i="0" u="none" strike="noStrike" kern="1200" cap="none" spc="0" normalizeH="0" baseline="0" noProof="0" dirty="0">
                <a:ln>
                  <a:noFill/>
                </a:ln>
                <a:solidFill>
                  <a:schemeClr val="bg1"/>
                </a:solidFill>
                <a:effectLst/>
                <a:uLnTx/>
                <a:uFillTx/>
                <a:latin typeface="+mn-lt"/>
                <a:ea typeface="+mn-ea"/>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3" name="Date Placeholder 12"/>
          <p:cNvSpPr>
            <a:spLocks noGrp="1"/>
          </p:cNvSpPr>
          <p:nvPr>
            <p:ph type="dt" sz="half" idx="10"/>
          </p:nvPr>
        </p:nvSpPr>
        <p:spPr/>
        <p:txBody>
          <a:bodyPr/>
          <a:lstStyle/>
          <a:p>
            <a:fld id="{1D8BD707-D9CF-40AE-B4C6-C98DA3205C09}" type="datetimeFigureOut">
              <a:rPr lang="en-US" smtClean="0"/>
              <a:pPr/>
              <a:t>9/11/2020</a:t>
            </a:fld>
            <a:endParaRPr lang="en-US"/>
          </a:p>
        </p:txBody>
      </p:sp>
      <p:sp>
        <p:nvSpPr>
          <p:cNvPr id="14" name="Slide Number Placeholder 13"/>
          <p:cNvSpPr>
            <a:spLocks noGrp="1"/>
          </p:cNvSpPr>
          <p:nvPr>
            <p:ph type="sldNum" sz="quarter" idx="11"/>
          </p:nvPr>
        </p:nvSpPr>
        <p:spPr/>
        <p:txBody>
          <a:bodyPr/>
          <a:lstStyle/>
          <a:p>
            <a:fld id="{B6F15528-21DE-4FAA-801E-634DDDAF4B2B}" type="slidenum">
              <a:rPr lang="en-US" smtClean="0"/>
              <a:pPr/>
              <a:t>‹#›</a:t>
            </a:fld>
            <a:endParaRPr lang="en-US"/>
          </a:p>
        </p:txBody>
      </p:sp>
      <p:sp>
        <p:nvSpPr>
          <p:cNvPr id="15" name="Footer Placeholder 14"/>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Content Placeholder 30"/>
          <p:cNvSpPr>
            <a:spLocks noGrp="1"/>
          </p:cNvSpPr>
          <p:nvPr>
            <p:ph sz="quarter" idx="13"/>
          </p:nvPr>
        </p:nvSpPr>
        <p:spPr>
          <a:xfrm>
            <a:off x="457201" y="2020824"/>
            <a:ext cx="4023360" cy="40050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30"/>
          <p:cNvSpPr>
            <a:spLocks noGrp="1"/>
          </p:cNvSpPr>
          <p:nvPr>
            <p:ph sz="quarter" idx="14"/>
          </p:nvPr>
        </p:nvSpPr>
        <p:spPr>
          <a:xfrm>
            <a:off x="4663440" y="2020824"/>
            <a:ext cx="4023360" cy="40050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Date Placeholder 8"/>
          <p:cNvSpPr>
            <a:spLocks noGrp="1"/>
          </p:cNvSpPr>
          <p:nvPr>
            <p:ph type="dt" sz="half" idx="15"/>
          </p:nvPr>
        </p:nvSpPr>
        <p:spPr/>
        <p:txBody>
          <a:bodyPr/>
          <a:lstStyle/>
          <a:p>
            <a:fld id="{1D8BD707-D9CF-40AE-B4C6-C98DA3205C09}" type="datetimeFigureOut">
              <a:rPr lang="en-US" smtClean="0"/>
              <a:pPr/>
              <a:t>9/11/2020</a:t>
            </a:fld>
            <a:endParaRPr lang="en-US"/>
          </a:p>
        </p:txBody>
      </p:sp>
      <p:sp>
        <p:nvSpPr>
          <p:cNvPr id="12" name="Slide Number Placeholder 11"/>
          <p:cNvSpPr>
            <a:spLocks noGrp="1"/>
          </p:cNvSpPr>
          <p:nvPr>
            <p:ph type="sldNum" sz="quarter" idx="16"/>
          </p:nvPr>
        </p:nvSpPr>
        <p:spPr/>
        <p:txBody>
          <a:bodyPr/>
          <a:lstStyle/>
          <a:p>
            <a:fld id="{B6F15528-21DE-4FAA-801E-634DDDAF4B2B}" type="slidenum">
              <a:rPr lang="en-US" smtClean="0"/>
              <a:pPr/>
              <a:t>‹#›</a:t>
            </a:fld>
            <a:endParaRPr lang="en-US"/>
          </a:p>
        </p:txBody>
      </p:sp>
      <p:sp>
        <p:nvSpPr>
          <p:cNvPr id="13" name="Footer Placeholder 12"/>
          <p:cNvSpPr>
            <a:spLocks noGrp="1"/>
          </p:cNvSpPr>
          <p:nvPr>
            <p:ph type="ftr" sz="quarter" idx="17"/>
          </p:nvPr>
        </p:nvSpPr>
        <p:spPr/>
        <p:txBody>
          <a:bodyPr/>
          <a:lstStyle/>
          <a:p>
            <a:endParaRPr lang="en-US"/>
          </a:p>
        </p:txBody>
      </p:sp>
      <p:sp>
        <p:nvSpPr>
          <p:cNvPr id="16" name="Title 15"/>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3" name="Content Placeholder 30"/>
          <p:cNvSpPr>
            <a:spLocks noGrp="1"/>
          </p:cNvSpPr>
          <p:nvPr>
            <p:ph sz="quarter" idx="13"/>
          </p:nvPr>
        </p:nvSpPr>
        <p:spPr>
          <a:xfrm>
            <a:off x="457201" y="2819400"/>
            <a:ext cx="4023360" cy="320954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4" name="Content Placeholder 30"/>
          <p:cNvSpPr>
            <a:spLocks noGrp="1"/>
          </p:cNvSpPr>
          <p:nvPr>
            <p:ph sz="quarter" idx="14"/>
          </p:nvPr>
        </p:nvSpPr>
        <p:spPr>
          <a:xfrm>
            <a:off x="4663440" y="2816352"/>
            <a:ext cx="4023360" cy="320954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0" name="Text Placeholder 3"/>
          <p:cNvSpPr>
            <a:spLocks noGrp="1"/>
          </p:cNvSpPr>
          <p:nvPr>
            <p:ph type="body" sz="half" idx="2"/>
          </p:nvPr>
        </p:nvSpPr>
        <p:spPr>
          <a:xfrm>
            <a:off x="457200" y="2020824"/>
            <a:ext cx="4023360" cy="704088"/>
          </a:xfrm>
          <a:noFill/>
          <a:ln w="98425" cmpd="thinThick">
            <a:no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1" kern="1200" cap="none" spc="200" baseline="0" smtClean="0">
                <a:solidFill>
                  <a:schemeClr val="tx1"/>
                </a:solidFill>
                <a:latin typeface="+mj-lt"/>
                <a:ea typeface="+mj-ea"/>
                <a:cs typeface="Tunga" pitchFamily="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1" name="Text Placeholder 3"/>
          <p:cNvSpPr>
            <a:spLocks noGrp="1"/>
          </p:cNvSpPr>
          <p:nvPr>
            <p:ph type="body" sz="half" idx="15"/>
          </p:nvPr>
        </p:nvSpPr>
        <p:spPr>
          <a:xfrm>
            <a:off x="4663440" y="2020824"/>
            <a:ext cx="4023360" cy="704088"/>
          </a:xfrm>
          <a:noFill/>
          <a:ln w="98425" cmpd="thinThick">
            <a:no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1" i="0" kern="1200" cap="none" spc="200" baseline="0" dirty="0" smtClean="0">
                <a:solidFill>
                  <a:schemeClr val="tx1"/>
                </a:solidFill>
                <a:latin typeface="+mj-lt"/>
                <a:ea typeface="+mj-ea"/>
                <a:cs typeface="Tunga" pitchFamily="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lnSpc>
                <a:spcPct val="110000"/>
              </a:lnSpc>
              <a:spcBef>
                <a:spcPts val="400"/>
              </a:spcBef>
              <a:spcAft>
                <a:spcPts val="0"/>
              </a:spcAft>
              <a:buClr>
                <a:schemeClr val="accent1"/>
              </a:buClr>
              <a:buFontTx/>
              <a:buNone/>
            </a:pPr>
            <a:r>
              <a:rPr lang="en-US" smtClean="0"/>
              <a:t>Click to edit Master text styles</a:t>
            </a:r>
          </a:p>
        </p:txBody>
      </p:sp>
      <p:sp>
        <p:nvSpPr>
          <p:cNvPr id="11" name="Date Placeholder 10"/>
          <p:cNvSpPr>
            <a:spLocks noGrp="1"/>
          </p:cNvSpPr>
          <p:nvPr>
            <p:ph type="dt" sz="half" idx="16"/>
          </p:nvPr>
        </p:nvSpPr>
        <p:spPr/>
        <p:txBody>
          <a:bodyPr/>
          <a:lstStyle/>
          <a:p>
            <a:fld id="{1D8BD707-D9CF-40AE-B4C6-C98DA3205C09}" type="datetimeFigureOut">
              <a:rPr lang="en-US" smtClean="0"/>
              <a:pPr/>
              <a:t>9/11/2020</a:t>
            </a:fld>
            <a:endParaRPr lang="en-US"/>
          </a:p>
        </p:txBody>
      </p:sp>
      <p:sp>
        <p:nvSpPr>
          <p:cNvPr id="12" name="Slide Number Placeholder 11"/>
          <p:cNvSpPr>
            <a:spLocks noGrp="1"/>
          </p:cNvSpPr>
          <p:nvPr>
            <p:ph type="sldNum" sz="quarter" idx="17"/>
          </p:nvPr>
        </p:nvSpPr>
        <p:spPr/>
        <p:txBody>
          <a:bodyPr/>
          <a:lstStyle/>
          <a:p>
            <a:fld id="{B6F15528-21DE-4FAA-801E-634DDDAF4B2B}" type="slidenum">
              <a:rPr lang="en-US" smtClean="0"/>
              <a:pPr/>
              <a:t>‹#›</a:t>
            </a:fld>
            <a:endParaRPr lang="en-US"/>
          </a:p>
        </p:txBody>
      </p:sp>
      <p:sp>
        <p:nvSpPr>
          <p:cNvPr id="13" name="Footer Placeholder 12"/>
          <p:cNvSpPr>
            <a:spLocks noGrp="1"/>
          </p:cNvSpPr>
          <p:nvPr>
            <p:ph type="ftr" sz="quarter" idx="18"/>
          </p:nvPr>
        </p:nvSpPr>
        <p:spPr/>
        <p:txBody>
          <a:bodyPr/>
          <a:lstStyle/>
          <a:p>
            <a:endParaRPr lang="en-US"/>
          </a:p>
        </p:txBody>
      </p:sp>
      <p:sp>
        <p:nvSpPr>
          <p:cNvPr id="18" name="Title 1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smtClean="0"/>
              <a:t>Click to edit Master title style</a:t>
            </a:r>
            <a:endParaRPr lang="en-US"/>
          </a:p>
        </p:txBody>
      </p:sp>
      <p:sp>
        <p:nvSpPr>
          <p:cNvPr id="15" name="Date Placeholder 14"/>
          <p:cNvSpPr>
            <a:spLocks noGrp="1"/>
          </p:cNvSpPr>
          <p:nvPr>
            <p:ph type="dt" sz="half" idx="10"/>
          </p:nvPr>
        </p:nvSpPr>
        <p:spPr/>
        <p:txBody>
          <a:bodyPr/>
          <a:lstStyle/>
          <a:p>
            <a:fld id="{1D8BD707-D9CF-40AE-B4C6-C98DA3205C09}" type="datetimeFigureOut">
              <a:rPr lang="en-US" smtClean="0"/>
              <a:pPr/>
              <a:t>9/11/2020</a:t>
            </a:fld>
            <a:endParaRPr lang="en-US"/>
          </a:p>
        </p:txBody>
      </p:sp>
      <p:sp>
        <p:nvSpPr>
          <p:cNvPr id="16" name="Slide Number Placeholder 15"/>
          <p:cNvSpPr>
            <a:spLocks noGrp="1"/>
          </p:cNvSpPr>
          <p:nvPr>
            <p:ph type="sldNum" sz="quarter" idx="11"/>
          </p:nvPr>
        </p:nvSpPr>
        <p:spPr/>
        <p:txBody>
          <a:bodyPr/>
          <a:lstStyle/>
          <a:p>
            <a:fld id="{B6F15528-21DE-4FAA-801E-634DDDAF4B2B}" type="slidenum">
              <a:rPr lang="en-US" smtClean="0"/>
              <a:pPr/>
              <a:t>‹#›</a:t>
            </a:fld>
            <a:endParaRPr lang="en-US"/>
          </a:p>
        </p:txBody>
      </p:sp>
      <p:sp>
        <p:nvSpPr>
          <p:cNvPr id="17" name="Footer Placeholder 16"/>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1D8BD707-D9CF-40AE-B4C6-C98DA3205C09}" type="datetimeFigureOut">
              <a:rPr lang="en-US" smtClean="0"/>
              <a:pPr/>
              <a:t>9/11/2020</a:t>
            </a:fld>
            <a:endParaRPr lang="en-US"/>
          </a:p>
        </p:txBody>
      </p:sp>
      <p:sp>
        <p:nvSpPr>
          <p:cNvPr id="8" name="Slide Number Placeholder 7"/>
          <p:cNvSpPr>
            <a:spLocks noGrp="1"/>
          </p:cNvSpPr>
          <p:nvPr>
            <p:ph type="sldNum" sz="quarter" idx="11"/>
          </p:nvPr>
        </p:nvSpPr>
        <p:spPr/>
        <p:txBody>
          <a:bodyPr/>
          <a:lstStyle/>
          <a:p>
            <a:fld id="{B6F15528-21DE-4FAA-801E-634DDDAF4B2B}"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4" name="Content Placeholder 30"/>
          <p:cNvSpPr>
            <a:spLocks noGrp="1"/>
          </p:cNvSpPr>
          <p:nvPr>
            <p:ph sz="quarter" idx="14"/>
          </p:nvPr>
        </p:nvSpPr>
        <p:spPr>
          <a:xfrm>
            <a:off x="1485900" y="1914525"/>
            <a:ext cx="6172200" cy="351091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3"/>
          <p:cNvSpPr>
            <a:spLocks noGrp="1"/>
          </p:cNvSpPr>
          <p:nvPr>
            <p:ph type="body" sz="half" idx="2"/>
          </p:nvPr>
        </p:nvSpPr>
        <p:spPr>
          <a:xfrm>
            <a:off x="1737360" y="5513832"/>
            <a:ext cx="5669280" cy="548640"/>
          </a:xfrm>
        </p:spPr>
        <p:txBody>
          <a:bodyPr vert="horz" lIns="91440" tIns="0" rIns="91440" bIns="45720" rtlCol="0" anchor="ctr">
            <a:normAutofit/>
          </a:bodyPr>
          <a:lstStyle>
            <a:lvl1pPr marL="0" indent="0" algn="ctr" defTabSz="914400" rtl="0" eaLnBrk="1" latinLnBrk="0" hangingPunct="1">
              <a:lnSpc>
                <a:spcPct val="100000"/>
              </a:lnSpc>
              <a:spcBef>
                <a:spcPts val="0"/>
              </a:spcBef>
              <a:buClr>
                <a:schemeClr val="accent1"/>
              </a:buClr>
              <a:buFont typeface="Arial" pitchFamily="34" charset="0"/>
              <a:buNone/>
              <a:defRPr lang="en-US" sz="1400" b="0" i="0" kern="1200" cap="none" spc="0" baseline="0" smtClean="0">
                <a:solidFill>
                  <a:schemeClr val="tx1"/>
                </a:solidFill>
                <a:latin typeface="+mn-lt"/>
                <a:ea typeface="+mn-ea"/>
                <a:cs typeface="Tahoma"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3" name="Title 12"/>
          <p:cNvSpPr>
            <a:spLocks noGrp="1"/>
          </p:cNvSpPr>
          <p:nvPr>
            <p:ph type="title"/>
          </p:nvPr>
        </p:nvSpPr>
        <p:spPr/>
        <p:txBody>
          <a:bodyPr/>
          <a:lstStyle/>
          <a:p>
            <a:r>
              <a:rPr lang="en-US" smtClean="0"/>
              <a:t>Click to edit Master title style</a:t>
            </a:r>
            <a:endParaRPr lang="en-US"/>
          </a:p>
        </p:txBody>
      </p:sp>
      <p:sp>
        <p:nvSpPr>
          <p:cNvPr id="16" name="Date Placeholder 15"/>
          <p:cNvSpPr>
            <a:spLocks noGrp="1"/>
          </p:cNvSpPr>
          <p:nvPr>
            <p:ph type="dt" sz="half" idx="15"/>
          </p:nvPr>
        </p:nvSpPr>
        <p:spPr/>
        <p:txBody>
          <a:bodyPr/>
          <a:lstStyle/>
          <a:p>
            <a:fld id="{1D8BD707-D9CF-40AE-B4C6-C98DA3205C09}" type="datetimeFigureOut">
              <a:rPr lang="en-US" smtClean="0"/>
              <a:pPr/>
              <a:t>9/11/2020</a:t>
            </a:fld>
            <a:endParaRPr lang="en-US"/>
          </a:p>
        </p:txBody>
      </p:sp>
      <p:sp>
        <p:nvSpPr>
          <p:cNvPr id="19" name="Slide Number Placeholder 18"/>
          <p:cNvSpPr>
            <a:spLocks noGrp="1"/>
          </p:cNvSpPr>
          <p:nvPr>
            <p:ph type="sldNum" sz="quarter" idx="16"/>
          </p:nvPr>
        </p:nvSpPr>
        <p:spPr/>
        <p:txBody>
          <a:bodyPr/>
          <a:lstStyle/>
          <a:p>
            <a:fld id="{B6F15528-21DE-4FAA-801E-634DDDAF4B2B}" type="slidenum">
              <a:rPr lang="en-US" smtClean="0"/>
              <a:pPr/>
              <a:t>‹#›</a:t>
            </a:fld>
            <a:endParaRPr lang="en-US"/>
          </a:p>
        </p:txBody>
      </p:sp>
      <p:sp>
        <p:nvSpPr>
          <p:cNvPr id="23" name="Footer Placeholder 22"/>
          <p:cNvSpPr>
            <a:spLocks noGrp="1"/>
          </p:cNvSpPr>
          <p:nvPr>
            <p:ph type="ftr" sz="quarter" idx="17"/>
          </p:nvPr>
        </p:nvSpPr>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1852209" y="2026918"/>
            <a:ext cx="5439582" cy="3263750"/>
          </a:xfrm>
          <a:solidFill>
            <a:schemeClr val="tx1"/>
          </a:solidFill>
          <a:ln w="69850" cmpd="dbl">
            <a:solidFill>
              <a:schemeClr val="tx1"/>
            </a:solid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0" kern="1200" cap="none" spc="0" baseline="0" dirty="0">
                <a:solidFill>
                  <a:schemeClr val="bg1"/>
                </a:solidFill>
                <a:latin typeface="+mj-lt"/>
                <a:ea typeface="+mj-ea"/>
                <a:cs typeface="Tunga" pitchFamily="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25" name="Text Placeholder 24"/>
          <p:cNvSpPr>
            <a:spLocks noGrp="1"/>
          </p:cNvSpPr>
          <p:nvPr>
            <p:ph type="body" sz="quarter" idx="13"/>
          </p:nvPr>
        </p:nvSpPr>
        <p:spPr>
          <a:xfrm>
            <a:off x="1737360" y="5516880"/>
            <a:ext cx="5669280" cy="548640"/>
          </a:xfrm>
        </p:spPr>
        <p:txBody>
          <a:bodyPr vert="horz" lIns="91440" tIns="0" rIns="91440" bIns="0" rtlCol="0" anchor="ctr" anchorCtr="0">
            <a:normAutofit/>
          </a:bodyPr>
          <a:lstStyle>
            <a:lvl1pPr marL="0" indent="0">
              <a:spcBef>
                <a:spcPts val="0"/>
              </a:spcBef>
              <a:buNone/>
              <a:defRPr lang="en-US" sz="1400" b="0" i="0" kern="1200" cap="none" spc="30" baseline="0" smtClean="0">
                <a:solidFill>
                  <a:schemeClr val="tx2"/>
                </a:solidFill>
                <a:latin typeface="+mn-lt"/>
                <a:ea typeface="+mn-ea"/>
                <a:cs typeface="Tahoma" pitchFamily="34" charset="0"/>
              </a:defRPr>
            </a:lvl1pPr>
            <a:lvl2pPr marL="171450" indent="1588">
              <a:buNone/>
              <a:defRPr>
                <a:solidFill>
                  <a:schemeClr val="bg2"/>
                </a:solidFill>
              </a:defRPr>
            </a:lvl2pPr>
            <a:lvl3pPr marL="344488" indent="6350">
              <a:buNone/>
              <a:defRPr>
                <a:solidFill>
                  <a:schemeClr val="bg2"/>
                </a:solidFill>
              </a:defRPr>
            </a:lvl3pPr>
            <a:lvl4pPr marL="515938" indent="3175">
              <a:buNone/>
              <a:defRPr>
                <a:solidFill>
                  <a:schemeClr val="bg2"/>
                </a:solidFill>
              </a:defRPr>
            </a:lvl4pPr>
            <a:lvl5pPr marL="688975" indent="-1588">
              <a:buNone/>
              <a:defRPr>
                <a:solidFill>
                  <a:schemeClr val="bg2"/>
                </a:solidFill>
              </a:defRPr>
            </a:lvl5pPr>
          </a:lstStyle>
          <a:p>
            <a:pPr marL="0" lvl="0" indent="0" algn="ctr" defTabSz="914400" rtl="0" eaLnBrk="1" latinLnBrk="0" hangingPunct="1">
              <a:spcBef>
                <a:spcPts val="600"/>
              </a:spcBef>
              <a:spcAft>
                <a:spcPts val="0"/>
              </a:spcAft>
              <a:buClr>
                <a:schemeClr val="accent1"/>
              </a:buClr>
              <a:buFont typeface="Arial" pitchFamily="34" charset="0"/>
              <a:buNone/>
            </a:pPr>
            <a:r>
              <a:rPr lang="en-US" smtClean="0"/>
              <a:t>Click to edit Master text styles</a:t>
            </a:r>
          </a:p>
        </p:txBody>
      </p:sp>
      <p:sp>
        <p:nvSpPr>
          <p:cNvPr id="12" name="Title 11"/>
          <p:cNvSpPr>
            <a:spLocks noGrp="1"/>
          </p:cNvSpPr>
          <p:nvPr>
            <p:ph type="title"/>
          </p:nvPr>
        </p:nvSpPr>
        <p:spPr>
          <a:xfrm>
            <a:off x="2514600" y="975360"/>
            <a:ext cx="4114800" cy="701040"/>
          </a:xfrm>
        </p:spPr>
        <p:txBody>
          <a:bodyPr/>
          <a:lstStyle/>
          <a:p>
            <a:r>
              <a:rPr lang="en-US" smtClean="0"/>
              <a:t>Click to edit Master title style</a:t>
            </a:r>
            <a:endParaRPr lang="en-US"/>
          </a:p>
        </p:txBody>
      </p:sp>
      <p:sp>
        <p:nvSpPr>
          <p:cNvPr id="13" name="Date Placeholder 12"/>
          <p:cNvSpPr>
            <a:spLocks noGrp="1"/>
          </p:cNvSpPr>
          <p:nvPr>
            <p:ph type="dt" sz="half" idx="14"/>
          </p:nvPr>
        </p:nvSpPr>
        <p:spPr>
          <a:xfrm>
            <a:off x="2981325" y="273180"/>
            <a:ext cx="3181350" cy="292100"/>
          </a:xfrm>
        </p:spPr>
        <p:txBody>
          <a:bodyPr/>
          <a:lstStyle/>
          <a:p>
            <a:fld id="{1D8BD707-D9CF-40AE-B4C6-C98DA3205C09}" type="datetimeFigureOut">
              <a:rPr lang="en-US" smtClean="0"/>
              <a:pPr/>
              <a:t>9/11/2020</a:t>
            </a:fld>
            <a:endParaRPr lang="en-US"/>
          </a:p>
        </p:txBody>
      </p:sp>
      <p:sp>
        <p:nvSpPr>
          <p:cNvPr id="14" name="Slide Number Placeholder 13"/>
          <p:cNvSpPr>
            <a:spLocks noGrp="1"/>
          </p:cNvSpPr>
          <p:nvPr>
            <p:ph type="sldNum" sz="quarter" idx="15"/>
          </p:nvPr>
        </p:nvSpPr>
        <p:spPr>
          <a:xfrm>
            <a:off x="4038600" y="6172200"/>
            <a:ext cx="1066800" cy="304800"/>
          </a:xfrm>
        </p:spPr>
        <p:txBody>
          <a:bodyPr/>
          <a:lstStyle/>
          <a:p>
            <a:fld id="{B6F15528-21DE-4FAA-801E-634DDDAF4B2B}" type="slidenum">
              <a:rPr lang="en-US" smtClean="0"/>
              <a:pPr/>
              <a:t>‹#›</a:t>
            </a:fld>
            <a:endParaRPr lang="en-US"/>
          </a:p>
        </p:txBody>
      </p:sp>
      <p:sp>
        <p:nvSpPr>
          <p:cNvPr id="15" name="Footer Placeholder 14"/>
          <p:cNvSpPr>
            <a:spLocks noGrp="1"/>
          </p:cNvSpPr>
          <p:nvPr>
            <p:ph type="ftr" sz="quarter" idx="16"/>
          </p:nvPr>
        </p:nvSpPr>
        <p:spPr>
          <a:xfrm>
            <a:off x="1447800" y="6486525"/>
            <a:ext cx="6248400" cy="29210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8" name="Rectangle 7"/>
          <p:cNvSpPr/>
          <p:nvPr/>
        </p:nvSpPr>
        <p:spPr bwMode="hidden">
          <a:xfrm>
            <a:off x="0" y="1335973"/>
            <a:ext cx="9144000" cy="55220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2019301"/>
            <a:ext cx="8229600" cy="41173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981325" y="273180"/>
            <a:ext cx="3181350" cy="292100"/>
          </a:xfrm>
          <a:prstGeom prst="rect">
            <a:avLst/>
          </a:prstGeom>
        </p:spPr>
        <p:txBody>
          <a:bodyPr vert="horz" lIns="91440" tIns="45720" rIns="91440" bIns="45720" rtlCol="0" anchor="ctr">
            <a:noAutofit/>
          </a:bodyPr>
          <a:lstStyle>
            <a:lvl1pPr algn="ctr">
              <a:defRPr sz="1200" b="0" cap="all" spc="300" baseline="0">
                <a:solidFill>
                  <a:schemeClr val="tx1"/>
                </a:solidFill>
              </a:defRPr>
            </a:lvl1pPr>
          </a:lstStyle>
          <a:p>
            <a:fld id="{1D8BD707-D9CF-40AE-B4C6-C98DA3205C09}" type="datetimeFigureOut">
              <a:rPr lang="en-US" smtClean="0"/>
              <a:pPr/>
              <a:t>9/11/2020</a:t>
            </a:fld>
            <a:endParaRPr lang="en-US"/>
          </a:p>
        </p:txBody>
      </p:sp>
      <p:sp>
        <p:nvSpPr>
          <p:cNvPr id="5" name="Footer Placeholder 4"/>
          <p:cNvSpPr>
            <a:spLocks noGrp="1"/>
          </p:cNvSpPr>
          <p:nvPr>
            <p:ph type="ftr" sz="quarter" idx="3"/>
          </p:nvPr>
        </p:nvSpPr>
        <p:spPr>
          <a:xfrm>
            <a:off x="1447800" y="6486525"/>
            <a:ext cx="6248400" cy="292100"/>
          </a:xfrm>
          <a:prstGeom prst="rect">
            <a:avLst/>
          </a:prstGeom>
        </p:spPr>
        <p:txBody>
          <a:bodyPr vert="horz" lIns="91440" tIns="45720" rIns="91440" bIns="45720" rtlCol="0" anchor="ctr">
            <a:normAutofit/>
          </a:bodyPr>
          <a:lstStyle>
            <a:lvl1pPr algn="ctr">
              <a:defRPr sz="1100" b="0" cap="all" spc="300" baseline="0">
                <a:solidFill>
                  <a:schemeClr val="tx1"/>
                </a:solidFill>
              </a:defRPr>
            </a:lvl1pPr>
          </a:lstStyle>
          <a:p>
            <a:endParaRPr lang="en-US"/>
          </a:p>
        </p:txBody>
      </p:sp>
      <p:sp>
        <p:nvSpPr>
          <p:cNvPr id="6" name="Slide Number Placeholder 5"/>
          <p:cNvSpPr>
            <a:spLocks noGrp="1"/>
          </p:cNvSpPr>
          <p:nvPr>
            <p:ph type="sldNum" sz="quarter" idx="4"/>
          </p:nvPr>
        </p:nvSpPr>
        <p:spPr>
          <a:xfrm>
            <a:off x="4038600" y="6172200"/>
            <a:ext cx="1066800" cy="304800"/>
          </a:xfrm>
          <a:prstGeom prst="rect">
            <a:avLst/>
          </a:prstGeom>
          <a:ln>
            <a:noFill/>
          </a:ln>
        </p:spPr>
        <p:txBody>
          <a:bodyPr vert="horz" lIns="0" tIns="0" rIns="0" bIns="0" rtlCol="0" anchor="ctr">
            <a:normAutofit/>
          </a:bodyPr>
          <a:lstStyle>
            <a:lvl1pPr algn="ctr">
              <a:defRPr sz="1200" b="1">
                <a:solidFill>
                  <a:schemeClr val="tx1"/>
                </a:solidFill>
              </a:defRPr>
            </a:lvl1pPr>
          </a:lstStyle>
          <a:p>
            <a:fld id="{B6F15528-21DE-4FAA-801E-634DDDAF4B2B}" type="slidenum">
              <a:rPr lang="en-US" smtClean="0"/>
              <a:pPr/>
              <a:t>‹#›</a:t>
            </a:fld>
            <a:endParaRPr lang="en-US"/>
          </a:p>
        </p:txBody>
      </p:sp>
      <p:cxnSp>
        <p:nvCxnSpPr>
          <p:cNvPr id="10" name="Straight Connector 9"/>
          <p:cNvCxnSpPr/>
          <p:nvPr/>
        </p:nvCxnSpPr>
        <p:spPr>
          <a:xfrm>
            <a:off x="0" y="1331436"/>
            <a:ext cx="9144000" cy="1588"/>
          </a:xfrm>
          <a:prstGeom prst="line">
            <a:avLst/>
          </a:prstGeom>
          <a:ln w="12700">
            <a:solidFill>
              <a:schemeClr val="tx2">
                <a:lumMod val="75000"/>
              </a:schemeClr>
            </a:solidFill>
          </a:ln>
          <a:effectLst/>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2514600" y="975360"/>
            <a:ext cx="4114800" cy="70104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r>
              <a:rPr lang="en-US" smtClean="0"/>
              <a:t>Click to edit Master title style</a:t>
            </a:r>
            <a:endParaRPr lang="en-US" dirty="0"/>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ts val="400"/>
        </a:spcBef>
        <a:buNone/>
        <a:defRPr sz="1800" b="1" kern="1200" cap="all" spc="0" baseline="0">
          <a:solidFill>
            <a:schemeClr val="bg1">
              <a:lumMod val="75000"/>
              <a:lumOff val="25000"/>
            </a:schemeClr>
          </a:solidFill>
          <a:effectLst/>
          <a:latin typeface="+mj-lt"/>
          <a:ea typeface="+mj-ea"/>
          <a:cs typeface="Tunga" pitchFamily="2"/>
        </a:defRPr>
      </a:lvl1pPr>
    </p:titleStyle>
    <p:bodyStyle>
      <a:lvl1pPr marL="0" indent="0" algn="ctr" defTabSz="914400" rtl="0" eaLnBrk="1" latinLnBrk="0" hangingPunct="1">
        <a:lnSpc>
          <a:spcPct val="100000"/>
        </a:lnSpc>
        <a:spcBef>
          <a:spcPts val="600"/>
        </a:spcBef>
        <a:spcAft>
          <a:spcPts val="0"/>
        </a:spcAft>
        <a:buClr>
          <a:schemeClr val="accent1"/>
        </a:buClr>
        <a:buFontTx/>
        <a:buNone/>
        <a:defRPr sz="2000" b="0" i="0" kern="1200" cap="none" spc="30" baseline="0">
          <a:solidFill>
            <a:schemeClr val="tx1"/>
          </a:solidFill>
          <a:latin typeface="+mn-lt"/>
          <a:ea typeface="+mn-ea"/>
          <a:cs typeface="Tahoma" pitchFamily="34" charset="0"/>
        </a:defRPr>
      </a:lvl1pPr>
      <a:lvl2pPr marL="0" indent="0" algn="ctr" defTabSz="914400" rtl="0" eaLnBrk="1" latinLnBrk="0" hangingPunct="1">
        <a:lnSpc>
          <a:spcPct val="100000"/>
        </a:lnSpc>
        <a:spcBef>
          <a:spcPts val="1200"/>
        </a:spcBef>
        <a:buClr>
          <a:schemeClr val="accent1"/>
        </a:buClr>
        <a:buFontTx/>
        <a:buNone/>
        <a:defRPr sz="1800" kern="1200">
          <a:solidFill>
            <a:schemeClr val="tx2"/>
          </a:solidFill>
          <a:latin typeface="+mn-lt"/>
          <a:ea typeface="+mn-ea"/>
          <a:cs typeface="Tahoma" pitchFamily="34" charset="0"/>
        </a:defRPr>
      </a:lvl2pPr>
      <a:lvl3pPr marL="0" indent="0" algn="ctr" defTabSz="914400" rtl="0" eaLnBrk="1" latinLnBrk="0" hangingPunct="1">
        <a:lnSpc>
          <a:spcPct val="100000"/>
        </a:lnSpc>
        <a:spcBef>
          <a:spcPts val="1200"/>
        </a:spcBef>
        <a:buClr>
          <a:schemeClr val="accent1"/>
        </a:buClr>
        <a:buFontTx/>
        <a:buNone/>
        <a:defRPr sz="1600" kern="1200">
          <a:solidFill>
            <a:schemeClr val="tx1"/>
          </a:solidFill>
          <a:latin typeface="+mn-lt"/>
          <a:ea typeface="+mn-ea"/>
          <a:cs typeface="Tahoma" pitchFamily="34" charset="0"/>
        </a:defRPr>
      </a:lvl3pPr>
      <a:lvl4pPr marL="0" indent="0" algn="ctr" defTabSz="914400" rtl="0" eaLnBrk="1" latinLnBrk="0" hangingPunct="1">
        <a:lnSpc>
          <a:spcPct val="100000"/>
        </a:lnSpc>
        <a:spcBef>
          <a:spcPts val="1200"/>
        </a:spcBef>
        <a:buClr>
          <a:schemeClr val="accent1"/>
        </a:buClr>
        <a:buFontTx/>
        <a:buNone/>
        <a:defRPr sz="1400" kern="1200">
          <a:solidFill>
            <a:schemeClr val="tx2"/>
          </a:solidFill>
          <a:latin typeface="+mn-lt"/>
          <a:ea typeface="+mn-ea"/>
          <a:cs typeface="Tahoma" pitchFamily="34" charset="0"/>
        </a:defRPr>
      </a:lvl4pPr>
      <a:lvl5pPr marL="0" indent="0" algn="ctr" defTabSz="914400" rtl="0" eaLnBrk="1" latinLnBrk="0" hangingPunct="1">
        <a:lnSpc>
          <a:spcPct val="100000"/>
        </a:lnSpc>
        <a:spcBef>
          <a:spcPts val="1200"/>
        </a:spcBef>
        <a:buClr>
          <a:schemeClr val="accent1"/>
        </a:buClr>
        <a:buFontTx/>
        <a:buNone/>
        <a:defRPr sz="1400" kern="1200" baseline="0">
          <a:solidFill>
            <a:schemeClr val="tx1"/>
          </a:solidFill>
          <a:latin typeface="+mn-lt"/>
          <a:ea typeface="+mn-ea"/>
          <a:cs typeface="Tahoma" pitchFamily="34" charset="0"/>
        </a:defRPr>
      </a:lvl5pPr>
      <a:lvl6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6pPr>
      <a:lvl7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7pPr>
      <a:lvl8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8pPr>
      <a:lvl9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590800" y="3200400"/>
            <a:ext cx="4013200" cy="993140"/>
          </a:xfrm>
        </p:spPr>
        <p:txBody>
          <a:bodyPr/>
          <a:lstStyle/>
          <a:p>
            <a:r>
              <a:rPr lang="en-US" sz="2400" b="1" dirty="0" smtClean="0"/>
              <a:t>BY: NEHA NANDAL </a:t>
            </a:r>
            <a:endParaRPr lang="en-US" sz="2400" b="1" dirty="0"/>
          </a:p>
        </p:txBody>
      </p:sp>
      <p:sp>
        <p:nvSpPr>
          <p:cNvPr id="4" name="Rectangle 3"/>
          <p:cNvSpPr/>
          <p:nvPr/>
        </p:nvSpPr>
        <p:spPr>
          <a:xfrm>
            <a:off x="1470546" y="1646830"/>
            <a:ext cx="6096000" cy="1524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p:cNvSpPr>
            <a:spLocks noGrp="1"/>
          </p:cNvSpPr>
          <p:nvPr>
            <p:ph type="title"/>
          </p:nvPr>
        </p:nvSpPr>
        <p:spPr>
          <a:xfrm>
            <a:off x="1447800" y="2743200"/>
            <a:ext cx="6096000" cy="2133600"/>
          </a:xfrm>
        </p:spPr>
        <p:txBody>
          <a:bodyPr>
            <a:noAutofit/>
          </a:bodyPr>
          <a:lstStyle/>
          <a:p>
            <a:r>
              <a:rPr lang="en-US" sz="2000" dirty="0" smtClean="0"/>
              <a:t/>
            </a:r>
            <a:br>
              <a:rPr lang="en-US" sz="2000" dirty="0" smtClean="0"/>
            </a:br>
            <a:r>
              <a:rPr lang="en-US" sz="2000" dirty="0"/>
              <a:t/>
            </a:r>
            <a:br>
              <a:rPr lang="en-US" sz="2000" dirty="0"/>
            </a:br>
            <a:r>
              <a:rPr lang="en-US" sz="2000" dirty="0" smtClean="0"/>
              <a:t/>
            </a:r>
            <a:br>
              <a:rPr lang="en-US" sz="2000" dirty="0" smtClean="0"/>
            </a:br>
            <a:r>
              <a:rPr lang="en-US" sz="2000" dirty="0" smtClean="0"/>
              <a:t/>
            </a:r>
            <a:br>
              <a:rPr lang="en-US" sz="2000" dirty="0" smtClean="0"/>
            </a:br>
            <a:r>
              <a:rPr lang="en-US" sz="2000" dirty="0"/>
              <a:t/>
            </a:r>
            <a:br>
              <a:rPr lang="en-US" sz="2000" dirty="0"/>
            </a:br>
            <a:r>
              <a:rPr lang="en-US" sz="2000" dirty="0" smtClean="0"/>
              <a:t/>
            </a:r>
            <a:br>
              <a:rPr lang="en-US" sz="2000" dirty="0" smtClean="0"/>
            </a:br>
            <a:r>
              <a:rPr lang="en-US" sz="2000" dirty="0"/>
              <a:t/>
            </a:r>
            <a:br>
              <a:rPr lang="en-US" sz="2000" dirty="0"/>
            </a:br>
            <a:r>
              <a:rPr lang="en-US" sz="2000" dirty="0" smtClean="0"/>
              <a:t/>
            </a:r>
            <a:br>
              <a:rPr lang="en-US" sz="2000" dirty="0" smtClean="0"/>
            </a:br>
            <a:r>
              <a:rPr lang="en-US" sz="2000" dirty="0" smtClean="0"/>
              <a:t>SPPM</a:t>
            </a:r>
            <a:br>
              <a:rPr lang="en-US" sz="2000" dirty="0" smtClean="0"/>
            </a:br>
            <a:r>
              <a:rPr lang="en-US" sz="2000" dirty="0" smtClean="0"/>
              <a:t>Conventional software management</a:t>
            </a:r>
            <a:br>
              <a:rPr lang="en-US" sz="2000" dirty="0" smtClean="0"/>
            </a:br>
            <a:r>
              <a:rPr lang="en-US" sz="2000" dirty="0" smtClean="0"/>
              <a:t>  </a:t>
            </a:r>
            <a:r>
              <a:rPr lang="en-US" sz="2000" dirty="0" smtClean="0"/>
              <a:t>11/09/2020</a:t>
            </a:r>
            <a:r>
              <a:rPr lang="en-US" sz="2000" dirty="0" smtClean="0"/>
              <a:t/>
            </a:r>
            <a:br>
              <a:rPr lang="en-US" sz="2000" dirty="0" smtClean="0"/>
            </a:br>
            <a:r>
              <a:rPr lang="en-US" sz="2000" dirty="0" smtClean="0"/>
              <a:t/>
            </a:r>
            <a:br>
              <a:rPr lang="en-US" sz="2000" dirty="0" smtClean="0"/>
            </a:br>
            <a:r>
              <a:rPr lang="en-US" sz="2000" dirty="0" smtClean="0"/>
              <a:t/>
            </a:r>
            <a:br>
              <a:rPr lang="en-US" sz="2000" dirty="0" smtClean="0"/>
            </a:br>
            <a:r>
              <a:rPr lang="en-US" sz="2000" dirty="0"/>
              <a:t/>
            </a:r>
            <a:br>
              <a:rPr lang="en-US" sz="2000" dirty="0"/>
            </a:br>
            <a:r>
              <a:rPr lang="en-US" sz="2000" dirty="0"/>
              <a:t/>
            </a:r>
            <a:br>
              <a:rPr lang="en-US" sz="2000" dirty="0"/>
            </a:br>
            <a:r>
              <a:rPr lang="en-US" sz="2000" dirty="0" smtClean="0"/>
              <a:t/>
            </a:r>
            <a:br>
              <a:rPr lang="en-US" sz="2000" dirty="0" smtClean="0"/>
            </a:br>
            <a:endParaRPr lang="en-US" sz="2000" dirty="0"/>
          </a:p>
        </p:txBody>
      </p:sp>
    </p:spTree>
    <p:extLst>
      <p:ext uri="{BB962C8B-B14F-4D97-AF65-F5344CB8AC3E}">
        <p14:creationId xmlns:p14="http://schemas.microsoft.com/office/powerpoint/2010/main" val="29191340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endParaRPr lang="en-US" dirty="0" smtClean="0"/>
          </a:p>
          <a:p>
            <a:endParaRPr lang="en-US" dirty="0"/>
          </a:p>
          <a:p>
            <a:pPr lvl="1">
              <a:spcBef>
                <a:spcPts val="600"/>
              </a:spcBef>
            </a:pPr>
            <a:r>
              <a:rPr lang="en-US" sz="2800" dirty="0"/>
              <a:t>D. More often than daily</a:t>
            </a:r>
          </a:p>
          <a:p>
            <a:endParaRPr lang="en-US" dirty="0"/>
          </a:p>
        </p:txBody>
      </p:sp>
      <p:sp>
        <p:nvSpPr>
          <p:cNvPr id="3" name="Title 2"/>
          <p:cNvSpPr>
            <a:spLocks noGrp="1"/>
          </p:cNvSpPr>
          <p:nvPr>
            <p:ph type="title"/>
          </p:nvPr>
        </p:nvSpPr>
        <p:spPr/>
        <p:txBody>
          <a:bodyPr/>
          <a:lstStyle/>
          <a:p>
            <a:r>
              <a:rPr lang="en-US" dirty="0" smtClean="0"/>
              <a:t>ANSWER</a:t>
            </a:r>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11" y="18245"/>
            <a:ext cx="7585564" cy="414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9475" y="4092195"/>
            <a:ext cx="5724525" cy="2562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823247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609600"/>
            <a:ext cx="8522474" cy="4462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062399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endParaRPr lang="en-US"/>
          </a:p>
        </p:txBody>
      </p:sp>
      <p:sp>
        <p:nvSpPr>
          <p:cNvPr id="3" name="Title 2"/>
          <p:cNvSpPr>
            <a:spLocks noGrp="1"/>
          </p:cNvSpPr>
          <p:nvPr>
            <p:ph type="title"/>
          </p:nvPr>
        </p:nvSpPr>
        <p:spPr/>
        <p:txBody>
          <a:bodyPr/>
          <a:lstStyle/>
          <a:p>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076" y="685800"/>
            <a:ext cx="8481270"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604838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073" y="152400"/>
            <a:ext cx="9220200" cy="6740307"/>
          </a:xfrm>
          <a:prstGeom prst="rect">
            <a:avLst/>
          </a:prstGeom>
        </p:spPr>
        <p:txBody>
          <a:bodyPr wrap="square">
            <a:spAutoFit/>
          </a:bodyPr>
          <a:lstStyle/>
          <a:p>
            <a:r>
              <a:rPr lang="en-US" dirty="0"/>
              <a:t>CONVENTIONAL SOFTWARE MANAGEMENT PERFORMANCE Barry Boehm’s Top 10 “Industrial Software Metrics”: </a:t>
            </a:r>
            <a:endParaRPr lang="en-US" dirty="0" smtClean="0"/>
          </a:p>
          <a:p>
            <a:endParaRPr lang="en-US" dirty="0" smtClean="0"/>
          </a:p>
          <a:p>
            <a:pPr marL="342900" indent="-342900">
              <a:buAutoNum type="arabicParenR"/>
            </a:pPr>
            <a:r>
              <a:rPr lang="en-US" dirty="0" smtClean="0"/>
              <a:t>Finding </a:t>
            </a:r>
            <a:r>
              <a:rPr lang="en-US" dirty="0"/>
              <a:t>and fixing a software problem after delivery costs 100 times more than finding and fixing the problem in early design phases. </a:t>
            </a:r>
            <a:endParaRPr lang="en-US" dirty="0" smtClean="0"/>
          </a:p>
          <a:p>
            <a:pPr marL="342900" indent="-342900">
              <a:buAutoNum type="arabicParenR"/>
            </a:pPr>
            <a:r>
              <a:rPr lang="en-US" dirty="0" smtClean="0"/>
              <a:t>You </a:t>
            </a:r>
            <a:r>
              <a:rPr lang="en-US" dirty="0"/>
              <a:t>can compress software development schedules 25% of nominal (small), but no more. </a:t>
            </a:r>
            <a:endParaRPr lang="en-US" dirty="0" smtClean="0"/>
          </a:p>
          <a:p>
            <a:pPr marL="342900" indent="-342900">
              <a:buAutoNum type="arabicParenR"/>
            </a:pPr>
            <a:r>
              <a:rPr lang="en-US" dirty="0" smtClean="0"/>
              <a:t>For </a:t>
            </a:r>
            <a:r>
              <a:rPr lang="en-US" dirty="0"/>
              <a:t>every $1 you spend on development, you will spend $2 on maintenance. </a:t>
            </a:r>
            <a:endParaRPr lang="en-US" dirty="0" smtClean="0"/>
          </a:p>
          <a:p>
            <a:pPr marL="342900" indent="-342900">
              <a:buAutoNum type="arabicParenR"/>
            </a:pPr>
            <a:r>
              <a:rPr lang="en-US" dirty="0" smtClean="0"/>
              <a:t>Software </a:t>
            </a:r>
            <a:r>
              <a:rPr lang="en-US" dirty="0"/>
              <a:t>development and maintenance costs are primarily a function of the number of source lines of code. </a:t>
            </a:r>
            <a:endParaRPr lang="en-US" dirty="0" smtClean="0"/>
          </a:p>
          <a:p>
            <a:pPr marL="342900" indent="-342900">
              <a:buAutoNum type="arabicParenR"/>
            </a:pPr>
            <a:r>
              <a:rPr lang="en-US" dirty="0" smtClean="0"/>
              <a:t>Variations </a:t>
            </a:r>
            <a:r>
              <a:rPr lang="en-US" dirty="0"/>
              <a:t>among people account for the biggest difference in software productivity. </a:t>
            </a:r>
            <a:endParaRPr lang="en-US" dirty="0" smtClean="0"/>
          </a:p>
          <a:p>
            <a:pPr marL="342900" indent="-342900">
              <a:buAutoNum type="arabicParenR"/>
            </a:pPr>
            <a:r>
              <a:rPr lang="en-US" dirty="0" smtClean="0"/>
              <a:t>The </a:t>
            </a:r>
            <a:r>
              <a:rPr lang="en-US" dirty="0"/>
              <a:t>overall ratio of software to hardware costs is still growing. In 1955 it was 15:85; in 1985, 85:15. </a:t>
            </a:r>
            <a:endParaRPr lang="en-US" dirty="0" smtClean="0"/>
          </a:p>
          <a:p>
            <a:pPr marL="342900" indent="-342900">
              <a:buAutoNum type="arabicParenR"/>
            </a:pPr>
            <a:r>
              <a:rPr lang="en-US" dirty="0" smtClean="0"/>
              <a:t>Only </a:t>
            </a:r>
            <a:r>
              <a:rPr lang="en-US" dirty="0"/>
              <a:t>about 15% of software development effort is devoted to programming. </a:t>
            </a:r>
            <a:endParaRPr lang="en-US" dirty="0" smtClean="0"/>
          </a:p>
          <a:p>
            <a:pPr marL="342900" indent="-342900">
              <a:buAutoNum type="arabicParenR"/>
            </a:pPr>
            <a:r>
              <a:rPr lang="en-US" dirty="0" smtClean="0"/>
              <a:t>Software </a:t>
            </a:r>
            <a:r>
              <a:rPr lang="en-US" dirty="0"/>
              <a:t>systems and products typically cost 3 times as much per SLOC as individual software programs. Software-system products cost 9 times as much. </a:t>
            </a:r>
            <a:endParaRPr lang="en-US" dirty="0" smtClean="0"/>
          </a:p>
          <a:p>
            <a:pPr marL="342900" indent="-342900">
              <a:buAutoNum type="arabicParenR"/>
            </a:pPr>
            <a:r>
              <a:rPr lang="en-US" dirty="0" smtClean="0"/>
              <a:t>Walkthroughs </a:t>
            </a:r>
            <a:r>
              <a:rPr lang="en-US" dirty="0"/>
              <a:t>catch 60% of the errors. </a:t>
            </a:r>
            <a:endParaRPr lang="en-US" dirty="0" smtClean="0"/>
          </a:p>
          <a:p>
            <a:pPr marL="342900" indent="-342900">
              <a:buAutoNum type="arabicParenR"/>
            </a:pPr>
            <a:r>
              <a:rPr lang="en-US" dirty="0" smtClean="0"/>
              <a:t>80</a:t>
            </a:r>
            <a:r>
              <a:rPr lang="en-US" dirty="0"/>
              <a:t>% of the contribution comes from 20% of the contributors</a:t>
            </a:r>
            <a:r>
              <a:rPr lang="en-US" dirty="0" smtClean="0"/>
              <a:t>.</a:t>
            </a:r>
          </a:p>
          <a:p>
            <a:pPr marL="342900" indent="-342900">
              <a:buFont typeface="Arial" pitchFamily="34" charset="0"/>
              <a:buChar char="•"/>
            </a:pPr>
            <a:r>
              <a:rPr lang="en-US" dirty="0" smtClean="0"/>
              <a:t> - </a:t>
            </a:r>
            <a:r>
              <a:rPr lang="en-US" dirty="0"/>
              <a:t>80% of the engineering is consumed by 20% of the requirements. </a:t>
            </a:r>
            <a:endParaRPr lang="en-US" dirty="0" smtClean="0"/>
          </a:p>
          <a:p>
            <a:pPr marL="342900" indent="-342900">
              <a:buFont typeface="Arial" pitchFamily="34" charset="0"/>
              <a:buChar char="•"/>
            </a:pPr>
            <a:r>
              <a:rPr lang="en-US" dirty="0" smtClean="0"/>
              <a:t>- </a:t>
            </a:r>
            <a:r>
              <a:rPr lang="en-US" dirty="0"/>
              <a:t>80% of the software cost is consumed by 20% of the components</a:t>
            </a:r>
            <a:r>
              <a:rPr lang="en-US" dirty="0" smtClean="0"/>
              <a:t>.</a:t>
            </a:r>
          </a:p>
          <a:p>
            <a:pPr marL="342900" indent="-342900">
              <a:buFont typeface="Arial" pitchFamily="34" charset="0"/>
              <a:buChar char="•"/>
            </a:pPr>
            <a:r>
              <a:rPr lang="en-US" dirty="0" smtClean="0"/>
              <a:t> </a:t>
            </a:r>
            <a:r>
              <a:rPr lang="en-US" dirty="0"/>
              <a:t>- 80% of the errors are caused by 20% of the components. </a:t>
            </a:r>
            <a:endParaRPr lang="en-US" dirty="0" smtClean="0"/>
          </a:p>
          <a:p>
            <a:pPr marL="342900" indent="-342900">
              <a:buFont typeface="Arial" pitchFamily="34" charset="0"/>
              <a:buChar char="•"/>
            </a:pPr>
            <a:r>
              <a:rPr lang="en-US" dirty="0" smtClean="0"/>
              <a:t>- </a:t>
            </a:r>
            <a:r>
              <a:rPr lang="en-US" dirty="0"/>
              <a:t>80% of the software scrap and rework is caused by 20% of the errors. </a:t>
            </a:r>
            <a:endParaRPr lang="en-US" dirty="0" smtClean="0"/>
          </a:p>
          <a:p>
            <a:pPr marL="342900" indent="-342900">
              <a:buFont typeface="Arial" pitchFamily="34" charset="0"/>
              <a:buChar char="•"/>
            </a:pPr>
            <a:r>
              <a:rPr lang="en-US" dirty="0" smtClean="0"/>
              <a:t>- </a:t>
            </a:r>
            <a:r>
              <a:rPr lang="en-US" dirty="0"/>
              <a:t>80% of the resources are consumed by 20% of the components. </a:t>
            </a:r>
            <a:endParaRPr lang="en-US" dirty="0" smtClean="0"/>
          </a:p>
          <a:p>
            <a:pPr marL="342900" indent="-342900">
              <a:buFont typeface="Arial" pitchFamily="34" charset="0"/>
              <a:buChar char="•"/>
            </a:pPr>
            <a:r>
              <a:rPr lang="en-US" dirty="0" smtClean="0"/>
              <a:t>- </a:t>
            </a:r>
            <a:r>
              <a:rPr lang="en-US" dirty="0"/>
              <a:t>80% of the engineering is accomplished by 20% of the tools. </a:t>
            </a:r>
            <a:endParaRPr lang="en-US" dirty="0" smtClean="0"/>
          </a:p>
          <a:p>
            <a:pPr marL="342900" indent="-342900">
              <a:buFont typeface="Arial" pitchFamily="34" charset="0"/>
              <a:buChar char="•"/>
            </a:pPr>
            <a:r>
              <a:rPr lang="en-US" dirty="0" smtClean="0"/>
              <a:t>- </a:t>
            </a:r>
            <a:r>
              <a:rPr lang="en-US" dirty="0"/>
              <a:t>80% of the progress is made by 20% of the people. </a:t>
            </a:r>
          </a:p>
        </p:txBody>
      </p:sp>
    </p:spTree>
    <p:extLst>
      <p:ext uri="{BB962C8B-B14F-4D97-AF65-F5344CB8AC3E}">
        <p14:creationId xmlns:p14="http://schemas.microsoft.com/office/powerpoint/2010/main" val="12670450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76200" y="990600"/>
            <a:ext cx="9067800" cy="6019800"/>
          </a:xfrm>
        </p:spPr>
        <p:txBody>
          <a:bodyPr>
            <a:normAutofit fontScale="92500"/>
          </a:bodyPr>
          <a:lstStyle/>
          <a:p>
            <a:pPr algn="just"/>
            <a:r>
              <a:rPr lang="en-US" b="1" dirty="0"/>
              <a:t>F</a:t>
            </a:r>
            <a:r>
              <a:rPr lang="x-none" b="1" smtClean="0"/>
              <a:t>ive </a:t>
            </a:r>
            <a:r>
              <a:rPr lang="x-none" b="1"/>
              <a:t>basic parameters: size, process, personnel, environment, and required quality.</a:t>
            </a:r>
            <a:endParaRPr lang="en-US" b="1" dirty="0"/>
          </a:p>
          <a:p>
            <a:pPr algn="just"/>
            <a:r>
              <a:rPr lang="x-none"/>
              <a:t>1. The size of the end product (in human-generated components), which is typically quantified in terms of the number  of source  instructions  or the number  of function  points  required  to  develop  the required functionality</a:t>
            </a:r>
            <a:endParaRPr lang="en-US" dirty="0"/>
          </a:p>
          <a:p>
            <a:pPr algn="just"/>
            <a:r>
              <a:rPr lang="x-none"/>
              <a:t>2. The process used to produce the end product, in particular the ability of the process to avoid non- value-adding activities (rework, bureaucratic delays, communications overhead)</a:t>
            </a:r>
            <a:endParaRPr lang="en-US" dirty="0"/>
          </a:p>
          <a:p>
            <a:pPr algn="just"/>
            <a:r>
              <a:rPr lang="x-none"/>
              <a:t>3. The  capabilities  of  software  engineering  personnel,  and  particularly  their  experience  with  the computer science issues and the applications domain issues of the project</a:t>
            </a:r>
            <a:endParaRPr lang="en-US" dirty="0"/>
          </a:p>
          <a:p>
            <a:pPr algn="just"/>
            <a:r>
              <a:rPr lang="x-none"/>
              <a:t>4. The  environment,  which  is  made  up  of the  tools  and  techniques  available  to  support  efficient software development and to automate the process</a:t>
            </a:r>
            <a:endParaRPr lang="en-US" dirty="0"/>
          </a:p>
          <a:p>
            <a:pPr algn="just"/>
            <a:r>
              <a:rPr lang="x-none"/>
              <a:t>5. The required quality of the product, including its features, performance, reliability, and adaptability </a:t>
            </a:r>
            <a:endParaRPr lang="en-US" dirty="0"/>
          </a:p>
          <a:p>
            <a:pPr algn="just"/>
            <a:endParaRPr lang="en-US" dirty="0" smtClean="0"/>
          </a:p>
          <a:p>
            <a:pPr algn="just"/>
            <a:r>
              <a:rPr lang="x-none" smtClean="0"/>
              <a:t>The </a:t>
            </a:r>
            <a:r>
              <a:rPr lang="x-none"/>
              <a:t>relationships among these parameters and the estimated cost can be written as follows:</a:t>
            </a:r>
            <a:endParaRPr lang="en-US" dirty="0"/>
          </a:p>
          <a:p>
            <a:pPr algn="just"/>
            <a:r>
              <a:rPr lang="en-US" dirty="0"/>
              <a:t> </a:t>
            </a:r>
          </a:p>
          <a:p>
            <a:pPr algn="just"/>
            <a:r>
              <a:rPr lang="x-none"/>
              <a:t>Effort = (Personnel) (Environment) (Quality) ( Size</a:t>
            </a:r>
            <a:r>
              <a:rPr lang="x-none" baseline="30000"/>
              <a:t>process</a:t>
            </a:r>
            <a:r>
              <a:rPr lang="x-none"/>
              <a:t>)</a:t>
            </a:r>
            <a:endParaRPr lang="en-US" dirty="0"/>
          </a:p>
          <a:p>
            <a:pPr algn="just"/>
            <a:endParaRPr lang="en-US" dirty="0"/>
          </a:p>
        </p:txBody>
      </p:sp>
      <p:sp>
        <p:nvSpPr>
          <p:cNvPr id="3" name="Title 2"/>
          <p:cNvSpPr>
            <a:spLocks noGrp="1"/>
          </p:cNvSpPr>
          <p:nvPr>
            <p:ph type="title"/>
          </p:nvPr>
        </p:nvSpPr>
        <p:spPr>
          <a:xfrm>
            <a:off x="2514600" y="13138"/>
            <a:ext cx="4114800" cy="701040"/>
          </a:xfrm>
        </p:spPr>
        <p:txBody>
          <a:bodyPr/>
          <a:lstStyle/>
          <a:p>
            <a:r>
              <a:rPr lang="en-US" dirty="0"/>
              <a:t>Evolution Of Software Economics</a:t>
            </a:r>
          </a:p>
        </p:txBody>
      </p:sp>
    </p:spTree>
    <p:extLst>
      <p:ext uri="{BB962C8B-B14F-4D97-AF65-F5344CB8AC3E}">
        <p14:creationId xmlns:p14="http://schemas.microsoft.com/office/powerpoint/2010/main" val="19522505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0" y="0"/>
            <a:ext cx="9067800" cy="7162800"/>
          </a:xfrm>
        </p:spPr>
        <p:txBody>
          <a:bodyPr>
            <a:normAutofit/>
          </a:bodyPr>
          <a:lstStyle/>
          <a:p>
            <a:pPr algn="just"/>
            <a:r>
              <a:rPr lang="x-none"/>
              <a:t>The three generations of software development are defined as </a:t>
            </a:r>
            <a:r>
              <a:rPr lang="x-none"/>
              <a:t>follows</a:t>
            </a:r>
            <a:r>
              <a:rPr lang="x-none" smtClean="0"/>
              <a:t>:</a:t>
            </a:r>
            <a:endParaRPr lang="en-US" dirty="0" smtClean="0"/>
          </a:p>
          <a:p>
            <a:pPr algn="just"/>
            <a:endParaRPr lang="en-US" dirty="0"/>
          </a:p>
          <a:p>
            <a:pPr algn="just"/>
            <a:r>
              <a:rPr lang="x-none"/>
              <a:t>1)  Conventional: 1960s and 1970s, craftsmanship. Organizations used custom tools, custom processes, and virtually all custom components built in primitive languages. Project performance was highly predictable in that cost, schedule, and quality objectives were almost always underachieved.</a:t>
            </a:r>
            <a:endParaRPr lang="en-US" dirty="0"/>
          </a:p>
          <a:p>
            <a:pPr algn="just"/>
            <a:endParaRPr lang="en-US" dirty="0" smtClean="0"/>
          </a:p>
          <a:p>
            <a:pPr algn="just"/>
            <a:r>
              <a:rPr lang="x-none" smtClean="0"/>
              <a:t>2</a:t>
            </a:r>
            <a:r>
              <a:rPr lang="x-none"/>
              <a:t>)  Transition: 1980s and 1990s, software engineering. Organiz:1tions used more-repeatable processes and off- the-shelf  tools,  and  mostly  (&gt;70%)  custom  components  built  in  higher  level  languages.  Some of </a:t>
            </a:r>
            <a:r>
              <a:rPr lang="x-none"/>
              <a:t>the </a:t>
            </a:r>
            <a:r>
              <a:rPr lang="x-none" smtClean="0"/>
              <a:t>components  </a:t>
            </a:r>
            <a:r>
              <a:rPr lang="x-none"/>
              <a:t>(&lt;30%)  were  available  as  commercial  products,  including  the  operating  system,  database management system, networking, and graphical user interface.</a:t>
            </a:r>
            <a:endParaRPr lang="en-US" dirty="0"/>
          </a:p>
          <a:p>
            <a:pPr algn="just"/>
            <a:endParaRPr lang="en-US" dirty="0" smtClean="0"/>
          </a:p>
          <a:p>
            <a:pPr algn="just"/>
            <a:r>
              <a:rPr lang="x-none" smtClean="0"/>
              <a:t>3</a:t>
            </a:r>
            <a:r>
              <a:rPr lang="x-none"/>
              <a:t>)  Modern practices: 2000 and later, software production</a:t>
            </a:r>
            <a:r>
              <a:rPr lang="x-none"/>
              <a:t>. </a:t>
            </a:r>
            <a:r>
              <a:rPr lang="x-none" smtClean="0"/>
              <a:t>Th</a:t>
            </a:r>
            <a:r>
              <a:rPr lang="en-US" dirty="0" smtClean="0"/>
              <a:t>e </a:t>
            </a:r>
            <a:r>
              <a:rPr lang="x-none" smtClean="0"/>
              <a:t>philosophy </a:t>
            </a:r>
            <a:r>
              <a:rPr lang="x-none"/>
              <a:t>is rooted in the use of managed and measured processes, integrated automation environments, and mostly (70%) off-the-shelf components. Perhaps as few as 30% of the components need to be custom built Technologies for environment automation, size reduction, and process improvement are not independent of one another. In each new era, the key is complementary growth in all technologies. For example, the process advances could not be used successfully without new component technologies and increased tool automation.</a:t>
            </a:r>
            <a:endParaRPr lang="en-US" dirty="0"/>
          </a:p>
          <a:p>
            <a:pPr algn="just"/>
            <a:endParaRPr lang="en-US" dirty="0"/>
          </a:p>
        </p:txBody>
      </p:sp>
    </p:spTree>
    <p:extLst>
      <p:ext uri="{BB962C8B-B14F-4D97-AF65-F5344CB8AC3E}">
        <p14:creationId xmlns:p14="http://schemas.microsoft.com/office/powerpoint/2010/main" val="3199437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endParaRPr lang="en-US" dirty="0"/>
          </a:p>
        </p:txBody>
      </p:sp>
      <p:sp>
        <p:nvSpPr>
          <p:cNvPr id="3" name="Title 2"/>
          <p:cNvSpPr>
            <a:spLocks noGrp="1"/>
          </p:cNvSpPr>
          <p:nvPr>
            <p:ph type="title"/>
          </p:nvPr>
        </p:nvSpPr>
        <p:spPr/>
        <p:txBody>
          <a:bodyPr/>
          <a:lstStyle/>
          <a:p>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b="7019"/>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297714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algn="just"/>
            <a:r>
              <a:rPr lang="en-US" dirty="0"/>
              <a:t>What Does Return On Investment - ROI Mean? </a:t>
            </a:r>
            <a:endParaRPr lang="en-US" dirty="0" smtClean="0"/>
          </a:p>
          <a:p>
            <a:pPr algn="just"/>
            <a:endParaRPr lang="en-US" dirty="0"/>
          </a:p>
          <a:p>
            <a:pPr algn="just"/>
            <a:r>
              <a:rPr lang="en-US" dirty="0" smtClean="0"/>
              <a:t>A </a:t>
            </a:r>
            <a:r>
              <a:rPr lang="en-US" dirty="0"/>
              <a:t>performance measure used to evaluate the efficiency of an investment or to compare the efficiency of a number of different investments. To calculate ROI, the benefit (return) of an investment is divided by the cost of the investment; the result is expressed as a percentage or a ratio. The return on investment formula: Return on investment i</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4876800"/>
            <a:ext cx="4599878"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7329683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0" y="2020824"/>
            <a:ext cx="9144000" cy="4684776"/>
          </a:xfrm>
        </p:spPr>
        <p:txBody>
          <a:bodyPr>
            <a:normAutofit/>
          </a:bodyPr>
          <a:lstStyle/>
          <a:p>
            <a:pPr algn="just"/>
            <a:r>
              <a:rPr lang="en-US" dirty="0"/>
              <a:t>If there is no proper well-documented case studies then it is difficult to estimate the cost of the software. It is one of the critical problem in software cost </a:t>
            </a:r>
            <a:r>
              <a:rPr lang="en-US" dirty="0" smtClean="0"/>
              <a:t>estimation.</a:t>
            </a:r>
          </a:p>
          <a:p>
            <a:pPr algn="just"/>
            <a:endParaRPr lang="en-US" dirty="0"/>
          </a:p>
          <a:p>
            <a:pPr algn="just"/>
            <a:r>
              <a:rPr lang="en-US" dirty="0"/>
              <a:t>In order to estimate the cost of a project the following three topics should be considered, </a:t>
            </a:r>
            <a:endParaRPr lang="en-US" dirty="0" smtClean="0"/>
          </a:p>
          <a:p>
            <a:pPr marL="457200" indent="-457200" algn="just">
              <a:buAutoNum type="arabicParenR"/>
            </a:pPr>
            <a:r>
              <a:rPr lang="en-US" dirty="0" smtClean="0"/>
              <a:t>Which </a:t>
            </a:r>
            <a:r>
              <a:rPr lang="en-US" dirty="0"/>
              <a:t>cost estimation model to use. </a:t>
            </a:r>
            <a:endParaRPr lang="en-US" dirty="0" smtClean="0"/>
          </a:p>
          <a:p>
            <a:pPr marL="457200" indent="-457200" algn="just">
              <a:buAutoNum type="arabicParenR"/>
            </a:pPr>
            <a:r>
              <a:rPr lang="en-US" dirty="0" smtClean="0"/>
              <a:t>Whether </a:t>
            </a:r>
            <a:r>
              <a:rPr lang="en-US" dirty="0"/>
              <a:t>to measure software size in SLOC or function point. </a:t>
            </a:r>
            <a:endParaRPr lang="en-US" dirty="0" smtClean="0"/>
          </a:p>
          <a:p>
            <a:pPr marL="457200" indent="-457200" algn="just">
              <a:buAutoNum type="arabicParenR"/>
            </a:pPr>
            <a:r>
              <a:rPr lang="en-US" dirty="0" smtClean="0"/>
              <a:t>What </a:t>
            </a:r>
            <a:r>
              <a:rPr lang="en-US" dirty="0"/>
              <a:t>constitutes a good estimate. </a:t>
            </a:r>
            <a:endParaRPr lang="en-US" dirty="0" smtClean="0"/>
          </a:p>
          <a:p>
            <a:pPr algn="just"/>
            <a:endParaRPr lang="en-US" dirty="0" smtClean="0"/>
          </a:p>
          <a:p>
            <a:pPr algn="just"/>
            <a:r>
              <a:rPr lang="en-US" dirty="0" smtClean="0"/>
              <a:t> </a:t>
            </a:r>
            <a:r>
              <a:rPr lang="en-US" dirty="0"/>
              <a:t>There are a lot of software cost estimation models are available such as, COCOMO, CHECKPOINT, ESTIMACS, Knowledge Plan, Price-S, </a:t>
            </a:r>
            <a:r>
              <a:rPr lang="en-US" dirty="0" err="1"/>
              <a:t>ProQMS</a:t>
            </a:r>
            <a:r>
              <a:rPr lang="en-US" dirty="0"/>
              <a:t>, SEER, SLIM, SOFTCOST, and SPQR/20.</a:t>
            </a:r>
          </a:p>
        </p:txBody>
      </p:sp>
      <p:sp>
        <p:nvSpPr>
          <p:cNvPr id="3" name="Title 2"/>
          <p:cNvSpPr>
            <a:spLocks noGrp="1"/>
          </p:cNvSpPr>
          <p:nvPr>
            <p:ph type="title"/>
          </p:nvPr>
        </p:nvSpPr>
        <p:spPr/>
        <p:txBody>
          <a:bodyPr/>
          <a:lstStyle/>
          <a:p>
            <a:r>
              <a:rPr lang="en-US" dirty="0"/>
              <a:t>PRAGMATIC SOFTWARE ESTIMATION: </a:t>
            </a:r>
          </a:p>
        </p:txBody>
      </p:sp>
    </p:spTree>
    <p:extLst>
      <p:ext uri="{BB962C8B-B14F-4D97-AF65-F5344CB8AC3E}">
        <p14:creationId xmlns:p14="http://schemas.microsoft.com/office/powerpoint/2010/main" val="327610792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Predominant cost estimation process</a:t>
            </a:r>
            <a:endParaRPr lang="en-US" dirty="0"/>
          </a:p>
        </p:txBody>
      </p:sp>
      <p:pic>
        <p:nvPicPr>
          <p:cNvPr id="3074" name="Picture 2"/>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381000" y="2133600"/>
            <a:ext cx="8327655" cy="32519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646718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333777"/>
            <a:ext cx="8114645" cy="601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4222040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algn="just"/>
            <a:r>
              <a:rPr lang="en-US" dirty="0"/>
              <a:t>The Constructive Cost Model (COCOMO) is an algorithmic software cost estimation model developed by Barry W. Boehm. The model uses a basic regression formula with parameters that are derived from historical project data and current project characteristics. </a:t>
            </a:r>
          </a:p>
        </p:txBody>
      </p:sp>
      <p:sp>
        <p:nvSpPr>
          <p:cNvPr id="3" name="Title 2"/>
          <p:cNvSpPr>
            <a:spLocks noGrp="1"/>
          </p:cNvSpPr>
          <p:nvPr>
            <p:ph type="title"/>
          </p:nvPr>
        </p:nvSpPr>
        <p:spPr/>
        <p:txBody>
          <a:bodyPr/>
          <a:lstStyle/>
          <a:p>
            <a:r>
              <a:rPr lang="en-US" dirty="0" err="1" smtClean="0"/>
              <a:t>Cocomo</a:t>
            </a:r>
            <a:r>
              <a:rPr lang="en-US" dirty="0" smtClean="0"/>
              <a:t>  model</a:t>
            </a:r>
            <a:endParaRPr lang="en-US" dirty="0"/>
          </a:p>
        </p:txBody>
      </p:sp>
    </p:spTree>
    <p:extLst>
      <p:ext uri="{BB962C8B-B14F-4D97-AF65-F5344CB8AC3E}">
        <p14:creationId xmlns:p14="http://schemas.microsoft.com/office/powerpoint/2010/main" val="31513296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algn="l"/>
            <a:r>
              <a:rPr lang="en-US" b="1" dirty="0"/>
              <a:t>What does “Timeboxed” means in Agile terms</a:t>
            </a:r>
            <a:r>
              <a:rPr lang="en-US" b="1" dirty="0" smtClean="0"/>
              <a:t>?</a:t>
            </a:r>
          </a:p>
          <a:p>
            <a:pPr algn="l"/>
            <a:r>
              <a:rPr lang="en-US" dirty="0"/>
              <a:t/>
            </a:r>
            <a:br>
              <a:rPr lang="en-US" dirty="0"/>
            </a:br>
            <a:r>
              <a:rPr lang="en-US" dirty="0"/>
              <a:t>A. Fast</a:t>
            </a:r>
            <a:br>
              <a:rPr lang="en-US" dirty="0"/>
            </a:br>
            <a:r>
              <a:rPr lang="en-US" dirty="0"/>
              <a:t>B. Flexible</a:t>
            </a:r>
            <a:br>
              <a:rPr lang="en-US" dirty="0"/>
            </a:br>
            <a:r>
              <a:rPr lang="en-US" dirty="0"/>
              <a:t>C. Frequent</a:t>
            </a:r>
            <a:br>
              <a:rPr lang="en-US" dirty="0"/>
            </a:br>
            <a:r>
              <a:rPr lang="en-US" dirty="0"/>
              <a:t>D. Fixed</a:t>
            </a:r>
          </a:p>
        </p:txBody>
      </p:sp>
      <p:sp>
        <p:nvSpPr>
          <p:cNvPr id="3" name="Title 2"/>
          <p:cNvSpPr>
            <a:spLocks noGrp="1"/>
          </p:cNvSpPr>
          <p:nvPr>
            <p:ph type="title"/>
          </p:nvPr>
        </p:nvSpPr>
        <p:spPr/>
        <p:txBody>
          <a:bodyPr/>
          <a:lstStyle/>
          <a:p>
            <a:r>
              <a:rPr lang="en-US" dirty="0" smtClean="0"/>
              <a:t>QUESTION-2</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304800"/>
            <a:ext cx="8153400" cy="6432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030876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algn="just"/>
            <a:r>
              <a:rPr lang="en-US" dirty="0"/>
              <a:t>The waterfall model of conventional software management, which is still prevalent in many mature software organizations, has served its purpose. </a:t>
            </a:r>
            <a:endParaRPr lang="en-US" dirty="0" smtClean="0"/>
          </a:p>
          <a:p>
            <a:pPr algn="just"/>
            <a:endParaRPr lang="en-US" dirty="0"/>
          </a:p>
          <a:p>
            <a:pPr algn="just"/>
            <a:r>
              <a:rPr lang="x-none"/>
              <a:t>A comparison of conventional and modern software development models illustrates some of the critical discriminators in this transition.</a:t>
            </a:r>
            <a:endParaRPr lang="en-US" dirty="0"/>
          </a:p>
          <a:p>
            <a:pPr algn="just"/>
            <a:endParaRPr lang="en-US" dirty="0" smtClean="0"/>
          </a:p>
          <a:p>
            <a:pPr algn="just"/>
            <a:r>
              <a:rPr lang="en-US" dirty="0" smtClean="0"/>
              <a:t>The </a:t>
            </a:r>
            <a:r>
              <a:rPr lang="en-US" dirty="0"/>
              <a:t>life cycle typically follows a sequential transition from requirements to design to code to testing, with ad hoc documentation that attempts to capture complete intermediate representations at every stage.</a:t>
            </a:r>
          </a:p>
        </p:txBody>
      </p:sp>
      <p:sp>
        <p:nvSpPr>
          <p:cNvPr id="3" name="Title 2"/>
          <p:cNvSpPr>
            <a:spLocks noGrp="1"/>
          </p:cNvSpPr>
          <p:nvPr>
            <p:ph type="title"/>
          </p:nvPr>
        </p:nvSpPr>
        <p:spPr/>
        <p:txBody>
          <a:bodyPr/>
          <a:lstStyle/>
          <a:p>
            <a:r>
              <a:rPr lang="en-US" dirty="0"/>
              <a:t>Conventional Software Management</a:t>
            </a:r>
          </a:p>
        </p:txBody>
      </p:sp>
    </p:spTree>
    <p:extLst>
      <p:ext uri="{BB962C8B-B14F-4D97-AF65-F5344CB8AC3E}">
        <p14:creationId xmlns:p14="http://schemas.microsoft.com/office/powerpoint/2010/main" val="14314936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457200" y="1524000"/>
            <a:ext cx="8229600" cy="4572000"/>
          </a:xfrm>
        </p:spPr>
        <p:txBody>
          <a:bodyPr>
            <a:normAutofit lnSpcReduction="10000"/>
          </a:bodyPr>
          <a:lstStyle/>
          <a:p>
            <a:pPr algn="just"/>
            <a:r>
              <a:rPr lang="x-none"/>
              <a:t>The top 10 principles of conventional software management are</a:t>
            </a:r>
            <a:r>
              <a:rPr lang="x-none" smtClean="0"/>
              <a:t>:</a:t>
            </a:r>
            <a:endParaRPr lang="en-US" dirty="0" smtClean="0"/>
          </a:p>
          <a:p>
            <a:pPr algn="just"/>
            <a:endParaRPr lang="en-US" dirty="0"/>
          </a:p>
          <a:p>
            <a:pPr algn="just"/>
            <a:r>
              <a:rPr lang="x-none"/>
              <a:t>1. Freeze requirements before design.</a:t>
            </a:r>
            <a:endParaRPr lang="en-US" dirty="0"/>
          </a:p>
          <a:p>
            <a:pPr algn="just"/>
            <a:r>
              <a:rPr lang="x-none"/>
              <a:t>2. Forbid coding before detailed design review.</a:t>
            </a:r>
            <a:endParaRPr lang="en-US" dirty="0"/>
          </a:p>
          <a:p>
            <a:pPr algn="just"/>
            <a:r>
              <a:rPr lang="x-none"/>
              <a:t>3. Use a higher-order programming language.</a:t>
            </a:r>
            <a:endParaRPr lang="en-US" dirty="0"/>
          </a:p>
          <a:p>
            <a:pPr algn="just"/>
            <a:r>
              <a:rPr lang="x-none"/>
              <a:t>4. Complete unit testing before integration.</a:t>
            </a:r>
            <a:endParaRPr lang="en-US" dirty="0"/>
          </a:p>
          <a:p>
            <a:pPr algn="just"/>
            <a:r>
              <a:rPr lang="x-none"/>
              <a:t>5. Maintain detailed traceability among all artifacts.</a:t>
            </a:r>
            <a:endParaRPr lang="en-US" dirty="0"/>
          </a:p>
          <a:p>
            <a:pPr algn="just"/>
            <a:r>
              <a:rPr lang="x-none"/>
              <a:t>6. Thoroughly document each stage of the design.</a:t>
            </a:r>
            <a:endParaRPr lang="en-US" dirty="0"/>
          </a:p>
          <a:p>
            <a:pPr algn="just"/>
            <a:r>
              <a:rPr lang="x-none"/>
              <a:t>7. Assess quality with an independent team.</a:t>
            </a:r>
            <a:endParaRPr lang="en-US" dirty="0"/>
          </a:p>
          <a:p>
            <a:pPr algn="just"/>
            <a:r>
              <a:rPr lang="x-none"/>
              <a:t>8. Inspect everything.</a:t>
            </a:r>
            <a:endParaRPr lang="en-US" dirty="0"/>
          </a:p>
          <a:p>
            <a:pPr algn="just"/>
            <a:r>
              <a:rPr lang="x-none"/>
              <a:t>9. Plan everything early with high fidelity.</a:t>
            </a:r>
            <a:endParaRPr lang="en-US" dirty="0"/>
          </a:p>
          <a:p>
            <a:pPr algn="just"/>
            <a:r>
              <a:rPr lang="x-none"/>
              <a:t>10. Rigorously control source-code baselines.</a:t>
            </a:r>
            <a:endParaRPr lang="en-US" dirty="0"/>
          </a:p>
          <a:p>
            <a:pPr algn="just"/>
            <a:endParaRPr lang="en-US" dirty="0"/>
          </a:p>
        </p:txBody>
      </p:sp>
    </p:spTree>
    <p:extLst>
      <p:ext uri="{BB962C8B-B14F-4D97-AF65-F5344CB8AC3E}">
        <p14:creationId xmlns:p14="http://schemas.microsoft.com/office/powerpoint/2010/main" val="6893872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1" y="381000"/>
            <a:ext cx="8686800" cy="933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3207884" y="1524000"/>
            <a:ext cx="2575833" cy="369332"/>
          </a:xfrm>
          <a:prstGeom prst="rect">
            <a:avLst/>
          </a:prstGeom>
        </p:spPr>
        <p:txBody>
          <a:bodyPr wrap="none">
            <a:spAutoFit/>
          </a:bodyPr>
          <a:lstStyle/>
          <a:p>
            <a:r>
              <a:rPr lang="en-US" dirty="0"/>
              <a:t>WATERFALLL MODEL </a:t>
            </a:r>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5664" y="2721970"/>
            <a:ext cx="7880273" cy="2154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467399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802" y="457200"/>
            <a:ext cx="8765247" cy="586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008072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1443334"/>
            <a:ext cx="8313313" cy="3970318"/>
          </a:xfrm>
          <a:prstGeom prst="rect">
            <a:avLst/>
          </a:prstGeom>
        </p:spPr>
        <p:txBody>
          <a:bodyPr wrap="square">
            <a:spAutoFit/>
          </a:bodyPr>
          <a:lstStyle/>
          <a:p>
            <a:pPr algn="just"/>
            <a:r>
              <a:rPr lang="en-US" dirty="0" smtClean="0"/>
              <a:t>There </a:t>
            </a:r>
            <a:r>
              <a:rPr lang="en-US" dirty="0"/>
              <a:t>are five improvements to the basic waterfall model that would eliminate most of the development risks are as follows: </a:t>
            </a:r>
            <a:endParaRPr lang="en-US" dirty="0" smtClean="0"/>
          </a:p>
          <a:p>
            <a:pPr algn="just"/>
            <a:endParaRPr lang="en-US" dirty="0"/>
          </a:p>
          <a:p>
            <a:pPr marL="342900" indent="-342900" algn="just">
              <a:buAutoNum type="alphaLcParenR"/>
            </a:pPr>
            <a:r>
              <a:rPr lang="en-US" dirty="0" smtClean="0"/>
              <a:t>Complete </a:t>
            </a:r>
            <a:r>
              <a:rPr lang="en-US" dirty="0"/>
              <a:t>program design before analysis and coding begin (program design comes first</a:t>
            </a:r>
            <a:r>
              <a:rPr lang="en-US" dirty="0" smtClean="0"/>
              <a:t>)</a:t>
            </a:r>
          </a:p>
          <a:p>
            <a:pPr marL="342900" indent="-342900" algn="just">
              <a:buAutoNum type="alphaLcParenR"/>
            </a:pPr>
            <a:endParaRPr lang="en-US" dirty="0"/>
          </a:p>
          <a:p>
            <a:pPr marL="342900" indent="-342900" algn="just">
              <a:buAutoNum type="alphaLcParenR"/>
            </a:pPr>
            <a:r>
              <a:rPr lang="en-US" dirty="0" smtClean="0"/>
              <a:t>Maintain </a:t>
            </a:r>
            <a:r>
              <a:rPr lang="en-US" dirty="0"/>
              <a:t>current and complete documentation (Document the design) </a:t>
            </a:r>
            <a:endParaRPr lang="en-US" dirty="0" smtClean="0"/>
          </a:p>
          <a:p>
            <a:pPr marL="342900" indent="-342900" algn="just">
              <a:buAutoNum type="alphaLcParenR"/>
            </a:pPr>
            <a:endParaRPr lang="en-US" dirty="0"/>
          </a:p>
          <a:p>
            <a:pPr marL="342900" indent="-342900" algn="just">
              <a:buAutoNum type="alphaLcParenR"/>
            </a:pPr>
            <a:r>
              <a:rPr lang="en-US" dirty="0" smtClean="0"/>
              <a:t>Do </a:t>
            </a:r>
            <a:r>
              <a:rPr lang="en-US" dirty="0"/>
              <a:t>the job twice, if possible (Do it twice</a:t>
            </a:r>
            <a:r>
              <a:rPr lang="en-US" dirty="0" smtClean="0"/>
              <a:t>)</a:t>
            </a:r>
          </a:p>
          <a:p>
            <a:pPr marL="342900" indent="-342900" algn="just">
              <a:buAutoNum type="alphaLcParenR"/>
            </a:pPr>
            <a:endParaRPr lang="en-US" dirty="0"/>
          </a:p>
          <a:p>
            <a:pPr marL="342900" indent="-342900" algn="just">
              <a:buAutoNum type="alphaLcParenR"/>
            </a:pPr>
            <a:r>
              <a:rPr lang="en-US" dirty="0" smtClean="0"/>
              <a:t>Plan</a:t>
            </a:r>
            <a:r>
              <a:rPr lang="en-US" dirty="0"/>
              <a:t>, control, and monitor </a:t>
            </a:r>
            <a:r>
              <a:rPr lang="en-US" dirty="0" smtClean="0"/>
              <a:t>testing</a:t>
            </a:r>
          </a:p>
          <a:p>
            <a:pPr marL="342900" indent="-342900" algn="just">
              <a:buAutoNum type="alphaLcParenR"/>
            </a:pPr>
            <a:endParaRPr lang="en-US" dirty="0"/>
          </a:p>
          <a:p>
            <a:pPr marL="342900" indent="-342900" algn="just">
              <a:buAutoNum type="alphaLcParenR"/>
            </a:pPr>
            <a:r>
              <a:rPr lang="en-US" dirty="0" smtClean="0"/>
              <a:t>Involve </a:t>
            </a:r>
            <a:r>
              <a:rPr lang="en-US" dirty="0"/>
              <a:t>the customer</a:t>
            </a:r>
          </a:p>
          <a:p>
            <a:pPr marL="342900" indent="-342900" algn="just">
              <a:buAutoNum type="alphaLcParenR"/>
            </a:pPr>
            <a:endParaRPr lang="en-US" dirty="0"/>
          </a:p>
        </p:txBody>
      </p:sp>
    </p:spTree>
    <p:extLst>
      <p:ext uri="{BB962C8B-B14F-4D97-AF65-F5344CB8AC3E}">
        <p14:creationId xmlns:p14="http://schemas.microsoft.com/office/powerpoint/2010/main" val="11813171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685800"/>
            <a:ext cx="8487419" cy="539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4632708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lackTie">
  <a:themeElements>
    <a:clrScheme name="BlackTie">
      <a:dk1>
        <a:srgbClr val="000000"/>
      </a:dk1>
      <a:lt1>
        <a:srgbClr val="FFFFFF"/>
      </a:lt1>
      <a:dk2>
        <a:srgbClr val="46464A"/>
      </a:dk2>
      <a:lt2>
        <a:srgbClr val="E3DCCF"/>
      </a:lt2>
      <a:accent1>
        <a:srgbClr val="6F6F74"/>
      </a:accent1>
      <a:accent2>
        <a:srgbClr val="A7B789"/>
      </a:accent2>
      <a:accent3>
        <a:srgbClr val="BEAE98"/>
      </a:accent3>
      <a:accent4>
        <a:srgbClr val="92A9B9"/>
      </a:accent4>
      <a:accent5>
        <a:srgbClr val="9C8265"/>
      </a:accent5>
      <a:accent6>
        <a:srgbClr val="8D6974"/>
      </a:accent6>
      <a:hlink>
        <a:srgbClr val="67AABF"/>
      </a:hlink>
      <a:folHlink>
        <a:srgbClr val="B1B5AB"/>
      </a:folHlink>
    </a:clrScheme>
    <a:fontScheme name="BlackTie">
      <a:maj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BlackTie">
      <a:fillStyleLst>
        <a:solidFill>
          <a:schemeClr val="phClr"/>
        </a:solidFill>
        <a:gradFill rotWithShape="1">
          <a:gsLst>
            <a:gs pos="0">
              <a:schemeClr val="phClr">
                <a:tint val="45000"/>
                <a:satMod val="220000"/>
              </a:schemeClr>
            </a:gs>
            <a:gs pos="30000">
              <a:schemeClr val="phClr">
                <a:tint val="61000"/>
                <a:satMod val="220000"/>
              </a:schemeClr>
            </a:gs>
            <a:gs pos="45000">
              <a:schemeClr val="phClr">
                <a:tint val="66000"/>
                <a:satMod val="240000"/>
              </a:schemeClr>
            </a:gs>
            <a:gs pos="55000">
              <a:schemeClr val="phClr">
                <a:tint val="66000"/>
                <a:satMod val="220000"/>
              </a:schemeClr>
            </a:gs>
            <a:gs pos="73000">
              <a:schemeClr val="phClr">
                <a:tint val="61000"/>
                <a:satMod val="220000"/>
              </a:schemeClr>
            </a:gs>
            <a:gs pos="100000">
              <a:schemeClr val="phClr">
                <a:tint val="45000"/>
                <a:satMod val="220000"/>
              </a:schemeClr>
            </a:gs>
          </a:gsLst>
          <a:lin ang="950000" scaled="1"/>
        </a:gradFill>
        <a:gradFill rotWithShape="1">
          <a:gsLst>
            <a:gs pos="0">
              <a:schemeClr val="phClr">
                <a:shade val="63000"/>
                <a:satMod val="110000"/>
              </a:schemeClr>
            </a:gs>
            <a:gs pos="30000">
              <a:schemeClr val="phClr">
                <a:shade val="90000"/>
                <a:satMod val="120000"/>
              </a:schemeClr>
            </a:gs>
            <a:gs pos="45000">
              <a:schemeClr val="phClr">
                <a:shade val="100000"/>
                <a:satMod val="128000"/>
              </a:schemeClr>
            </a:gs>
            <a:gs pos="55000">
              <a:schemeClr val="phClr">
                <a:shade val="100000"/>
                <a:satMod val="128000"/>
              </a:schemeClr>
            </a:gs>
            <a:gs pos="73000">
              <a:schemeClr val="phClr">
                <a:shade val="90000"/>
                <a:satMod val="120000"/>
              </a:schemeClr>
            </a:gs>
            <a:gs pos="100000">
              <a:schemeClr val="phClr">
                <a:shade val="63000"/>
                <a:satMod val="110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1909" dir="5400000" rotWithShape="0">
              <a:srgbClr val="000000">
                <a:alpha val="40000"/>
              </a:srgbClr>
            </a:outerShdw>
          </a:effectLst>
        </a:effectStyle>
        <a:effectStyle>
          <a:effectLst>
            <a:outerShdw blurRad="57150" dist="38100" dir="5400000" algn="br" rotWithShape="0">
              <a:srgbClr val="000000">
                <a:alpha val="57000"/>
              </a:srgbClr>
            </a:outerShdw>
          </a:effectLst>
          <a:scene3d>
            <a:camera prst="orthographicFront">
              <a:rot lat="0" lon="0" rev="0"/>
            </a:camera>
            <a:lightRig rig="twoPt" dir="t">
              <a:rot lat="0" lon="0" rev="1800000"/>
            </a:lightRig>
          </a:scene3d>
          <a:sp3d>
            <a:bevelT w="44450" h="31750" prst="coolSlant"/>
          </a:sp3d>
        </a:effectStyle>
      </a:effectStyleLst>
      <a:bgFillStyleLst>
        <a:solidFill>
          <a:schemeClr val="phClr"/>
        </a:solidFill>
        <a:blipFill rotWithShape="1">
          <a:blip xmlns:r="http://schemas.openxmlformats.org/officeDocument/2006/relationships" r:embed="rId1">
            <a:duotone>
              <a:schemeClr val="phClr">
                <a:tint val="95000"/>
              </a:schemeClr>
              <a:schemeClr val="phClr">
                <a:shade val="20000"/>
              </a:schemeClr>
            </a:duotone>
          </a:blip>
          <a:stretch/>
        </a:blipFill>
        <a:gradFill rotWithShape="1">
          <a:gsLst>
            <a:gs pos="0">
              <a:schemeClr val="phClr">
                <a:tint val="40000"/>
                <a:satMod val="350000"/>
              </a:schemeClr>
            </a:gs>
            <a:gs pos="40000">
              <a:schemeClr val="phClr">
                <a:tint val="45000"/>
                <a:shade val="99000"/>
                <a:satMod val="350000"/>
              </a:schemeClr>
            </a:gs>
            <a:gs pos="100000">
              <a:schemeClr val="phClr">
                <a:shade val="30000"/>
                <a:satMod val="255000"/>
              </a:schemeClr>
            </a:gs>
          </a:gsLst>
          <a:path path="circle">
            <a:fillToRect l="50000" t="-80000" r="50000" b="18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Tie</Template>
  <TotalTime>1514</TotalTime>
  <Words>1183</Words>
  <Application>Microsoft Office PowerPoint</Application>
  <PresentationFormat>On-screen Show (4:3)</PresentationFormat>
  <Paragraphs>91</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BlackTie</vt:lpstr>
      <vt:lpstr>        SPPM Conventional software management   11/09/2020      </vt:lpstr>
      <vt:lpstr>PowerPoint Presentation</vt:lpstr>
      <vt:lpstr>QUESTION-2</vt:lpstr>
      <vt:lpstr>Conventional Software Management</vt:lpstr>
      <vt:lpstr>PowerPoint Presentation</vt:lpstr>
      <vt:lpstr>PowerPoint Presentation</vt:lpstr>
      <vt:lpstr>PowerPoint Presentation</vt:lpstr>
      <vt:lpstr>PowerPoint Presentation</vt:lpstr>
      <vt:lpstr>PowerPoint Presentation</vt:lpstr>
      <vt:lpstr>ANSWER</vt:lpstr>
      <vt:lpstr>PowerPoint Presentation</vt:lpstr>
      <vt:lpstr>PowerPoint Presentation</vt:lpstr>
      <vt:lpstr>PowerPoint Presentation</vt:lpstr>
      <vt:lpstr>Evolution Of Software Economics</vt:lpstr>
      <vt:lpstr>PowerPoint Presentation</vt:lpstr>
      <vt:lpstr>PowerPoint Presentation</vt:lpstr>
      <vt:lpstr>PowerPoint Presentation</vt:lpstr>
      <vt:lpstr>PRAGMATIC SOFTWARE ESTIMATION: </vt:lpstr>
      <vt:lpstr>Predominant cost estimation process</vt:lpstr>
      <vt:lpstr>Cocomo  model</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10 questions </dc:title>
  <dc:creator>Sony</dc:creator>
  <cp:lastModifiedBy>Sony</cp:lastModifiedBy>
  <cp:revision>88</cp:revision>
  <dcterms:created xsi:type="dcterms:W3CDTF">2006-08-16T00:00:00Z</dcterms:created>
  <dcterms:modified xsi:type="dcterms:W3CDTF">2020-09-11T07:08:38Z</dcterms:modified>
</cp:coreProperties>
</file>