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80E37-3B6C-44B2-BF56-66BE8B33F40E}" type="doc">
      <dgm:prSet loTypeId="urn:microsoft.com/office/officeart/2008/layout/RadialCluster" loCatId="relationship" qsTypeId="urn:microsoft.com/office/officeart/2005/8/quickstyle/3d3" qsCatId="3D" csTypeId="urn:microsoft.com/office/officeart/2005/8/colors/accent1_2" csCatId="accent1" phldr="1"/>
      <dgm:spPr/>
      <dgm:t>
        <a:bodyPr/>
        <a:lstStyle/>
        <a:p>
          <a:endParaRPr lang="en-IN"/>
        </a:p>
      </dgm:t>
    </dgm:pt>
    <dgm:pt modelId="{1857E4AD-E23A-4FDB-BFD8-6307B0574A5A}">
      <dgm:prSet phldrT="[Text]"/>
      <dgm:spPr/>
      <dgm:t>
        <a:bodyPr/>
        <a:lstStyle/>
        <a:p>
          <a:r>
            <a:rPr lang="en-IN" dirty="0"/>
            <a:t>Misinformation</a:t>
          </a:r>
        </a:p>
      </dgm:t>
    </dgm:pt>
    <dgm:pt modelId="{AEACED07-7B5B-40F9-8792-A4C5A5E5E7E7}" type="parTrans" cxnId="{E82869F2-690D-4DF8-9C16-A0115BFB0D2C}">
      <dgm:prSet/>
      <dgm:spPr/>
      <dgm:t>
        <a:bodyPr/>
        <a:lstStyle/>
        <a:p>
          <a:endParaRPr lang="en-IN"/>
        </a:p>
      </dgm:t>
    </dgm:pt>
    <dgm:pt modelId="{A4C8F4AB-1972-40BE-81CE-F39BCDB5E50D}" type="sibTrans" cxnId="{E82869F2-690D-4DF8-9C16-A0115BFB0D2C}">
      <dgm:prSet/>
      <dgm:spPr/>
      <dgm:t>
        <a:bodyPr/>
        <a:lstStyle/>
        <a:p>
          <a:endParaRPr lang="en-IN"/>
        </a:p>
      </dgm:t>
    </dgm:pt>
    <dgm:pt modelId="{91146E46-6851-49EB-9BA7-77E7AC4517A9}">
      <dgm:prSet phldrT="[Text]"/>
      <dgm:spPr/>
      <dgm:t>
        <a:bodyPr/>
        <a:lstStyle/>
        <a:p>
          <a:r>
            <a:rPr lang="en-IN" dirty="0"/>
            <a:t>Rumor</a:t>
          </a:r>
        </a:p>
      </dgm:t>
    </dgm:pt>
    <dgm:pt modelId="{5D476458-840F-4204-A637-86D146EB0DBD}" type="parTrans" cxnId="{DB74D17C-DA8A-4263-A664-C479DE0366A4}">
      <dgm:prSet/>
      <dgm:spPr/>
      <dgm:t>
        <a:bodyPr/>
        <a:lstStyle/>
        <a:p>
          <a:endParaRPr lang="en-IN"/>
        </a:p>
      </dgm:t>
    </dgm:pt>
    <dgm:pt modelId="{F35C3A8A-5EA2-41CC-8C88-C91B0AE26DBD}" type="sibTrans" cxnId="{DB74D17C-DA8A-4263-A664-C479DE0366A4}">
      <dgm:prSet/>
      <dgm:spPr/>
      <dgm:t>
        <a:bodyPr/>
        <a:lstStyle/>
        <a:p>
          <a:endParaRPr lang="en-IN"/>
        </a:p>
      </dgm:t>
    </dgm:pt>
    <dgm:pt modelId="{4BC15A18-04E1-464D-B4DA-750C6E2FD945}">
      <dgm:prSet phldrT="[Text]"/>
      <dgm:spPr/>
      <dgm:t>
        <a:bodyPr/>
        <a:lstStyle/>
        <a:p>
          <a:r>
            <a:rPr lang="en-IN" dirty="0"/>
            <a:t>Spam</a:t>
          </a:r>
        </a:p>
      </dgm:t>
    </dgm:pt>
    <dgm:pt modelId="{0EC911C2-3FCA-4BD4-A614-8910F45B3E2E}" type="parTrans" cxnId="{A337D3E9-A183-4307-9FEE-91CBFF63302F}">
      <dgm:prSet/>
      <dgm:spPr/>
      <dgm:t>
        <a:bodyPr/>
        <a:lstStyle/>
        <a:p>
          <a:endParaRPr lang="en-IN"/>
        </a:p>
      </dgm:t>
    </dgm:pt>
    <dgm:pt modelId="{9E27B5BE-0D35-41E3-B3D9-78E7D718D875}" type="sibTrans" cxnId="{A337D3E9-A183-4307-9FEE-91CBFF63302F}">
      <dgm:prSet/>
      <dgm:spPr/>
      <dgm:t>
        <a:bodyPr/>
        <a:lstStyle/>
        <a:p>
          <a:endParaRPr lang="en-IN"/>
        </a:p>
      </dgm:t>
    </dgm:pt>
    <dgm:pt modelId="{169470D1-A52B-406E-80EE-089E1DFF6AEF}">
      <dgm:prSet phldrT="[Text]"/>
      <dgm:spPr/>
      <dgm:t>
        <a:bodyPr/>
        <a:lstStyle/>
        <a:p>
          <a:r>
            <a:rPr lang="en-IN" dirty="0"/>
            <a:t>Fake News</a:t>
          </a:r>
        </a:p>
      </dgm:t>
    </dgm:pt>
    <dgm:pt modelId="{91933493-E9C1-4D03-AA06-452BB70FD90E}" type="parTrans" cxnId="{DA152E00-CFC3-4CCE-A610-7B8EAFBBD89B}">
      <dgm:prSet/>
      <dgm:spPr/>
      <dgm:t>
        <a:bodyPr/>
        <a:lstStyle/>
        <a:p>
          <a:endParaRPr lang="en-IN"/>
        </a:p>
      </dgm:t>
    </dgm:pt>
    <dgm:pt modelId="{942C2616-5C0C-410E-9E23-2C2207F10194}" type="sibTrans" cxnId="{DA152E00-CFC3-4CCE-A610-7B8EAFBBD89B}">
      <dgm:prSet/>
      <dgm:spPr/>
      <dgm:t>
        <a:bodyPr/>
        <a:lstStyle/>
        <a:p>
          <a:endParaRPr lang="en-IN"/>
        </a:p>
      </dgm:t>
    </dgm:pt>
    <dgm:pt modelId="{69AA2593-F678-46D2-A6AE-66D33F40D595}">
      <dgm:prSet/>
      <dgm:spPr/>
    </dgm:pt>
    <dgm:pt modelId="{75520A55-2C87-40B7-9B4E-79B821D632F9}" type="parTrans" cxnId="{B6F4364B-8A8E-4141-80FC-3D533D7145D8}">
      <dgm:prSet/>
      <dgm:spPr/>
      <dgm:t>
        <a:bodyPr/>
        <a:lstStyle/>
        <a:p>
          <a:endParaRPr lang="en-IN"/>
        </a:p>
      </dgm:t>
    </dgm:pt>
    <dgm:pt modelId="{023E99CB-2409-42F4-9C62-50532C81D3AB}" type="sibTrans" cxnId="{B6F4364B-8A8E-4141-80FC-3D533D7145D8}">
      <dgm:prSet/>
      <dgm:spPr/>
      <dgm:t>
        <a:bodyPr/>
        <a:lstStyle/>
        <a:p>
          <a:endParaRPr lang="en-IN"/>
        </a:p>
      </dgm:t>
    </dgm:pt>
    <dgm:pt modelId="{C97F8D5E-3A4A-4E4B-9550-FC0463521E1C}">
      <dgm:prSet phldrT="[Text]"/>
      <dgm:spPr/>
      <dgm:t>
        <a:bodyPr/>
        <a:lstStyle/>
        <a:p>
          <a:r>
            <a:rPr lang="en-IN" dirty="0"/>
            <a:t>Spam</a:t>
          </a:r>
        </a:p>
      </dgm:t>
    </dgm:pt>
    <dgm:pt modelId="{56B6DEA4-9A0B-4B6E-AF7C-BFB7BEB86F94}" type="parTrans" cxnId="{05DD73F1-8CE5-491A-A8B3-E30C55330D44}">
      <dgm:prSet/>
      <dgm:spPr/>
      <dgm:t>
        <a:bodyPr/>
        <a:lstStyle/>
        <a:p>
          <a:endParaRPr lang="en-IN"/>
        </a:p>
      </dgm:t>
    </dgm:pt>
    <dgm:pt modelId="{80E2143F-B509-4D5F-8087-376AFE5E2711}" type="sibTrans" cxnId="{05DD73F1-8CE5-491A-A8B3-E30C55330D44}">
      <dgm:prSet/>
      <dgm:spPr/>
      <dgm:t>
        <a:bodyPr/>
        <a:lstStyle/>
        <a:p>
          <a:endParaRPr lang="en-IN"/>
        </a:p>
      </dgm:t>
    </dgm:pt>
    <dgm:pt modelId="{D806AA1B-88E0-4B09-B20A-CFF31C5F2C66}">
      <dgm:prSet phldrT="[Text]"/>
      <dgm:spPr/>
      <dgm:t>
        <a:bodyPr/>
        <a:lstStyle/>
        <a:p>
          <a:r>
            <a:rPr lang="en-IN" dirty="0"/>
            <a:t>Dis-information</a:t>
          </a:r>
        </a:p>
      </dgm:t>
    </dgm:pt>
    <dgm:pt modelId="{9066C4FE-3957-4C2D-B864-BD63DF2B4710}" type="parTrans" cxnId="{17179A7B-4F9C-4D5A-9960-6E74E8862CD4}">
      <dgm:prSet/>
      <dgm:spPr/>
      <dgm:t>
        <a:bodyPr/>
        <a:lstStyle/>
        <a:p>
          <a:endParaRPr lang="en-IN"/>
        </a:p>
      </dgm:t>
    </dgm:pt>
    <dgm:pt modelId="{BB4569A8-F8B0-4CA6-970D-CD39662AF417}" type="sibTrans" cxnId="{17179A7B-4F9C-4D5A-9960-6E74E8862CD4}">
      <dgm:prSet/>
      <dgm:spPr/>
      <dgm:t>
        <a:bodyPr/>
        <a:lstStyle/>
        <a:p>
          <a:endParaRPr lang="en-IN"/>
        </a:p>
      </dgm:t>
    </dgm:pt>
    <dgm:pt modelId="{D5675072-037F-4943-93F2-FA5048077520}" type="pres">
      <dgm:prSet presAssocID="{A7880E37-3B6C-44B2-BF56-66BE8B33F40E}" presName="Name0" presStyleCnt="0">
        <dgm:presLayoutVars>
          <dgm:chMax val="1"/>
          <dgm:chPref val="1"/>
          <dgm:dir/>
          <dgm:animOne val="branch"/>
          <dgm:animLvl val="lvl"/>
        </dgm:presLayoutVars>
      </dgm:prSet>
      <dgm:spPr/>
    </dgm:pt>
    <dgm:pt modelId="{4135C01F-C31B-4E8C-B7A6-189512780CF7}" type="pres">
      <dgm:prSet presAssocID="{1857E4AD-E23A-4FDB-BFD8-6307B0574A5A}" presName="singleCycle" presStyleCnt="0"/>
      <dgm:spPr/>
    </dgm:pt>
    <dgm:pt modelId="{FECFD79E-BF9A-4A0D-AC0B-4C7690E9DA24}" type="pres">
      <dgm:prSet presAssocID="{1857E4AD-E23A-4FDB-BFD8-6307B0574A5A}" presName="singleCenter" presStyleLbl="node1" presStyleIdx="0" presStyleCnt="6" custScaleX="155554" custScaleY="45292">
        <dgm:presLayoutVars>
          <dgm:chMax val="7"/>
          <dgm:chPref val="7"/>
        </dgm:presLayoutVars>
      </dgm:prSet>
      <dgm:spPr/>
    </dgm:pt>
    <dgm:pt modelId="{44A9D783-EB5E-4368-9627-10BE218142CA}" type="pres">
      <dgm:prSet presAssocID="{5D476458-840F-4204-A637-86D146EB0DBD}" presName="Name56" presStyleLbl="parChTrans1D2" presStyleIdx="0" presStyleCnt="5"/>
      <dgm:spPr/>
    </dgm:pt>
    <dgm:pt modelId="{5E66B0B4-B002-4B66-9B1F-E4C20A0E1671}" type="pres">
      <dgm:prSet presAssocID="{91146E46-6851-49EB-9BA7-77E7AC4517A9}" presName="text0" presStyleLbl="node1" presStyleIdx="1" presStyleCnt="6" custScaleY="53432">
        <dgm:presLayoutVars>
          <dgm:bulletEnabled val="1"/>
        </dgm:presLayoutVars>
      </dgm:prSet>
      <dgm:spPr/>
    </dgm:pt>
    <dgm:pt modelId="{5A82FE59-9C9D-4384-A3AE-3CC1C35E0C63}" type="pres">
      <dgm:prSet presAssocID="{0EC911C2-3FCA-4BD4-A614-8910F45B3E2E}" presName="Name56" presStyleLbl="parChTrans1D2" presStyleIdx="1" presStyleCnt="5"/>
      <dgm:spPr/>
    </dgm:pt>
    <dgm:pt modelId="{BD3717E3-6260-4FA8-9F79-9461EDE4ABA7}" type="pres">
      <dgm:prSet presAssocID="{4BC15A18-04E1-464D-B4DA-750C6E2FD945}" presName="text0" presStyleLbl="node1" presStyleIdx="2" presStyleCnt="6" custScaleX="106467" custScaleY="44186" custRadScaleRad="121586" custRadScaleInc="-9351">
        <dgm:presLayoutVars>
          <dgm:bulletEnabled val="1"/>
        </dgm:presLayoutVars>
      </dgm:prSet>
      <dgm:spPr/>
    </dgm:pt>
    <dgm:pt modelId="{D5EF1749-223B-4638-806B-5AD015975216}" type="pres">
      <dgm:prSet presAssocID="{91933493-E9C1-4D03-AA06-452BB70FD90E}" presName="Name56" presStyleLbl="parChTrans1D2" presStyleIdx="2" presStyleCnt="5"/>
      <dgm:spPr/>
    </dgm:pt>
    <dgm:pt modelId="{F16E24A9-A968-491D-AFB6-7AF2D0C5BFCB}" type="pres">
      <dgm:prSet presAssocID="{169470D1-A52B-406E-80EE-089E1DFF6AEF}" presName="text0" presStyleLbl="node1" presStyleIdx="3" presStyleCnt="6" custScaleX="144608" custScaleY="46196" custRadScaleRad="112986" custRadScaleInc="-22978">
        <dgm:presLayoutVars>
          <dgm:bulletEnabled val="1"/>
        </dgm:presLayoutVars>
      </dgm:prSet>
      <dgm:spPr/>
    </dgm:pt>
    <dgm:pt modelId="{83120288-51D0-462F-96E2-BA1F3495FCB4}" type="pres">
      <dgm:prSet presAssocID="{56B6DEA4-9A0B-4B6E-AF7C-BFB7BEB86F94}" presName="Name56" presStyleLbl="parChTrans1D2" presStyleIdx="3" presStyleCnt="5"/>
      <dgm:spPr/>
    </dgm:pt>
    <dgm:pt modelId="{59CEFB17-C72E-4B5F-BDDC-FB80B1263E22}" type="pres">
      <dgm:prSet presAssocID="{C97F8D5E-3A4A-4E4B-9550-FC0463521E1C}" presName="text0" presStyleLbl="node1" presStyleIdx="4" presStyleCnt="6" custScaleX="112315" custScaleY="41257" custRadScaleRad="110809" custRadScaleInc="19736">
        <dgm:presLayoutVars>
          <dgm:bulletEnabled val="1"/>
        </dgm:presLayoutVars>
      </dgm:prSet>
      <dgm:spPr/>
    </dgm:pt>
    <dgm:pt modelId="{2630DDA3-94B5-4F30-A5A6-DCE7EBDEB3E4}" type="pres">
      <dgm:prSet presAssocID="{9066C4FE-3957-4C2D-B864-BD63DF2B4710}" presName="Name56" presStyleLbl="parChTrans1D2" presStyleIdx="4" presStyleCnt="5"/>
      <dgm:spPr/>
    </dgm:pt>
    <dgm:pt modelId="{A9B7E933-719F-4F20-BB38-41339EE56A1D}" type="pres">
      <dgm:prSet presAssocID="{D806AA1B-88E0-4B09-B20A-CFF31C5F2C66}" presName="text0" presStyleLbl="node1" presStyleIdx="5" presStyleCnt="6" custScaleX="162319" custScaleY="51293" custRadScaleRad="122672" custRadScaleInc="1193">
        <dgm:presLayoutVars>
          <dgm:bulletEnabled val="1"/>
        </dgm:presLayoutVars>
      </dgm:prSet>
      <dgm:spPr/>
    </dgm:pt>
  </dgm:ptLst>
  <dgm:cxnLst>
    <dgm:cxn modelId="{DA152E00-CFC3-4CCE-A610-7B8EAFBBD89B}" srcId="{1857E4AD-E23A-4FDB-BFD8-6307B0574A5A}" destId="{169470D1-A52B-406E-80EE-089E1DFF6AEF}" srcOrd="2" destOrd="0" parTransId="{91933493-E9C1-4D03-AA06-452BB70FD90E}" sibTransId="{942C2616-5C0C-410E-9E23-2C2207F10194}"/>
    <dgm:cxn modelId="{69051702-BE29-4381-875D-013B213B3A69}" type="presOf" srcId="{91146E46-6851-49EB-9BA7-77E7AC4517A9}" destId="{5E66B0B4-B002-4B66-9B1F-E4C20A0E1671}" srcOrd="0" destOrd="0" presId="urn:microsoft.com/office/officeart/2008/layout/RadialCluster"/>
    <dgm:cxn modelId="{FA3E480D-3C70-4F2B-8D68-A5EAFD985A4C}" type="presOf" srcId="{4BC15A18-04E1-464D-B4DA-750C6E2FD945}" destId="{BD3717E3-6260-4FA8-9F79-9461EDE4ABA7}" srcOrd="0" destOrd="0" presId="urn:microsoft.com/office/officeart/2008/layout/RadialCluster"/>
    <dgm:cxn modelId="{AD7F395F-A314-46E8-AD73-381A0B599B34}" type="presOf" srcId="{56B6DEA4-9A0B-4B6E-AF7C-BFB7BEB86F94}" destId="{83120288-51D0-462F-96E2-BA1F3495FCB4}" srcOrd="0" destOrd="0" presId="urn:microsoft.com/office/officeart/2008/layout/RadialCluster"/>
    <dgm:cxn modelId="{B6F4364B-8A8E-4141-80FC-3D533D7145D8}" srcId="{A7880E37-3B6C-44B2-BF56-66BE8B33F40E}" destId="{69AA2593-F678-46D2-A6AE-66D33F40D595}" srcOrd="1" destOrd="0" parTransId="{75520A55-2C87-40B7-9B4E-79B821D632F9}" sibTransId="{023E99CB-2409-42F4-9C62-50532C81D3AB}"/>
    <dgm:cxn modelId="{5CF7D56D-493D-4E6E-9B85-9E2FCCD3504D}" type="presOf" srcId="{5D476458-840F-4204-A637-86D146EB0DBD}" destId="{44A9D783-EB5E-4368-9627-10BE218142CA}" srcOrd="0" destOrd="0" presId="urn:microsoft.com/office/officeart/2008/layout/RadialCluster"/>
    <dgm:cxn modelId="{98669A59-F364-4DC6-A863-BCA498905C63}" type="presOf" srcId="{9066C4FE-3957-4C2D-B864-BD63DF2B4710}" destId="{2630DDA3-94B5-4F30-A5A6-DCE7EBDEB3E4}" srcOrd="0" destOrd="0" presId="urn:microsoft.com/office/officeart/2008/layout/RadialCluster"/>
    <dgm:cxn modelId="{17179A7B-4F9C-4D5A-9960-6E74E8862CD4}" srcId="{1857E4AD-E23A-4FDB-BFD8-6307B0574A5A}" destId="{D806AA1B-88E0-4B09-B20A-CFF31C5F2C66}" srcOrd="4" destOrd="0" parTransId="{9066C4FE-3957-4C2D-B864-BD63DF2B4710}" sibTransId="{BB4569A8-F8B0-4CA6-970D-CD39662AF417}"/>
    <dgm:cxn modelId="{DB74D17C-DA8A-4263-A664-C479DE0366A4}" srcId="{1857E4AD-E23A-4FDB-BFD8-6307B0574A5A}" destId="{91146E46-6851-49EB-9BA7-77E7AC4517A9}" srcOrd="0" destOrd="0" parTransId="{5D476458-840F-4204-A637-86D146EB0DBD}" sibTransId="{F35C3A8A-5EA2-41CC-8C88-C91B0AE26DBD}"/>
    <dgm:cxn modelId="{753A3784-510E-4F2C-973A-E33781854DED}" type="presOf" srcId="{169470D1-A52B-406E-80EE-089E1DFF6AEF}" destId="{F16E24A9-A968-491D-AFB6-7AF2D0C5BFCB}" srcOrd="0" destOrd="0" presId="urn:microsoft.com/office/officeart/2008/layout/RadialCluster"/>
    <dgm:cxn modelId="{B911798C-E190-4E14-854A-05CB8D09F684}" type="presOf" srcId="{0EC911C2-3FCA-4BD4-A614-8910F45B3E2E}" destId="{5A82FE59-9C9D-4384-A3AE-3CC1C35E0C63}" srcOrd="0" destOrd="0" presId="urn:microsoft.com/office/officeart/2008/layout/RadialCluster"/>
    <dgm:cxn modelId="{46A705A3-DFCD-46EB-BAC1-37A89210249C}" type="presOf" srcId="{A7880E37-3B6C-44B2-BF56-66BE8B33F40E}" destId="{D5675072-037F-4943-93F2-FA5048077520}" srcOrd="0" destOrd="0" presId="urn:microsoft.com/office/officeart/2008/layout/RadialCluster"/>
    <dgm:cxn modelId="{054973B9-BC0E-4D8A-B0A0-D4338DF16CF5}" type="presOf" srcId="{1857E4AD-E23A-4FDB-BFD8-6307B0574A5A}" destId="{FECFD79E-BF9A-4A0D-AC0B-4C7690E9DA24}" srcOrd="0" destOrd="0" presId="urn:microsoft.com/office/officeart/2008/layout/RadialCluster"/>
    <dgm:cxn modelId="{F162ACC1-B713-42F9-9893-7F3FD9BDF6D0}" type="presOf" srcId="{D806AA1B-88E0-4B09-B20A-CFF31C5F2C66}" destId="{A9B7E933-719F-4F20-BB38-41339EE56A1D}" srcOrd="0" destOrd="0" presId="urn:microsoft.com/office/officeart/2008/layout/RadialCluster"/>
    <dgm:cxn modelId="{897AC4C3-931F-40B8-9B52-948480FE4E17}" type="presOf" srcId="{C97F8D5E-3A4A-4E4B-9550-FC0463521E1C}" destId="{59CEFB17-C72E-4B5F-BDDC-FB80B1263E22}" srcOrd="0" destOrd="0" presId="urn:microsoft.com/office/officeart/2008/layout/RadialCluster"/>
    <dgm:cxn modelId="{EA74C1E8-276F-41F3-BFD1-0D79EEE899BD}" type="presOf" srcId="{91933493-E9C1-4D03-AA06-452BB70FD90E}" destId="{D5EF1749-223B-4638-806B-5AD015975216}" srcOrd="0" destOrd="0" presId="urn:microsoft.com/office/officeart/2008/layout/RadialCluster"/>
    <dgm:cxn modelId="{A337D3E9-A183-4307-9FEE-91CBFF63302F}" srcId="{1857E4AD-E23A-4FDB-BFD8-6307B0574A5A}" destId="{4BC15A18-04E1-464D-B4DA-750C6E2FD945}" srcOrd="1" destOrd="0" parTransId="{0EC911C2-3FCA-4BD4-A614-8910F45B3E2E}" sibTransId="{9E27B5BE-0D35-41E3-B3D9-78E7D718D875}"/>
    <dgm:cxn modelId="{05DD73F1-8CE5-491A-A8B3-E30C55330D44}" srcId="{1857E4AD-E23A-4FDB-BFD8-6307B0574A5A}" destId="{C97F8D5E-3A4A-4E4B-9550-FC0463521E1C}" srcOrd="3" destOrd="0" parTransId="{56B6DEA4-9A0B-4B6E-AF7C-BFB7BEB86F94}" sibTransId="{80E2143F-B509-4D5F-8087-376AFE5E2711}"/>
    <dgm:cxn modelId="{E82869F2-690D-4DF8-9C16-A0115BFB0D2C}" srcId="{A7880E37-3B6C-44B2-BF56-66BE8B33F40E}" destId="{1857E4AD-E23A-4FDB-BFD8-6307B0574A5A}" srcOrd="0" destOrd="0" parTransId="{AEACED07-7B5B-40F9-8792-A4C5A5E5E7E7}" sibTransId="{A4C8F4AB-1972-40BE-81CE-F39BCDB5E50D}"/>
    <dgm:cxn modelId="{C1C31D15-AF06-472A-9978-6B4D12A73C77}" type="presParOf" srcId="{D5675072-037F-4943-93F2-FA5048077520}" destId="{4135C01F-C31B-4E8C-B7A6-189512780CF7}" srcOrd="0" destOrd="0" presId="urn:microsoft.com/office/officeart/2008/layout/RadialCluster"/>
    <dgm:cxn modelId="{63C4E978-253D-4213-8A68-E33068EFB1CF}" type="presParOf" srcId="{4135C01F-C31B-4E8C-B7A6-189512780CF7}" destId="{FECFD79E-BF9A-4A0D-AC0B-4C7690E9DA24}" srcOrd="0" destOrd="0" presId="urn:microsoft.com/office/officeart/2008/layout/RadialCluster"/>
    <dgm:cxn modelId="{CA279B66-A121-4C8D-A859-81BD7342751A}" type="presParOf" srcId="{4135C01F-C31B-4E8C-B7A6-189512780CF7}" destId="{44A9D783-EB5E-4368-9627-10BE218142CA}" srcOrd="1" destOrd="0" presId="urn:microsoft.com/office/officeart/2008/layout/RadialCluster"/>
    <dgm:cxn modelId="{3CA52817-A84B-49B2-BF9A-940F1DB1AAC2}" type="presParOf" srcId="{4135C01F-C31B-4E8C-B7A6-189512780CF7}" destId="{5E66B0B4-B002-4B66-9B1F-E4C20A0E1671}" srcOrd="2" destOrd="0" presId="urn:microsoft.com/office/officeart/2008/layout/RadialCluster"/>
    <dgm:cxn modelId="{42629D5D-26B5-43DB-B044-F3BCF1212DAE}" type="presParOf" srcId="{4135C01F-C31B-4E8C-B7A6-189512780CF7}" destId="{5A82FE59-9C9D-4384-A3AE-3CC1C35E0C63}" srcOrd="3" destOrd="0" presId="urn:microsoft.com/office/officeart/2008/layout/RadialCluster"/>
    <dgm:cxn modelId="{6889C061-50FA-4C96-A957-488CB8FFD71F}" type="presParOf" srcId="{4135C01F-C31B-4E8C-B7A6-189512780CF7}" destId="{BD3717E3-6260-4FA8-9F79-9461EDE4ABA7}" srcOrd="4" destOrd="0" presId="urn:microsoft.com/office/officeart/2008/layout/RadialCluster"/>
    <dgm:cxn modelId="{9FE117D3-A15F-4C1B-8F1B-D25E9BF7F3CE}" type="presParOf" srcId="{4135C01F-C31B-4E8C-B7A6-189512780CF7}" destId="{D5EF1749-223B-4638-806B-5AD015975216}" srcOrd="5" destOrd="0" presId="urn:microsoft.com/office/officeart/2008/layout/RadialCluster"/>
    <dgm:cxn modelId="{CA62D651-BC8B-4D05-AEB2-0E67EB4067AF}" type="presParOf" srcId="{4135C01F-C31B-4E8C-B7A6-189512780CF7}" destId="{F16E24A9-A968-491D-AFB6-7AF2D0C5BFCB}" srcOrd="6" destOrd="0" presId="urn:microsoft.com/office/officeart/2008/layout/RadialCluster"/>
    <dgm:cxn modelId="{15B167DD-5156-4B11-923C-DC305CAFBC2B}" type="presParOf" srcId="{4135C01F-C31B-4E8C-B7A6-189512780CF7}" destId="{83120288-51D0-462F-96E2-BA1F3495FCB4}" srcOrd="7" destOrd="0" presId="urn:microsoft.com/office/officeart/2008/layout/RadialCluster"/>
    <dgm:cxn modelId="{AA2E4BCD-627D-4329-87DA-6DAD7EB78DCA}" type="presParOf" srcId="{4135C01F-C31B-4E8C-B7A6-189512780CF7}" destId="{59CEFB17-C72E-4B5F-BDDC-FB80B1263E22}" srcOrd="8" destOrd="0" presId="urn:microsoft.com/office/officeart/2008/layout/RadialCluster"/>
    <dgm:cxn modelId="{A607E887-F492-4FB8-A015-ED377D018E64}" type="presParOf" srcId="{4135C01F-C31B-4E8C-B7A6-189512780CF7}" destId="{2630DDA3-94B5-4F30-A5A6-DCE7EBDEB3E4}" srcOrd="9" destOrd="0" presId="urn:microsoft.com/office/officeart/2008/layout/RadialCluster"/>
    <dgm:cxn modelId="{A928F3F0-97FC-4668-B61A-880B91A5B126}" type="presParOf" srcId="{4135C01F-C31B-4E8C-B7A6-189512780CF7}" destId="{A9B7E933-719F-4F20-BB38-41339EE56A1D}"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7934BB-8B60-4E57-BA73-1E3044A7F8F1}" type="doc">
      <dgm:prSet loTypeId="urn:microsoft.com/office/officeart/2005/8/layout/hProcess9" loCatId="process" qsTypeId="urn:microsoft.com/office/officeart/2005/8/quickstyle/3d4" qsCatId="3D" csTypeId="urn:microsoft.com/office/officeart/2005/8/colors/colorful4" csCatId="colorful" phldr="1"/>
      <dgm:spPr/>
    </dgm:pt>
    <dgm:pt modelId="{BBD6938D-E7A1-466B-80DD-FBE41AB83826}">
      <dgm:prSet phldrT="[Text]"/>
      <dgm:spPr/>
      <dgm:t>
        <a:bodyPr/>
        <a:lstStyle/>
        <a:p>
          <a:r>
            <a:rPr lang="en-IN" dirty="0"/>
            <a:t>Tonal Analysis</a:t>
          </a:r>
        </a:p>
      </dgm:t>
    </dgm:pt>
    <dgm:pt modelId="{A56A72A8-BB15-42FB-9447-17C0EA5D64D6}" type="parTrans" cxnId="{D7E91089-8DC1-4EDC-B4DD-DD3D08DDEA88}">
      <dgm:prSet/>
      <dgm:spPr/>
      <dgm:t>
        <a:bodyPr/>
        <a:lstStyle/>
        <a:p>
          <a:endParaRPr lang="en-IN"/>
        </a:p>
      </dgm:t>
    </dgm:pt>
    <dgm:pt modelId="{DD87CC52-4092-41F7-A83F-289219C9B22A}" type="sibTrans" cxnId="{D7E91089-8DC1-4EDC-B4DD-DD3D08DDEA88}">
      <dgm:prSet/>
      <dgm:spPr/>
      <dgm:t>
        <a:bodyPr/>
        <a:lstStyle/>
        <a:p>
          <a:endParaRPr lang="en-IN"/>
        </a:p>
      </dgm:t>
    </dgm:pt>
    <dgm:pt modelId="{DC915988-1985-4619-927A-F82A7162038F}">
      <dgm:prSet phldrT="[Text]"/>
      <dgm:spPr/>
      <dgm:t>
        <a:bodyPr/>
        <a:lstStyle/>
        <a:p>
          <a:r>
            <a:rPr lang="en-IN" dirty="0"/>
            <a:t>Fact checking </a:t>
          </a:r>
        </a:p>
      </dgm:t>
    </dgm:pt>
    <dgm:pt modelId="{597F16B4-A372-4761-80A7-B322A8F26B4D}" type="parTrans" cxnId="{61B648AF-88AA-419F-BDAB-DAEDFD9F6441}">
      <dgm:prSet/>
      <dgm:spPr/>
      <dgm:t>
        <a:bodyPr/>
        <a:lstStyle/>
        <a:p>
          <a:endParaRPr lang="en-IN"/>
        </a:p>
      </dgm:t>
    </dgm:pt>
    <dgm:pt modelId="{9AC35AAB-A351-4767-ADFB-A616E3AC39BA}" type="sibTrans" cxnId="{61B648AF-88AA-419F-BDAB-DAEDFD9F6441}">
      <dgm:prSet/>
      <dgm:spPr/>
      <dgm:t>
        <a:bodyPr/>
        <a:lstStyle/>
        <a:p>
          <a:endParaRPr lang="en-IN"/>
        </a:p>
      </dgm:t>
    </dgm:pt>
    <dgm:pt modelId="{EEA005EA-2D9A-453A-933D-30CEBEC6FA04}">
      <dgm:prSet phldrT="[Text]"/>
      <dgm:spPr/>
      <dgm:t>
        <a:bodyPr/>
        <a:lstStyle/>
        <a:p>
          <a:r>
            <a:rPr lang="en-IN" dirty="0"/>
            <a:t>Comparing real-time data from trusted sources</a:t>
          </a:r>
        </a:p>
      </dgm:t>
    </dgm:pt>
    <dgm:pt modelId="{44EC6746-C7E8-40D1-BCD8-EC9BC3788FF7}" type="parTrans" cxnId="{36AC85CF-D991-4548-AC4B-B8A313CB74BB}">
      <dgm:prSet/>
      <dgm:spPr/>
      <dgm:t>
        <a:bodyPr/>
        <a:lstStyle/>
        <a:p>
          <a:endParaRPr lang="en-IN"/>
        </a:p>
      </dgm:t>
    </dgm:pt>
    <dgm:pt modelId="{ACB2335E-EB2D-424F-AE82-BE96AFC8C725}" type="sibTrans" cxnId="{36AC85CF-D991-4548-AC4B-B8A313CB74BB}">
      <dgm:prSet/>
      <dgm:spPr/>
      <dgm:t>
        <a:bodyPr/>
        <a:lstStyle/>
        <a:p>
          <a:endParaRPr lang="en-IN"/>
        </a:p>
      </dgm:t>
    </dgm:pt>
    <dgm:pt modelId="{1EED1F96-D319-4D49-9934-456E953FB965}" type="pres">
      <dgm:prSet presAssocID="{CC7934BB-8B60-4E57-BA73-1E3044A7F8F1}" presName="CompostProcess" presStyleCnt="0">
        <dgm:presLayoutVars>
          <dgm:dir/>
          <dgm:resizeHandles val="exact"/>
        </dgm:presLayoutVars>
      </dgm:prSet>
      <dgm:spPr/>
    </dgm:pt>
    <dgm:pt modelId="{AAAA1E45-FC19-4016-A58D-97E8CE41E150}" type="pres">
      <dgm:prSet presAssocID="{CC7934BB-8B60-4E57-BA73-1E3044A7F8F1}" presName="arrow" presStyleLbl="bgShp" presStyleIdx="0" presStyleCnt="1"/>
      <dgm:spPr/>
    </dgm:pt>
    <dgm:pt modelId="{3FD0B71A-EDDD-4A7C-A522-2AEDCDC1AD76}" type="pres">
      <dgm:prSet presAssocID="{CC7934BB-8B60-4E57-BA73-1E3044A7F8F1}" presName="linearProcess" presStyleCnt="0"/>
      <dgm:spPr/>
    </dgm:pt>
    <dgm:pt modelId="{825ACF53-4FF3-48F3-BD79-7249AFCF86DC}" type="pres">
      <dgm:prSet presAssocID="{BBD6938D-E7A1-466B-80DD-FBE41AB83826}" presName="textNode" presStyleLbl="node1" presStyleIdx="0" presStyleCnt="3" custScaleY="54182">
        <dgm:presLayoutVars>
          <dgm:bulletEnabled val="1"/>
        </dgm:presLayoutVars>
      </dgm:prSet>
      <dgm:spPr/>
    </dgm:pt>
    <dgm:pt modelId="{A2D1F275-FBB8-425B-A198-0F17FD5F537A}" type="pres">
      <dgm:prSet presAssocID="{DD87CC52-4092-41F7-A83F-289219C9B22A}" presName="sibTrans" presStyleCnt="0"/>
      <dgm:spPr/>
    </dgm:pt>
    <dgm:pt modelId="{3A6CA88B-C2A6-4164-B076-7430089D7C47}" type="pres">
      <dgm:prSet presAssocID="{DC915988-1985-4619-927A-F82A7162038F}" presName="textNode" presStyleLbl="node1" presStyleIdx="1" presStyleCnt="3" custScaleY="51700">
        <dgm:presLayoutVars>
          <dgm:bulletEnabled val="1"/>
        </dgm:presLayoutVars>
      </dgm:prSet>
      <dgm:spPr/>
    </dgm:pt>
    <dgm:pt modelId="{D0C77800-2334-483F-9ED5-429BCAE275DB}" type="pres">
      <dgm:prSet presAssocID="{9AC35AAB-A351-4767-ADFB-A616E3AC39BA}" presName="sibTrans" presStyleCnt="0"/>
      <dgm:spPr/>
    </dgm:pt>
    <dgm:pt modelId="{174BE263-2A2E-42C2-8D53-81D9E5EB5AAF}" type="pres">
      <dgm:prSet presAssocID="{EEA005EA-2D9A-453A-933D-30CEBEC6FA04}" presName="textNode" presStyleLbl="node1" presStyleIdx="2" presStyleCnt="3" custScaleY="65763">
        <dgm:presLayoutVars>
          <dgm:bulletEnabled val="1"/>
        </dgm:presLayoutVars>
      </dgm:prSet>
      <dgm:spPr/>
    </dgm:pt>
  </dgm:ptLst>
  <dgm:cxnLst>
    <dgm:cxn modelId="{D7E91089-8DC1-4EDC-B4DD-DD3D08DDEA88}" srcId="{CC7934BB-8B60-4E57-BA73-1E3044A7F8F1}" destId="{BBD6938D-E7A1-466B-80DD-FBE41AB83826}" srcOrd="0" destOrd="0" parTransId="{A56A72A8-BB15-42FB-9447-17C0EA5D64D6}" sibTransId="{DD87CC52-4092-41F7-A83F-289219C9B22A}"/>
    <dgm:cxn modelId="{441A4C8C-01C7-44B9-A614-49D748E85D8A}" type="presOf" srcId="{DC915988-1985-4619-927A-F82A7162038F}" destId="{3A6CA88B-C2A6-4164-B076-7430089D7C47}" srcOrd="0" destOrd="0" presId="urn:microsoft.com/office/officeart/2005/8/layout/hProcess9"/>
    <dgm:cxn modelId="{C0C55C8F-CAA1-4925-9106-A654986AC3A3}" type="presOf" srcId="{BBD6938D-E7A1-466B-80DD-FBE41AB83826}" destId="{825ACF53-4FF3-48F3-BD79-7249AFCF86DC}" srcOrd="0" destOrd="0" presId="urn:microsoft.com/office/officeart/2005/8/layout/hProcess9"/>
    <dgm:cxn modelId="{61B648AF-88AA-419F-BDAB-DAEDFD9F6441}" srcId="{CC7934BB-8B60-4E57-BA73-1E3044A7F8F1}" destId="{DC915988-1985-4619-927A-F82A7162038F}" srcOrd="1" destOrd="0" parTransId="{597F16B4-A372-4761-80A7-B322A8F26B4D}" sibTransId="{9AC35AAB-A351-4767-ADFB-A616E3AC39BA}"/>
    <dgm:cxn modelId="{B192D1C1-5021-4581-9C0F-970066595628}" type="presOf" srcId="{CC7934BB-8B60-4E57-BA73-1E3044A7F8F1}" destId="{1EED1F96-D319-4D49-9934-456E953FB965}" srcOrd="0" destOrd="0" presId="urn:microsoft.com/office/officeart/2005/8/layout/hProcess9"/>
    <dgm:cxn modelId="{36AC85CF-D991-4548-AC4B-B8A313CB74BB}" srcId="{CC7934BB-8B60-4E57-BA73-1E3044A7F8F1}" destId="{EEA005EA-2D9A-453A-933D-30CEBEC6FA04}" srcOrd="2" destOrd="0" parTransId="{44EC6746-C7E8-40D1-BCD8-EC9BC3788FF7}" sibTransId="{ACB2335E-EB2D-424F-AE82-BE96AFC8C725}"/>
    <dgm:cxn modelId="{703DC3E0-D403-4214-B2F9-645539454E9C}" type="presOf" srcId="{EEA005EA-2D9A-453A-933D-30CEBEC6FA04}" destId="{174BE263-2A2E-42C2-8D53-81D9E5EB5AAF}" srcOrd="0" destOrd="0" presId="urn:microsoft.com/office/officeart/2005/8/layout/hProcess9"/>
    <dgm:cxn modelId="{C99B963D-DDF0-4010-8D7D-DF45316C7A51}" type="presParOf" srcId="{1EED1F96-D319-4D49-9934-456E953FB965}" destId="{AAAA1E45-FC19-4016-A58D-97E8CE41E150}" srcOrd="0" destOrd="0" presId="urn:microsoft.com/office/officeart/2005/8/layout/hProcess9"/>
    <dgm:cxn modelId="{2FEF5ECE-1480-4A99-9031-8CF841B64D38}" type="presParOf" srcId="{1EED1F96-D319-4D49-9934-456E953FB965}" destId="{3FD0B71A-EDDD-4A7C-A522-2AEDCDC1AD76}" srcOrd="1" destOrd="0" presId="urn:microsoft.com/office/officeart/2005/8/layout/hProcess9"/>
    <dgm:cxn modelId="{7B0072AA-30E7-427A-825E-8141E2874FDD}" type="presParOf" srcId="{3FD0B71A-EDDD-4A7C-A522-2AEDCDC1AD76}" destId="{825ACF53-4FF3-48F3-BD79-7249AFCF86DC}" srcOrd="0" destOrd="0" presId="urn:microsoft.com/office/officeart/2005/8/layout/hProcess9"/>
    <dgm:cxn modelId="{5AC2DD34-3E48-445C-BF9F-C06EFD92D902}" type="presParOf" srcId="{3FD0B71A-EDDD-4A7C-A522-2AEDCDC1AD76}" destId="{A2D1F275-FBB8-425B-A198-0F17FD5F537A}" srcOrd="1" destOrd="0" presId="urn:microsoft.com/office/officeart/2005/8/layout/hProcess9"/>
    <dgm:cxn modelId="{8CD49A20-42B4-48BB-B2FC-FB383017B14E}" type="presParOf" srcId="{3FD0B71A-EDDD-4A7C-A522-2AEDCDC1AD76}" destId="{3A6CA88B-C2A6-4164-B076-7430089D7C47}" srcOrd="2" destOrd="0" presId="urn:microsoft.com/office/officeart/2005/8/layout/hProcess9"/>
    <dgm:cxn modelId="{01D401F0-207E-4DED-9089-CE5905E38295}" type="presParOf" srcId="{3FD0B71A-EDDD-4A7C-A522-2AEDCDC1AD76}" destId="{D0C77800-2334-483F-9ED5-429BCAE275DB}" srcOrd="3" destOrd="0" presId="urn:microsoft.com/office/officeart/2005/8/layout/hProcess9"/>
    <dgm:cxn modelId="{76B61BC6-6164-42DF-82DC-EB3C3E35B5CB}" type="presParOf" srcId="{3FD0B71A-EDDD-4A7C-A522-2AEDCDC1AD76}" destId="{174BE263-2A2E-42C2-8D53-81D9E5EB5AA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E9182D-78CB-4AED-9D1A-AD7FD467B643}" type="doc">
      <dgm:prSet loTypeId="urn:microsoft.com/office/officeart/2011/layout/InterconnectedBlockProcess" loCatId="process" qsTypeId="urn:microsoft.com/office/officeart/2005/8/quickstyle/simple5" qsCatId="simple" csTypeId="urn:microsoft.com/office/officeart/2005/8/colors/colorful3" csCatId="colorful" phldr="1"/>
      <dgm:spPr/>
      <dgm:t>
        <a:bodyPr/>
        <a:lstStyle/>
        <a:p>
          <a:endParaRPr lang="en-IN"/>
        </a:p>
      </dgm:t>
    </dgm:pt>
    <dgm:pt modelId="{137047D9-13C1-4A8F-B46B-2F2012038DBD}">
      <dgm:prSet phldrT="[Text]"/>
      <dgm:spPr/>
      <dgm:t>
        <a:bodyPr/>
        <a:lstStyle/>
        <a:p>
          <a:r>
            <a:rPr lang="en-IN" dirty="0"/>
            <a:t>Data Preprocessing</a:t>
          </a:r>
        </a:p>
      </dgm:t>
    </dgm:pt>
    <dgm:pt modelId="{A15C0EC0-B9D6-44F4-82E4-97A642F35B6B}" type="parTrans" cxnId="{621CA9C5-B7BE-480A-9321-DC892E61BC76}">
      <dgm:prSet/>
      <dgm:spPr/>
      <dgm:t>
        <a:bodyPr/>
        <a:lstStyle/>
        <a:p>
          <a:endParaRPr lang="en-IN"/>
        </a:p>
      </dgm:t>
    </dgm:pt>
    <dgm:pt modelId="{F8DFF093-093D-4CD6-9723-4AC4FB72F9F6}" type="sibTrans" cxnId="{621CA9C5-B7BE-480A-9321-DC892E61BC76}">
      <dgm:prSet/>
      <dgm:spPr/>
      <dgm:t>
        <a:bodyPr/>
        <a:lstStyle/>
        <a:p>
          <a:endParaRPr lang="en-IN"/>
        </a:p>
      </dgm:t>
    </dgm:pt>
    <dgm:pt modelId="{F7DF248A-F379-485C-A4CC-0C7503753F70}">
      <dgm:prSet phldrT="[Text]"/>
      <dgm:spPr/>
      <dgm:t>
        <a:bodyPr/>
        <a:lstStyle/>
        <a:p>
          <a:pPr>
            <a:buFont typeface="+mj-lt"/>
            <a:buAutoNum type="arabicPeriod"/>
          </a:pPr>
          <a:r>
            <a:rPr lang="en-IN" dirty="0"/>
            <a:t>Cleaning data by removing stop words and tokenizing with stemming or lemmatizing</a:t>
          </a:r>
        </a:p>
        <a:p>
          <a:pPr>
            <a:buFont typeface="+mj-lt"/>
            <a:buAutoNum type="arabicPeriod"/>
          </a:pPr>
          <a:endParaRPr lang="en-IN" dirty="0"/>
        </a:p>
        <a:p>
          <a:pPr>
            <a:buFont typeface="+mj-lt"/>
            <a:buAutoNum type="arabicPeriod"/>
          </a:pPr>
          <a:r>
            <a:rPr lang="en-IN" dirty="0"/>
            <a:t>Vectorizing data by using TF-IDF </a:t>
          </a:r>
        </a:p>
      </dgm:t>
    </dgm:pt>
    <dgm:pt modelId="{D9D394FE-26E6-41BC-9037-03C0BC1D38BC}" type="parTrans" cxnId="{1CF62E7F-1BEB-4EE4-9F5B-A62EE4F0E440}">
      <dgm:prSet/>
      <dgm:spPr/>
      <dgm:t>
        <a:bodyPr/>
        <a:lstStyle/>
        <a:p>
          <a:endParaRPr lang="en-IN"/>
        </a:p>
      </dgm:t>
    </dgm:pt>
    <dgm:pt modelId="{88F4D2D8-C771-442F-A8A3-6354062EC3DF}" type="sibTrans" cxnId="{1CF62E7F-1BEB-4EE4-9F5B-A62EE4F0E440}">
      <dgm:prSet/>
      <dgm:spPr/>
      <dgm:t>
        <a:bodyPr/>
        <a:lstStyle/>
        <a:p>
          <a:endParaRPr lang="en-IN"/>
        </a:p>
      </dgm:t>
    </dgm:pt>
    <dgm:pt modelId="{9F16778E-3F57-4A86-92A0-B2013F95A937}">
      <dgm:prSet phldrT="[Text]"/>
      <dgm:spPr/>
      <dgm:t>
        <a:bodyPr/>
        <a:lstStyle/>
        <a:p>
          <a:r>
            <a:rPr lang="en-IN" dirty="0"/>
            <a:t>Model Selection</a:t>
          </a:r>
        </a:p>
      </dgm:t>
    </dgm:pt>
    <dgm:pt modelId="{0D913808-C1CC-472F-9AAF-8F43F171C483}" type="parTrans" cxnId="{6149E051-65C6-4E79-A720-8BF8FEF5E676}">
      <dgm:prSet/>
      <dgm:spPr/>
      <dgm:t>
        <a:bodyPr/>
        <a:lstStyle/>
        <a:p>
          <a:endParaRPr lang="en-IN"/>
        </a:p>
      </dgm:t>
    </dgm:pt>
    <dgm:pt modelId="{5F209FDF-C74F-4992-8997-1516ADBE4BB7}" type="sibTrans" cxnId="{6149E051-65C6-4E79-A720-8BF8FEF5E676}">
      <dgm:prSet/>
      <dgm:spPr/>
      <dgm:t>
        <a:bodyPr/>
        <a:lstStyle/>
        <a:p>
          <a:endParaRPr lang="en-IN"/>
        </a:p>
      </dgm:t>
    </dgm:pt>
    <dgm:pt modelId="{35E0CDAC-77BC-4AD5-BA21-C13CBF984A58}">
      <dgm:prSet phldrT="[Text]"/>
      <dgm:spPr/>
      <dgm:t>
        <a:bodyPr/>
        <a:lstStyle/>
        <a:p>
          <a:r>
            <a:rPr lang="en-IN" dirty="0"/>
            <a:t>Using a hybrid model of combination of traditional ML based models  like SVM, Logistic Regression, Random forest and NLP-based models like RNNs, CNNs, Transformer based models like BERT </a:t>
          </a:r>
        </a:p>
      </dgm:t>
    </dgm:pt>
    <dgm:pt modelId="{FDFA9D33-43F3-4F92-A901-C2AB908ABA06}" type="parTrans" cxnId="{AB8FF9D4-885B-469D-9006-B41B11E38B15}">
      <dgm:prSet/>
      <dgm:spPr/>
      <dgm:t>
        <a:bodyPr/>
        <a:lstStyle/>
        <a:p>
          <a:endParaRPr lang="en-IN"/>
        </a:p>
      </dgm:t>
    </dgm:pt>
    <dgm:pt modelId="{410D9D63-B899-4270-BFBF-A8001E62C244}" type="sibTrans" cxnId="{AB8FF9D4-885B-469D-9006-B41B11E38B15}">
      <dgm:prSet/>
      <dgm:spPr/>
      <dgm:t>
        <a:bodyPr/>
        <a:lstStyle/>
        <a:p>
          <a:endParaRPr lang="en-IN"/>
        </a:p>
      </dgm:t>
    </dgm:pt>
    <dgm:pt modelId="{92B4A061-82DE-41EE-B185-FBD677BD63DA}">
      <dgm:prSet phldrT="[Text]"/>
      <dgm:spPr/>
      <dgm:t>
        <a:bodyPr/>
        <a:lstStyle/>
        <a:p>
          <a:r>
            <a:rPr lang="en-IN" dirty="0"/>
            <a:t>Combining Output</a:t>
          </a:r>
        </a:p>
      </dgm:t>
    </dgm:pt>
    <dgm:pt modelId="{5DA74066-851D-426F-8326-71CB27F053F7}" type="parTrans" cxnId="{5ABAC268-3E86-4D8F-B2AE-94DC1C7C4FE4}">
      <dgm:prSet/>
      <dgm:spPr/>
      <dgm:t>
        <a:bodyPr/>
        <a:lstStyle/>
        <a:p>
          <a:endParaRPr lang="en-IN"/>
        </a:p>
      </dgm:t>
    </dgm:pt>
    <dgm:pt modelId="{860B641E-A1B5-436D-9777-B5EB7BC13D8C}" type="sibTrans" cxnId="{5ABAC268-3E86-4D8F-B2AE-94DC1C7C4FE4}">
      <dgm:prSet/>
      <dgm:spPr/>
      <dgm:t>
        <a:bodyPr/>
        <a:lstStyle/>
        <a:p>
          <a:endParaRPr lang="en-IN"/>
        </a:p>
      </dgm:t>
    </dgm:pt>
    <dgm:pt modelId="{F8BD5012-45E2-4255-A2E1-E1B2E1E1ACE0}">
      <dgm:prSet phldrT="[Text]"/>
      <dgm:spPr/>
      <dgm:t>
        <a:bodyPr/>
        <a:lstStyle/>
        <a:p>
          <a:r>
            <a:rPr lang="en-IN" dirty="0"/>
            <a:t>Combining the output of the models by voting algorithms</a:t>
          </a:r>
        </a:p>
      </dgm:t>
    </dgm:pt>
    <dgm:pt modelId="{96107F1E-664F-4727-9A40-E3B45AE9995A}" type="parTrans" cxnId="{380A9247-6259-4BE0-A118-C4CDF5E892EE}">
      <dgm:prSet/>
      <dgm:spPr/>
      <dgm:t>
        <a:bodyPr/>
        <a:lstStyle/>
        <a:p>
          <a:endParaRPr lang="en-IN"/>
        </a:p>
      </dgm:t>
    </dgm:pt>
    <dgm:pt modelId="{D6BE0B94-7279-4AC3-8670-98D21FFAB6C5}" type="sibTrans" cxnId="{380A9247-6259-4BE0-A118-C4CDF5E892EE}">
      <dgm:prSet/>
      <dgm:spPr/>
      <dgm:t>
        <a:bodyPr/>
        <a:lstStyle/>
        <a:p>
          <a:endParaRPr lang="en-IN"/>
        </a:p>
      </dgm:t>
    </dgm:pt>
    <dgm:pt modelId="{9A052EE3-CD5C-4A7B-A208-132755F71383}">
      <dgm:prSet phldrT="[Text]"/>
      <dgm:spPr/>
      <dgm:t>
        <a:bodyPr/>
        <a:lstStyle/>
        <a:p>
          <a:r>
            <a:rPr lang="en-IN" dirty="0"/>
            <a:t>Fact checking and Tonal Analysis</a:t>
          </a:r>
        </a:p>
      </dgm:t>
    </dgm:pt>
    <dgm:pt modelId="{7838E69B-FA0F-4529-925A-E096A25D92A1}" type="parTrans" cxnId="{C9DDD15C-D610-477E-8BA4-4754ECF738F8}">
      <dgm:prSet/>
      <dgm:spPr/>
      <dgm:t>
        <a:bodyPr/>
        <a:lstStyle/>
        <a:p>
          <a:endParaRPr lang="en-IN"/>
        </a:p>
      </dgm:t>
    </dgm:pt>
    <dgm:pt modelId="{7004BFBE-609D-4A0D-B63F-427F27F8A770}" type="sibTrans" cxnId="{C9DDD15C-D610-477E-8BA4-4754ECF738F8}">
      <dgm:prSet/>
      <dgm:spPr/>
      <dgm:t>
        <a:bodyPr/>
        <a:lstStyle/>
        <a:p>
          <a:endParaRPr lang="en-IN"/>
        </a:p>
      </dgm:t>
    </dgm:pt>
    <dgm:pt modelId="{4107F1E0-647D-4A4D-A868-9C4FB6D2C5BA}">
      <dgm:prSet/>
      <dgm:spPr/>
      <dgm:t>
        <a:bodyPr/>
        <a:lstStyle/>
        <a:p>
          <a:r>
            <a:rPr lang="en-IN" dirty="0"/>
            <a:t>Using NLP analysing the tone like positive, negative or neutral</a:t>
          </a:r>
        </a:p>
        <a:p>
          <a:endParaRPr lang="en-IN" dirty="0"/>
        </a:p>
      </dgm:t>
    </dgm:pt>
    <dgm:pt modelId="{C89A925E-265E-40FD-8540-F6E6AFF394BF}" type="parTrans" cxnId="{769FC404-CA70-41C2-8624-D8E927DDDBD9}">
      <dgm:prSet/>
      <dgm:spPr/>
      <dgm:t>
        <a:bodyPr/>
        <a:lstStyle/>
        <a:p>
          <a:endParaRPr lang="en-IN"/>
        </a:p>
      </dgm:t>
    </dgm:pt>
    <dgm:pt modelId="{3A7D4176-7C6F-4E35-869A-2E74DF545036}" type="sibTrans" cxnId="{769FC404-CA70-41C2-8624-D8E927DDDBD9}">
      <dgm:prSet/>
      <dgm:spPr/>
      <dgm:t>
        <a:bodyPr/>
        <a:lstStyle/>
        <a:p>
          <a:endParaRPr lang="en-IN"/>
        </a:p>
      </dgm:t>
    </dgm:pt>
    <dgm:pt modelId="{B46AE6E5-DB71-4772-8081-F01702722803}">
      <dgm:prSet/>
      <dgm:spPr/>
      <dgm:t>
        <a:bodyPr/>
        <a:lstStyle/>
        <a:p>
          <a:r>
            <a:rPr lang="en-IN" dirty="0"/>
            <a:t>Factchecking the information with the real-time data available and with the facts</a:t>
          </a:r>
        </a:p>
      </dgm:t>
    </dgm:pt>
    <dgm:pt modelId="{9912FE2B-323A-4E0F-A836-264FF2757BCD}" type="parTrans" cxnId="{F31345E1-6AB8-4251-A2EC-C330ED96D8A3}">
      <dgm:prSet/>
      <dgm:spPr/>
      <dgm:t>
        <a:bodyPr/>
        <a:lstStyle/>
        <a:p>
          <a:endParaRPr lang="en-IN"/>
        </a:p>
      </dgm:t>
    </dgm:pt>
    <dgm:pt modelId="{4F9006DF-5A5C-4F25-99F5-6EB8B9968FFD}" type="sibTrans" cxnId="{F31345E1-6AB8-4251-A2EC-C330ED96D8A3}">
      <dgm:prSet/>
      <dgm:spPr/>
      <dgm:t>
        <a:bodyPr/>
        <a:lstStyle/>
        <a:p>
          <a:endParaRPr lang="en-IN"/>
        </a:p>
      </dgm:t>
    </dgm:pt>
    <dgm:pt modelId="{DD1FD2F6-1C8E-434C-A19D-27A1C2E5D9ED}" type="pres">
      <dgm:prSet presAssocID="{EFE9182D-78CB-4AED-9D1A-AD7FD467B643}" presName="Name0" presStyleCnt="0">
        <dgm:presLayoutVars>
          <dgm:chMax val="7"/>
          <dgm:chPref val="5"/>
          <dgm:dir/>
          <dgm:animOne val="branch"/>
          <dgm:animLvl val="lvl"/>
        </dgm:presLayoutVars>
      </dgm:prSet>
      <dgm:spPr/>
    </dgm:pt>
    <dgm:pt modelId="{D2B98DF0-1EAF-4D1C-BCFA-DE2C02F6473F}" type="pres">
      <dgm:prSet presAssocID="{9A052EE3-CD5C-4A7B-A208-132755F71383}" presName="ChildAccent4" presStyleCnt="0"/>
      <dgm:spPr/>
    </dgm:pt>
    <dgm:pt modelId="{C1ACFB69-1D3A-4BF1-9F9A-C78BFE2C294A}" type="pres">
      <dgm:prSet presAssocID="{9A052EE3-CD5C-4A7B-A208-132755F71383}" presName="ChildAccent" presStyleLbl="alignImgPlace1" presStyleIdx="0" presStyleCnt="4"/>
      <dgm:spPr/>
    </dgm:pt>
    <dgm:pt modelId="{E1659E2B-1DA7-44E8-BC97-29FCD3C24041}" type="pres">
      <dgm:prSet presAssocID="{9A052EE3-CD5C-4A7B-A208-132755F71383}" presName="Child4" presStyleLbl="revTx" presStyleIdx="0" presStyleCnt="0">
        <dgm:presLayoutVars>
          <dgm:chMax val="0"/>
          <dgm:chPref val="0"/>
          <dgm:bulletEnabled val="1"/>
        </dgm:presLayoutVars>
      </dgm:prSet>
      <dgm:spPr/>
    </dgm:pt>
    <dgm:pt modelId="{ABEDDDE3-17A3-4861-A6C7-C91B9B909880}" type="pres">
      <dgm:prSet presAssocID="{9A052EE3-CD5C-4A7B-A208-132755F71383}" presName="Parent4" presStyleLbl="node1" presStyleIdx="0" presStyleCnt="4">
        <dgm:presLayoutVars>
          <dgm:chMax val="2"/>
          <dgm:chPref val="1"/>
          <dgm:bulletEnabled val="1"/>
        </dgm:presLayoutVars>
      </dgm:prSet>
      <dgm:spPr/>
    </dgm:pt>
    <dgm:pt modelId="{87750741-3ACF-4160-9DF1-1E51974EE559}" type="pres">
      <dgm:prSet presAssocID="{92B4A061-82DE-41EE-B185-FBD677BD63DA}" presName="ChildAccent3" presStyleCnt="0"/>
      <dgm:spPr/>
    </dgm:pt>
    <dgm:pt modelId="{C203812F-BD36-44D8-B8CA-DAB963093069}" type="pres">
      <dgm:prSet presAssocID="{92B4A061-82DE-41EE-B185-FBD677BD63DA}" presName="ChildAccent" presStyleLbl="alignImgPlace1" presStyleIdx="1" presStyleCnt="4"/>
      <dgm:spPr/>
    </dgm:pt>
    <dgm:pt modelId="{3F2F6164-BB0A-47B2-A5D7-CA8E0D787536}" type="pres">
      <dgm:prSet presAssocID="{92B4A061-82DE-41EE-B185-FBD677BD63DA}" presName="Child3" presStyleLbl="revTx" presStyleIdx="0" presStyleCnt="0">
        <dgm:presLayoutVars>
          <dgm:chMax val="0"/>
          <dgm:chPref val="0"/>
          <dgm:bulletEnabled val="1"/>
        </dgm:presLayoutVars>
      </dgm:prSet>
      <dgm:spPr/>
    </dgm:pt>
    <dgm:pt modelId="{C2D391E7-284F-48E2-AA90-2D3A76947F44}" type="pres">
      <dgm:prSet presAssocID="{92B4A061-82DE-41EE-B185-FBD677BD63DA}" presName="Parent3" presStyleLbl="node1" presStyleIdx="1" presStyleCnt="4">
        <dgm:presLayoutVars>
          <dgm:chMax val="2"/>
          <dgm:chPref val="1"/>
          <dgm:bulletEnabled val="1"/>
        </dgm:presLayoutVars>
      </dgm:prSet>
      <dgm:spPr/>
    </dgm:pt>
    <dgm:pt modelId="{22E26D65-DD69-4DCF-A037-9934AE3E98B2}" type="pres">
      <dgm:prSet presAssocID="{9F16778E-3F57-4A86-92A0-B2013F95A937}" presName="ChildAccent2" presStyleCnt="0"/>
      <dgm:spPr/>
    </dgm:pt>
    <dgm:pt modelId="{8FBC2F0C-B832-4D00-B65A-5E0BAA89F96E}" type="pres">
      <dgm:prSet presAssocID="{9F16778E-3F57-4A86-92A0-B2013F95A937}" presName="ChildAccent" presStyleLbl="alignImgPlace1" presStyleIdx="2" presStyleCnt="4"/>
      <dgm:spPr/>
    </dgm:pt>
    <dgm:pt modelId="{EB46C1AE-5D7C-4FC1-A531-BF237BF31D3A}" type="pres">
      <dgm:prSet presAssocID="{9F16778E-3F57-4A86-92A0-B2013F95A937}" presName="Child2" presStyleLbl="revTx" presStyleIdx="0" presStyleCnt="0">
        <dgm:presLayoutVars>
          <dgm:chMax val="0"/>
          <dgm:chPref val="0"/>
          <dgm:bulletEnabled val="1"/>
        </dgm:presLayoutVars>
      </dgm:prSet>
      <dgm:spPr/>
    </dgm:pt>
    <dgm:pt modelId="{C8E0A2F9-576E-4426-A1A6-73F9B24BC33E}" type="pres">
      <dgm:prSet presAssocID="{9F16778E-3F57-4A86-92A0-B2013F95A937}" presName="Parent2" presStyleLbl="node1" presStyleIdx="2" presStyleCnt="4">
        <dgm:presLayoutVars>
          <dgm:chMax val="2"/>
          <dgm:chPref val="1"/>
          <dgm:bulletEnabled val="1"/>
        </dgm:presLayoutVars>
      </dgm:prSet>
      <dgm:spPr/>
    </dgm:pt>
    <dgm:pt modelId="{4F9D3D80-B786-43E2-B223-EC682E4C3FAA}" type="pres">
      <dgm:prSet presAssocID="{137047D9-13C1-4A8F-B46B-2F2012038DBD}" presName="ChildAccent1" presStyleCnt="0"/>
      <dgm:spPr/>
    </dgm:pt>
    <dgm:pt modelId="{A8498BDD-B280-4050-8C1F-559550A10428}" type="pres">
      <dgm:prSet presAssocID="{137047D9-13C1-4A8F-B46B-2F2012038DBD}" presName="ChildAccent" presStyleLbl="alignImgPlace1" presStyleIdx="3" presStyleCnt="4"/>
      <dgm:spPr/>
    </dgm:pt>
    <dgm:pt modelId="{4D2E75A7-1D0B-460C-B7B3-85E9AD2CACF4}" type="pres">
      <dgm:prSet presAssocID="{137047D9-13C1-4A8F-B46B-2F2012038DBD}" presName="Child1" presStyleLbl="revTx" presStyleIdx="0" presStyleCnt="0">
        <dgm:presLayoutVars>
          <dgm:chMax val="0"/>
          <dgm:chPref val="0"/>
          <dgm:bulletEnabled val="1"/>
        </dgm:presLayoutVars>
      </dgm:prSet>
      <dgm:spPr/>
    </dgm:pt>
    <dgm:pt modelId="{EC928E7C-B090-4190-B6F1-C07434F76F81}" type="pres">
      <dgm:prSet presAssocID="{137047D9-13C1-4A8F-B46B-2F2012038DBD}" presName="Parent1" presStyleLbl="node1" presStyleIdx="3" presStyleCnt="4">
        <dgm:presLayoutVars>
          <dgm:chMax val="2"/>
          <dgm:chPref val="1"/>
          <dgm:bulletEnabled val="1"/>
        </dgm:presLayoutVars>
      </dgm:prSet>
      <dgm:spPr/>
    </dgm:pt>
  </dgm:ptLst>
  <dgm:cxnLst>
    <dgm:cxn modelId="{15BD7502-EF45-4DA2-AF9E-F986A94C0828}" type="presOf" srcId="{9A052EE3-CD5C-4A7B-A208-132755F71383}" destId="{ABEDDDE3-17A3-4861-A6C7-C91B9B909880}" srcOrd="0" destOrd="0" presId="urn:microsoft.com/office/officeart/2011/layout/InterconnectedBlockProcess"/>
    <dgm:cxn modelId="{769FC404-CA70-41C2-8624-D8E927DDDBD9}" srcId="{9A052EE3-CD5C-4A7B-A208-132755F71383}" destId="{4107F1E0-647D-4A4D-A868-9C4FB6D2C5BA}" srcOrd="0" destOrd="0" parTransId="{C89A925E-265E-40FD-8540-F6E6AFF394BF}" sibTransId="{3A7D4176-7C6F-4E35-869A-2E74DF545036}"/>
    <dgm:cxn modelId="{AFD9145C-EB7E-45A8-BBD1-CB796616818A}" type="presOf" srcId="{F7DF248A-F379-485C-A4CC-0C7503753F70}" destId="{A8498BDD-B280-4050-8C1F-559550A10428}" srcOrd="0" destOrd="0" presId="urn:microsoft.com/office/officeart/2011/layout/InterconnectedBlockProcess"/>
    <dgm:cxn modelId="{C9DDD15C-D610-477E-8BA4-4754ECF738F8}" srcId="{EFE9182D-78CB-4AED-9D1A-AD7FD467B643}" destId="{9A052EE3-CD5C-4A7B-A208-132755F71383}" srcOrd="3" destOrd="0" parTransId="{7838E69B-FA0F-4529-925A-E096A25D92A1}" sibTransId="{7004BFBE-609D-4A0D-B63F-427F27F8A770}"/>
    <dgm:cxn modelId="{9CFE8744-606B-42D7-A872-220B3AEA08A8}" type="presOf" srcId="{137047D9-13C1-4A8F-B46B-2F2012038DBD}" destId="{EC928E7C-B090-4190-B6F1-C07434F76F81}" srcOrd="0" destOrd="0" presId="urn:microsoft.com/office/officeart/2011/layout/InterconnectedBlockProcess"/>
    <dgm:cxn modelId="{380A9247-6259-4BE0-A118-C4CDF5E892EE}" srcId="{92B4A061-82DE-41EE-B185-FBD677BD63DA}" destId="{F8BD5012-45E2-4255-A2E1-E1B2E1E1ACE0}" srcOrd="0" destOrd="0" parTransId="{96107F1E-664F-4727-9A40-E3B45AE9995A}" sibTransId="{D6BE0B94-7279-4AC3-8670-98D21FFAB6C5}"/>
    <dgm:cxn modelId="{5ABAC268-3E86-4D8F-B2AE-94DC1C7C4FE4}" srcId="{EFE9182D-78CB-4AED-9D1A-AD7FD467B643}" destId="{92B4A061-82DE-41EE-B185-FBD677BD63DA}" srcOrd="2" destOrd="0" parTransId="{5DA74066-851D-426F-8326-71CB27F053F7}" sibTransId="{860B641E-A1B5-436D-9777-B5EB7BC13D8C}"/>
    <dgm:cxn modelId="{6149E051-65C6-4E79-A720-8BF8FEF5E676}" srcId="{EFE9182D-78CB-4AED-9D1A-AD7FD467B643}" destId="{9F16778E-3F57-4A86-92A0-B2013F95A937}" srcOrd="1" destOrd="0" parTransId="{0D913808-C1CC-472F-9AAF-8F43F171C483}" sibTransId="{5F209FDF-C74F-4992-8997-1516ADBE4BB7}"/>
    <dgm:cxn modelId="{BE243B56-9EDF-4CE3-A937-DB5AC5288DDB}" type="presOf" srcId="{4107F1E0-647D-4A4D-A868-9C4FB6D2C5BA}" destId="{E1659E2B-1DA7-44E8-BC97-29FCD3C24041}" srcOrd="1" destOrd="0" presId="urn:microsoft.com/office/officeart/2011/layout/InterconnectedBlockProcess"/>
    <dgm:cxn modelId="{FF36A77A-F3AF-42F7-8175-06D9A8F7AFEC}" type="presOf" srcId="{4107F1E0-647D-4A4D-A868-9C4FB6D2C5BA}" destId="{C1ACFB69-1D3A-4BF1-9F9A-C78BFE2C294A}" srcOrd="0" destOrd="0" presId="urn:microsoft.com/office/officeart/2011/layout/InterconnectedBlockProcess"/>
    <dgm:cxn modelId="{6CD5337D-78B0-4406-AC70-87FF1B8642F7}" type="presOf" srcId="{EFE9182D-78CB-4AED-9D1A-AD7FD467B643}" destId="{DD1FD2F6-1C8E-434C-A19D-27A1C2E5D9ED}" srcOrd="0" destOrd="0" presId="urn:microsoft.com/office/officeart/2011/layout/InterconnectedBlockProcess"/>
    <dgm:cxn modelId="{1CF62E7F-1BEB-4EE4-9F5B-A62EE4F0E440}" srcId="{137047D9-13C1-4A8F-B46B-2F2012038DBD}" destId="{F7DF248A-F379-485C-A4CC-0C7503753F70}" srcOrd="0" destOrd="0" parTransId="{D9D394FE-26E6-41BC-9037-03C0BC1D38BC}" sibTransId="{88F4D2D8-C771-442F-A8A3-6354062EC3DF}"/>
    <dgm:cxn modelId="{A60A878A-854B-4243-8CAD-BB5ED7856360}" type="presOf" srcId="{F8BD5012-45E2-4255-A2E1-E1B2E1E1ACE0}" destId="{C203812F-BD36-44D8-B8CA-DAB963093069}" srcOrd="0" destOrd="0" presId="urn:microsoft.com/office/officeart/2011/layout/InterconnectedBlockProcess"/>
    <dgm:cxn modelId="{BFC99694-0D4B-45F9-B057-22F252FDF538}" type="presOf" srcId="{B46AE6E5-DB71-4772-8081-F01702722803}" destId="{E1659E2B-1DA7-44E8-BC97-29FCD3C24041}" srcOrd="1" destOrd="1" presId="urn:microsoft.com/office/officeart/2011/layout/InterconnectedBlockProcess"/>
    <dgm:cxn modelId="{82776695-B9FF-450E-82DE-52A739E8A018}" type="presOf" srcId="{B46AE6E5-DB71-4772-8081-F01702722803}" destId="{C1ACFB69-1D3A-4BF1-9F9A-C78BFE2C294A}" srcOrd="0" destOrd="1" presId="urn:microsoft.com/office/officeart/2011/layout/InterconnectedBlockProcess"/>
    <dgm:cxn modelId="{D4398A99-EA2E-4DCE-8C92-DAE8E5F75F8A}" type="presOf" srcId="{F7DF248A-F379-485C-A4CC-0C7503753F70}" destId="{4D2E75A7-1D0B-460C-B7B3-85E9AD2CACF4}" srcOrd="1" destOrd="0" presId="urn:microsoft.com/office/officeart/2011/layout/InterconnectedBlockProcess"/>
    <dgm:cxn modelId="{AA8274A3-A761-4DA7-9062-66710764189D}" type="presOf" srcId="{F8BD5012-45E2-4255-A2E1-E1B2E1E1ACE0}" destId="{3F2F6164-BB0A-47B2-A5D7-CA8E0D787536}" srcOrd="1" destOrd="0" presId="urn:microsoft.com/office/officeart/2011/layout/InterconnectedBlockProcess"/>
    <dgm:cxn modelId="{66C556AE-60DA-4A87-9570-380F771C7FB4}" type="presOf" srcId="{35E0CDAC-77BC-4AD5-BA21-C13CBF984A58}" destId="{EB46C1AE-5D7C-4FC1-A531-BF237BF31D3A}" srcOrd="1" destOrd="0" presId="urn:microsoft.com/office/officeart/2011/layout/InterconnectedBlockProcess"/>
    <dgm:cxn modelId="{75481CB7-2A2A-499F-A868-0A38FA28C58A}" type="presOf" srcId="{92B4A061-82DE-41EE-B185-FBD677BD63DA}" destId="{C2D391E7-284F-48E2-AA90-2D3A76947F44}" srcOrd="0" destOrd="0" presId="urn:microsoft.com/office/officeart/2011/layout/InterconnectedBlockProcess"/>
    <dgm:cxn modelId="{621CA9C5-B7BE-480A-9321-DC892E61BC76}" srcId="{EFE9182D-78CB-4AED-9D1A-AD7FD467B643}" destId="{137047D9-13C1-4A8F-B46B-2F2012038DBD}" srcOrd="0" destOrd="0" parTransId="{A15C0EC0-B9D6-44F4-82E4-97A642F35B6B}" sibTransId="{F8DFF093-093D-4CD6-9723-4AC4FB72F9F6}"/>
    <dgm:cxn modelId="{85E476D2-EC89-4918-A9FB-6F85A87C8E71}" type="presOf" srcId="{9F16778E-3F57-4A86-92A0-B2013F95A937}" destId="{C8E0A2F9-576E-4426-A1A6-73F9B24BC33E}" srcOrd="0" destOrd="0" presId="urn:microsoft.com/office/officeart/2011/layout/InterconnectedBlockProcess"/>
    <dgm:cxn modelId="{AB8FF9D4-885B-469D-9006-B41B11E38B15}" srcId="{9F16778E-3F57-4A86-92A0-B2013F95A937}" destId="{35E0CDAC-77BC-4AD5-BA21-C13CBF984A58}" srcOrd="0" destOrd="0" parTransId="{FDFA9D33-43F3-4F92-A901-C2AB908ABA06}" sibTransId="{410D9D63-B899-4270-BFBF-A8001E62C244}"/>
    <dgm:cxn modelId="{309B92D9-03FF-4621-80E5-0DDF93446B00}" type="presOf" srcId="{35E0CDAC-77BC-4AD5-BA21-C13CBF984A58}" destId="{8FBC2F0C-B832-4D00-B65A-5E0BAA89F96E}" srcOrd="0" destOrd="0" presId="urn:microsoft.com/office/officeart/2011/layout/InterconnectedBlockProcess"/>
    <dgm:cxn modelId="{F31345E1-6AB8-4251-A2EC-C330ED96D8A3}" srcId="{9A052EE3-CD5C-4A7B-A208-132755F71383}" destId="{B46AE6E5-DB71-4772-8081-F01702722803}" srcOrd="1" destOrd="0" parTransId="{9912FE2B-323A-4E0F-A836-264FF2757BCD}" sibTransId="{4F9006DF-5A5C-4F25-99F5-6EB8B9968FFD}"/>
    <dgm:cxn modelId="{1653BABA-9CF5-49ED-956E-0E1896F86212}" type="presParOf" srcId="{DD1FD2F6-1C8E-434C-A19D-27A1C2E5D9ED}" destId="{D2B98DF0-1EAF-4D1C-BCFA-DE2C02F6473F}" srcOrd="0" destOrd="0" presId="urn:microsoft.com/office/officeart/2011/layout/InterconnectedBlockProcess"/>
    <dgm:cxn modelId="{2AD3308F-CC76-4854-BD9C-AA5BF24E142C}" type="presParOf" srcId="{D2B98DF0-1EAF-4D1C-BCFA-DE2C02F6473F}" destId="{C1ACFB69-1D3A-4BF1-9F9A-C78BFE2C294A}" srcOrd="0" destOrd="0" presId="urn:microsoft.com/office/officeart/2011/layout/InterconnectedBlockProcess"/>
    <dgm:cxn modelId="{4B08D075-5566-4FA0-A662-D4FBAD93ED65}" type="presParOf" srcId="{DD1FD2F6-1C8E-434C-A19D-27A1C2E5D9ED}" destId="{E1659E2B-1DA7-44E8-BC97-29FCD3C24041}" srcOrd="1" destOrd="0" presId="urn:microsoft.com/office/officeart/2011/layout/InterconnectedBlockProcess"/>
    <dgm:cxn modelId="{75D098CF-B468-459C-8B87-0A9504CA0234}" type="presParOf" srcId="{DD1FD2F6-1C8E-434C-A19D-27A1C2E5D9ED}" destId="{ABEDDDE3-17A3-4861-A6C7-C91B9B909880}" srcOrd="2" destOrd="0" presId="urn:microsoft.com/office/officeart/2011/layout/InterconnectedBlockProcess"/>
    <dgm:cxn modelId="{3288E0B4-01C8-47E5-8B91-779513834E12}" type="presParOf" srcId="{DD1FD2F6-1C8E-434C-A19D-27A1C2E5D9ED}" destId="{87750741-3ACF-4160-9DF1-1E51974EE559}" srcOrd="3" destOrd="0" presId="urn:microsoft.com/office/officeart/2011/layout/InterconnectedBlockProcess"/>
    <dgm:cxn modelId="{D80A2E9D-86B0-43FA-B023-EDF8CC31E49F}" type="presParOf" srcId="{87750741-3ACF-4160-9DF1-1E51974EE559}" destId="{C203812F-BD36-44D8-B8CA-DAB963093069}" srcOrd="0" destOrd="0" presId="urn:microsoft.com/office/officeart/2011/layout/InterconnectedBlockProcess"/>
    <dgm:cxn modelId="{AAF03970-5F8D-45FD-AD27-7FCB31AD492B}" type="presParOf" srcId="{DD1FD2F6-1C8E-434C-A19D-27A1C2E5D9ED}" destId="{3F2F6164-BB0A-47B2-A5D7-CA8E0D787536}" srcOrd="4" destOrd="0" presId="urn:microsoft.com/office/officeart/2011/layout/InterconnectedBlockProcess"/>
    <dgm:cxn modelId="{8CBEFB6B-FDA0-416D-8AB6-52CA8BF5C014}" type="presParOf" srcId="{DD1FD2F6-1C8E-434C-A19D-27A1C2E5D9ED}" destId="{C2D391E7-284F-48E2-AA90-2D3A76947F44}" srcOrd="5" destOrd="0" presId="urn:microsoft.com/office/officeart/2011/layout/InterconnectedBlockProcess"/>
    <dgm:cxn modelId="{D42DE9A5-D609-45C4-97C0-715804038EB3}" type="presParOf" srcId="{DD1FD2F6-1C8E-434C-A19D-27A1C2E5D9ED}" destId="{22E26D65-DD69-4DCF-A037-9934AE3E98B2}" srcOrd="6" destOrd="0" presId="urn:microsoft.com/office/officeart/2011/layout/InterconnectedBlockProcess"/>
    <dgm:cxn modelId="{B3011FF6-0772-48DF-BBC9-DCEC7CDD3E64}" type="presParOf" srcId="{22E26D65-DD69-4DCF-A037-9934AE3E98B2}" destId="{8FBC2F0C-B832-4D00-B65A-5E0BAA89F96E}" srcOrd="0" destOrd="0" presId="urn:microsoft.com/office/officeart/2011/layout/InterconnectedBlockProcess"/>
    <dgm:cxn modelId="{CF8243F1-6D8E-40FC-8534-E95D74FA4CFC}" type="presParOf" srcId="{DD1FD2F6-1C8E-434C-A19D-27A1C2E5D9ED}" destId="{EB46C1AE-5D7C-4FC1-A531-BF237BF31D3A}" srcOrd="7" destOrd="0" presId="urn:microsoft.com/office/officeart/2011/layout/InterconnectedBlockProcess"/>
    <dgm:cxn modelId="{B041AC8B-8D77-4355-8C27-20B76CD9F0B1}" type="presParOf" srcId="{DD1FD2F6-1C8E-434C-A19D-27A1C2E5D9ED}" destId="{C8E0A2F9-576E-4426-A1A6-73F9B24BC33E}" srcOrd="8" destOrd="0" presId="urn:microsoft.com/office/officeart/2011/layout/InterconnectedBlockProcess"/>
    <dgm:cxn modelId="{3B386E39-EBFC-4C69-B516-B064BC6B7A06}" type="presParOf" srcId="{DD1FD2F6-1C8E-434C-A19D-27A1C2E5D9ED}" destId="{4F9D3D80-B786-43E2-B223-EC682E4C3FAA}" srcOrd="9" destOrd="0" presId="urn:microsoft.com/office/officeart/2011/layout/InterconnectedBlockProcess"/>
    <dgm:cxn modelId="{A334D8F1-3C07-4683-92C8-B46B164260F1}" type="presParOf" srcId="{4F9D3D80-B786-43E2-B223-EC682E4C3FAA}" destId="{A8498BDD-B280-4050-8C1F-559550A10428}" srcOrd="0" destOrd="0" presId="urn:microsoft.com/office/officeart/2011/layout/InterconnectedBlockProcess"/>
    <dgm:cxn modelId="{DD7D0B1A-A64F-4178-8760-7C1566F0FB59}" type="presParOf" srcId="{DD1FD2F6-1C8E-434C-A19D-27A1C2E5D9ED}" destId="{4D2E75A7-1D0B-460C-B7B3-85E9AD2CACF4}" srcOrd="10" destOrd="0" presId="urn:microsoft.com/office/officeart/2011/layout/InterconnectedBlockProcess"/>
    <dgm:cxn modelId="{B3AB9A66-6B13-41C4-9505-78BDBA08ED8D}" type="presParOf" srcId="{DD1FD2F6-1C8E-434C-A19D-27A1C2E5D9ED}" destId="{EC928E7C-B090-4190-B6F1-C07434F76F81}"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8F7D86-08D8-4E42-8F61-CCD6B2408A18}"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IN"/>
        </a:p>
      </dgm:t>
    </dgm:pt>
    <dgm:pt modelId="{0090C017-5917-4AC7-B86C-C61AD153C39D}">
      <dgm:prSet phldrT="[Text]"/>
      <dgm:spPr/>
      <dgm:t>
        <a:bodyPr/>
        <a:lstStyle/>
        <a:p>
          <a:r>
            <a:rPr lang="en-IN" dirty="0"/>
            <a:t>Hybrid Model</a:t>
          </a:r>
        </a:p>
      </dgm:t>
    </dgm:pt>
    <dgm:pt modelId="{42340F0B-7CC7-4B78-8BF5-49EF65EB8AC8}" type="parTrans" cxnId="{3536BDA6-CB45-4F57-AE73-E85FED5CB35A}">
      <dgm:prSet/>
      <dgm:spPr/>
      <dgm:t>
        <a:bodyPr/>
        <a:lstStyle/>
        <a:p>
          <a:endParaRPr lang="en-IN"/>
        </a:p>
      </dgm:t>
    </dgm:pt>
    <dgm:pt modelId="{43E47B39-1413-49F4-8C68-89FAD9D707F9}" type="sibTrans" cxnId="{3536BDA6-CB45-4F57-AE73-E85FED5CB35A}">
      <dgm:prSet/>
      <dgm:spPr/>
      <dgm:t>
        <a:bodyPr/>
        <a:lstStyle/>
        <a:p>
          <a:endParaRPr lang="en-IN"/>
        </a:p>
      </dgm:t>
    </dgm:pt>
    <dgm:pt modelId="{8F1F06A4-AC81-4A50-A057-98FE00F1D3C3}">
      <dgm:prSet phldrT="[Text]"/>
      <dgm:spPr/>
      <dgm:t>
        <a:bodyPr/>
        <a:lstStyle/>
        <a:p>
          <a:r>
            <a:rPr lang="en-IN" dirty="0"/>
            <a:t>Traditional Machine Learning</a:t>
          </a:r>
        </a:p>
      </dgm:t>
    </dgm:pt>
    <dgm:pt modelId="{F642C638-1596-4408-AD25-781B8821B415}" type="parTrans" cxnId="{81C8505C-BEA2-4E5D-BC3E-189CD84BCC3D}">
      <dgm:prSet/>
      <dgm:spPr/>
      <dgm:t>
        <a:bodyPr/>
        <a:lstStyle/>
        <a:p>
          <a:endParaRPr lang="en-IN"/>
        </a:p>
      </dgm:t>
    </dgm:pt>
    <dgm:pt modelId="{6A73534D-F93C-4C69-9159-96D9C4FECE16}" type="sibTrans" cxnId="{81C8505C-BEA2-4E5D-BC3E-189CD84BCC3D}">
      <dgm:prSet/>
      <dgm:spPr/>
      <dgm:t>
        <a:bodyPr/>
        <a:lstStyle/>
        <a:p>
          <a:endParaRPr lang="en-IN"/>
        </a:p>
      </dgm:t>
    </dgm:pt>
    <dgm:pt modelId="{3545DCFE-DEFB-44A0-A1CC-2546BC1B4D90}">
      <dgm:prSet phldrT="[Text]"/>
      <dgm:spPr/>
      <dgm:t>
        <a:bodyPr/>
        <a:lstStyle/>
        <a:p>
          <a:r>
            <a:rPr lang="en-IN" dirty="0"/>
            <a:t>NLP-based</a:t>
          </a:r>
        </a:p>
      </dgm:t>
    </dgm:pt>
    <dgm:pt modelId="{D5080707-63F9-477E-AEB6-ECACA0750357}" type="parTrans" cxnId="{35531563-3041-440B-A8FE-614954BC0FC8}">
      <dgm:prSet/>
      <dgm:spPr/>
      <dgm:t>
        <a:bodyPr/>
        <a:lstStyle/>
        <a:p>
          <a:endParaRPr lang="en-IN"/>
        </a:p>
      </dgm:t>
    </dgm:pt>
    <dgm:pt modelId="{6E9F84FB-F6AE-49B4-91EB-0D1195131C92}" type="sibTrans" cxnId="{35531563-3041-440B-A8FE-614954BC0FC8}">
      <dgm:prSet/>
      <dgm:spPr/>
      <dgm:t>
        <a:bodyPr/>
        <a:lstStyle/>
        <a:p>
          <a:endParaRPr lang="en-IN"/>
        </a:p>
      </dgm:t>
    </dgm:pt>
    <dgm:pt modelId="{F611F7AE-6A8B-40C6-84B6-4A2DF5CA2E30}" type="pres">
      <dgm:prSet presAssocID="{0D8F7D86-08D8-4E42-8F61-CCD6B2408A18}" presName="hierChild1" presStyleCnt="0">
        <dgm:presLayoutVars>
          <dgm:orgChart val="1"/>
          <dgm:chPref val="1"/>
          <dgm:dir/>
          <dgm:animOne val="branch"/>
          <dgm:animLvl val="lvl"/>
          <dgm:resizeHandles/>
        </dgm:presLayoutVars>
      </dgm:prSet>
      <dgm:spPr/>
    </dgm:pt>
    <dgm:pt modelId="{3DF8364D-5A91-4728-BF55-23CE3DC2BDB0}" type="pres">
      <dgm:prSet presAssocID="{0090C017-5917-4AC7-B86C-C61AD153C39D}" presName="hierRoot1" presStyleCnt="0">
        <dgm:presLayoutVars>
          <dgm:hierBranch val="init"/>
        </dgm:presLayoutVars>
      </dgm:prSet>
      <dgm:spPr/>
    </dgm:pt>
    <dgm:pt modelId="{40955359-A6EC-44C5-94CF-338CAE147789}" type="pres">
      <dgm:prSet presAssocID="{0090C017-5917-4AC7-B86C-C61AD153C39D}" presName="rootComposite1" presStyleCnt="0"/>
      <dgm:spPr/>
    </dgm:pt>
    <dgm:pt modelId="{32E4B2F6-3BD0-4C3B-B831-D30FBAE05392}" type="pres">
      <dgm:prSet presAssocID="{0090C017-5917-4AC7-B86C-C61AD153C39D}" presName="rootText1" presStyleLbl="node0" presStyleIdx="0" presStyleCnt="1" custScaleY="58401">
        <dgm:presLayoutVars>
          <dgm:chPref val="3"/>
        </dgm:presLayoutVars>
      </dgm:prSet>
      <dgm:spPr/>
    </dgm:pt>
    <dgm:pt modelId="{95E23550-5D03-46AB-BC11-CFBA9DE50BF3}" type="pres">
      <dgm:prSet presAssocID="{0090C017-5917-4AC7-B86C-C61AD153C39D}" presName="rootConnector1" presStyleLbl="node1" presStyleIdx="0" presStyleCnt="0"/>
      <dgm:spPr/>
    </dgm:pt>
    <dgm:pt modelId="{AD90A9F9-51A0-4194-B8C8-5A7677A7C63B}" type="pres">
      <dgm:prSet presAssocID="{0090C017-5917-4AC7-B86C-C61AD153C39D}" presName="hierChild2" presStyleCnt="0"/>
      <dgm:spPr/>
    </dgm:pt>
    <dgm:pt modelId="{260B16B2-4D91-41A2-841B-7598ABBB9FE8}" type="pres">
      <dgm:prSet presAssocID="{F642C638-1596-4408-AD25-781B8821B415}" presName="Name37" presStyleLbl="parChTrans1D2" presStyleIdx="0" presStyleCnt="2"/>
      <dgm:spPr/>
    </dgm:pt>
    <dgm:pt modelId="{62974784-CC31-4C76-87D2-31276B6025CB}" type="pres">
      <dgm:prSet presAssocID="{8F1F06A4-AC81-4A50-A057-98FE00F1D3C3}" presName="hierRoot2" presStyleCnt="0">
        <dgm:presLayoutVars>
          <dgm:hierBranch val="init"/>
        </dgm:presLayoutVars>
      </dgm:prSet>
      <dgm:spPr/>
    </dgm:pt>
    <dgm:pt modelId="{B25A97AF-D8C0-4773-9355-E5B7F9FB317D}" type="pres">
      <dgm:prSet presAssocID="{8F1F06A4-AC81-4A50-A057-98FE00F1D3C3}" presName="rootComposite" presStyleCnt="0"/>
      <dgm:spPr/>
    </dgm:pt>
    <dgm:pt modelId="{9CAD9A18-B841-4273-9BD6-D1D2C03BDAD0}" type="pres">
      <dgm:prSet presAssocID="{8F1F06A4-AC81-4A50-A057-98FE00F1D3C3}" presName="rootText" presStyleLbl="node2" presStyleIdx="0" presStyleCnt="2" custScaleY="50309">
        <dgm:presLayoutVars>
          <dgm:chPref val="3"/>
        </dgm:presLayoutVars>
      </dgm:prSet>
      <dgm:spPr/>
    </dgm:pt>
    <dgm:pt modelId="{65C0EFDE-40BB-466D-84E7-A43684CCCA0C}" type="pres">
      <dgm:prSet presAssocID="{8F1F06A4-AC81-4A50-A057-98FE00F1D3C3}" presName="rootConnector" presStyleLbl="node2" presStyleIdx="0" presStyleCnt="2"/>
      <dgm:spPr/>
    </dgm:pt>
    <dgm:pt modelId="{EFFB49B3-4184-40AB-A340-EFDB44A0AA10}" type="pres">
      <dgm:prSet presAssocID="{8F1F06A4-AC81-4A50-A057-98FE00F1D3C3}" presName="hierChild4" presStyleCnt="0"/>
      <dgm:spPr/>
    </dgm:pt>
    <dgm:pt modelId="{8B2A7163-56AE-41C6-998B-BB6E422D550C}" type="pres">
      <dgm:prSet presAssocID="{8F1F06A4-AC81-4A50-A057-98FE00F1D3C3}" presName="hierChild5" presStyleCnt="0"/>
      <dgm:spPr/>
    </dgm:pt>
    <dgm:pt modelId="{333C4B89-88D1-4B64-81DA-5B7AD6A1DEA6}" type="pres">
      <dgm:prSet presAssocID="{D5080707-63F9-477E-AEB6-ECACA0750357}" presName="Name37" presStyleLbl="parChTrans1D2" presStyleIdx="1" presStyleCnt="2"/>
      <dgm:spPr/>
    </dgm:pt>
    <dgm:pt modelId="{61450C3D-1BF6-4F33-A288-10D23E636AB7}" type="pres">
      <dgm:prSet presAssocID="{3545DCFE-DEFB-44A0-A1CC-2546BC1B4D90}" presName="hierRoot2" presStyleCnt="0">
        <dgm:presLayoutVars>
          <dgm:hierBranch val="init"/>
        </dgm:presLayoutVars>
      </dgm:prSet>
      <dgm:spPr/>
    </dgm:pt>
    <dgm:pt modelId="{AE8FFFD9-AFC5-4CBC-B05E-0085257518B5}" type="pres">
      <dgm:prSet presAssocID="{3545DCFE-DEFB-44A0-A1CC-2546BC1B4D90}" presName="rootComposite" presStyleCnt="0"/>
      <dgm:spPr/>
    </dgm:pt>
    <dgm:pt modelId="{366BF515-87D8-4540-BC49-834D742E4BF0}" type="pres">
      <dgm:prSet presAssocID="{3545DCFE-DEFB-44A0-A1CC-2546BC1B4D90}" presName="rootText" presStyleLbl="node2" presStyleIdx="1" presStyleCnt="2" custAng="10800000" custFlipVert="1" custScaleY="36798">
        <dgm:presLayoutVars>
          <dgm:chPref val="3"/>
        </dgm:presLayoutVars>
      </dgm:prSet>
      <dgm:spPr/>
    </dgm:pt>
    <dgm:pt modelId="{4945E4F2-435A-418A-BFA1-69EF6CFC89FB}" type="pres">
      <dgm:prSet presAssocID="{3545DCFE-DEFB-44A0-A1CC-2546BC1B4D90}" presName="rootConnector" presStyleLbl="node2" presStyleIdx="1" presStyleCnt="2"/>
      <dgm:spPr/>
    </dgm:pt>
    <dgm:pt modelId="{A5C72744-38D8-4A23-845F-C50F027E4FB7}" type="pres">
      <dgm:prSet presAssocID="{3545DCFE-DEFB-44A0-A1CC-2546BC1B4D90}" presName="hierChild4" presStyleCnt="0"/>
      <dgm:spPr/>
    </dgm:pt>
    <dgm:pt modelId="{A1516642-730E-4377-8180-93343DB2B815}" type="pres">
      <dgm:prSet presAssocID="{3545DCFE-DEFB-44A0-A1CC-2546BC1B4D90}" presName="hierChild5" presStyleCnt="0"/>
      <dgm:spPr/>
    </dgm:pt>
    <dgm:pt modelId="{0EC658CE-5510-47DE-BCF5-3DC5F446BC5B}" type="pres">
      <dgm:prSet presAssocID="{0090C017-5917-4AC7-B86C-C61AD153C39D}" presName="hierChild3" presStyleCnt="0"/>
      <dgm:spPr/>
    </dgm:pt>
  </dgm:ptLst>
  <dgm:cxnLst>
    <dgm:cxn modelId="{4319F714-2D4B-4779-B19A-A82C8EF91F40}" type="presOf" srcId="{3545DCFE-DEFB-44A0-A1CC-2546BC1B4D90}" destId="{366BF515-87D8-4540-BC49-834D742E4BF0}" srcOrd="0" destOrd="0" presId="urn:microsoft.com/office/officeart/2005/8/layout/orgChart1"/>
    <dgm:cxn modelId="{875EC832-88EB-43E5-8690-46BA0A8425B6}" type="presOf" srcId="{8F1F06A4-AC81-4A50-A057-98FE00F1D3C3}" destId="{65C0EFDE-40BB-466D-84E7-A43684CCCA0C}" srcOrd="1" destOrd="0" presId="urn:microsoft.com/office/officeart/2005/8/layout/orgChart1"/>
    <dgm:cxn modelId="{81C8505C-BEA2-4E5D-BC3E-189CD84BCC3D}" srcId="{0090C017-5917-4AC7-B86C-C61AD153C39D}" destId="{8F1F06A4-AC81-4A50-A057-98FE00F1D3C3}" srcOrd="0" destOrd="0" parTransId="{F642C638-1596-4408-AD25-781B8821B415}" sibTransId="{6A73534D-F93C-4C69-9159-96D9C4FECE16}"/>
    <dgm:cxn modelId="{4D82AF5C-5E90-4A07-A663-5FAF8833B834}" type="presOf" srcId="{0D8F7D86-08D8-4E42-8F61-CCD6B2408A18}" destId="{F611F7AE-6A8B-40C6-84B6-4A2DF5CA2E30}" srcOrd="0" destOrd="0" presId="urn:microsoft.com/office/officeart/2005/8/layout/orgChart1"/>
    <dgm:cxn modelId="{35531563-3041-440B-A8FE-614954BC0FC8}" srcId="{0090C017-5917-4AC7-B86C-C61AD153C39D}" destId="{3545DCFE-DEFB-44A0-A1CC-2546BC1B4D90}" srcOrd="1" destOrd="0" parTransId="{D5080707-63F9-477E-AEB6-ECACA0750357}" sibTransId="{6E9F84FB-F6AE-49B4-91EB-0D1195131C92}"/>
    <dgm:cxn modelId="{F676E47E-244B-4164-8CB9-AA88941C2B50}" type="presOf" srcId="{3545DCFE-DEFB-44A0-A1CC-2546BC1B4D90}" destId="{4945E4F2-435A-418A-BFA1-69EF6CFC89FB}" srcOrd="1" destOrd="0" presId="urn:microsoft.com/office/officeart/2005/8/layout/orgChart1"/>
    <dgm:cxn modelId="{D54DE988-C6C1-4A3C-9A32-449C340831F5}" type="presOf" srcId="{8F1F06A4-AC81-4A50-A057-98FE00F1D3C3}" destId="{9CAD9A18-B841-4273-9BD6-D1D2C03BDAD0}" srcOrd="0" destOrd="0" presId="urn:microsoft.com/office/officeart/2005/8/layout/orgChart1"/>
    <dgm:cxn modelId="{3536BDA6-CB45-4F57-AE73-E85FED5CB35A}" srcId="{0D8F7D86-08D8-4E42-8F61-CCD6B2408A18}" destId="{0090C017-5917-4AC7-B86C-C61AD153C39D}" srcOrd="0" destOrd="0" parTransId="{42340F0B-7CC7-4B78-8BF5-49EF65EB8AC8}" sibTransId="{43E47B39-1413-49F4-8C68-89FAD9D707F9}"/>
    <dgm:cxn modelId="{AE2115C1-7173-4F10-B270-E9EAA7B2AE0A}" type="presOf" srcId="{F642C638-1596-4408-AD25-781B8821B415}" destId="{260B16B2-4D91-41A2-841B-7598ABBB9FE8}" srcOrd="0" destOrd="0" presId="urn:microsoft.com/office/officeart/2005/8/layout/orgChart1"/>
    <dgm:cxn modelId="{EACF82C2-F062-4274-9100-56FCD0F2065F}" type="presOf" srcId="{0090C017-5917-4AC7-B86C-C61AD153C39D}" destId="{32E4B2F6-3BD0-4C3B-B831-D30FBAE05392}" srcOrd="0" destOrd="0" presId="urn:microsoft.com/office/officeart/2005/8/layout/orgChart1"/>
    <dgm:cxn modelId="{77BEFCE3-1258-4D91-B747-BAC77D5A696A}" type="presOf" srcId="{D5080707-63F9-477E-AEB6-ECACA0750357}" destId="{333C4B89-88D1-4B64-81DA-5B7AD6A1DEA6}" srcOrd="0" destOrd="0" presId="urn:microsoft.com/office/officeart/2005/8/layout/orgChart1"/>
    <dgm:cxn modelId="{3F1C40EB-5D4C-4F8E-A97B-DBA03CE5E960}" type="presOf" srcId="{0090C017-5917-4AC7-B86C-C61AD153C39D}" destId="{95E23550-5D03-46AB-BC11-CFBA9DE50BF3}" srcOrd="1" destOrd="0" presId="urn:microsoft.com/office/officeart/2005/8/layout/orgChart1"/>
    <dgm:cxn modelId="{D77671DB-5E13-4940-94CD-313C48A6C84C}" type="presParOf" srcId="{F611F7AE-6A8B-40C6-84B6-4A2DF5CA2E30}" destId="{3DF8364D-5A91-4728-BF55-23CE3DC2BDB0}" srcOrd="0" destOrd="0" presId="urn:microsoft.com/office/officeart/2005/8/layout/orgChart1"/>
    <dgm:cxn modelId="{58E11A11-CB70-44D1-A0FA-56B450969894}" type="presParOf" srcId="{3DF8364D-5A91-4728-BF55-23CE3DC2BDB0}" destId="{40955359-A6EC-44C5-94CF-338CAE147789}" srcOrd="0" destOrd="0" presId="urn:microsoft.com/office/officeart/2005/8/layout/orgChart1"/>
    <dgm:cxn modelId="{BD5B3EFD-E237-4972-ADC8-20C8B644903B}" type="presParOf" srcId="{40955359-A6EC-44C5-94CF-338CAE147789}" destId="{32E4B2F6-3BD0-4C3B-B831-D30FBAE05392}" srcOrd="0" destOrd="0" presId="urn:microsoft.com/office/officeart/2005/8/layout/orgChart1"/>
    <dgm:cxn modelId="{10B40E26-ABFC-45B3-8333-052A11D265F2}" type="presParOf" srcId="{40955359-A6EC-44C5-94CF-338CAE147789}" destId="{95E23550-5D03-46AB-BC11-CFBA9DE50BF3}" srcOrd="1" destOrd="0" presId="urn:microsoft.com/office/officeart/2005/8/layout/orgChart1"/>
    <dgm:cxn modelId="{8D5BA68F-476A-4E82-ABE1-3CBF2C9371C1}" type="presParOf" srcId="{3DF8364D-5A91-4728-BF55-23CE3DC2BDB0}" destId="{AD90A9F9-51A0-4194-B8C8-5A7677A7C63B}" srcOrd="1" destOrd="0" presId="urn:microsoft.com/office/officeart/2005/8/layout/orgChart1"/>
    <dgm:cxn modelId="{7078C552-CDE4-48E2-ADB9-3755D16A7478}" type="presParOf" srcId="{AD90A9F9-51A0-4194-B8C8-5A7677A7C63B}" destId="{260B16B2-4D91-41A2-841B-7598ABBB9FE8}" srcOrd="0" destOrd="0" presId="urn:microsoft.com/office/officeart/2005/8/layout/orgChart1"/>
    <dgm:cxn modelId="{A2210A7A-6EF8-4A07-8FC6-993176C2EF16}" type="presParOf" srcId="{AD90A9F9-51A0-4194-B8C8-5A7677A7C63B}" destId="{62974784-CC31-4C76-87D2-31276B6025CB}" srcOrd="1" destOrd="0" presId="urn:microsoft.com/office/officeart/2005/8/layout/orgChart1"/>
    <dgm:cxn modelId="{62F28131-5026-4DED-B184-7A014FB59800}" type="presParOf" srcId="{62974784-CC31-4C76-87D2-31276B6025CB}" destId="{B25A97AF-D8C0-4773-9355-E5B7F9FB317D}" srcOrd="0" destOrd="0" presId="urn:microsoft.com/office/officeart/2005/8/layout/orgChart1"/>
    <dgm:cxn modelId="{8B7E1C04-42A3-48AA-8B25-CD451DEC5C03}" type="presParOf" srcId="{B25A97AF-D8C0-4773-9355-E5B7F9FB317D}" destId="{9CAD9A18-B841-4273-9BD6-D1D2C03BDAD0}" srcOrd="0" destOrd="0" presId="urn:microsoft.com/office/officeart/2005/8/layout/orgChart1"/>
    <dgm:cxn modelId="{6F66034C-E6B8-4EF1-BB53-93CFC14E0942}" type="presParOf" srcId="{B25A97AF-D8C0-4773-9355-E5B7F9FB317D}" destId="{65C0EFDE-40BB-466D-84E7-A43684CCCA0C}" srcOrd="1" destOrd="0" presId="urn:microsoft.com/office/officeart/2005/8/layout/orgChart1"/>
    <dgm:cxn modelId="{CC4019AC-1F1A-4AA3-8940-7681CE25DF7C}" type="presParOf" srcId="{62974784-CC31-4C76-87D2-31276B6025CB}" destId="{EFFB49B3-4184-40AB-A340-EFDB44A0AA10}" srcOrd="1" destOrd="0" presId="urn:microsoft.com/office/officeart/2005/8/layout/orgChart1"/>
    <dgm:cxn modelId="{3C50BBBF-4706-4F5E-ABD4-CE6D4A0D142D}" type="presParOf" srcId="{62974784-CC31-4C76-87D2-31276B6025CB}" destId="{8B2A7163-56AE-41C6-998B-BB6E422D550C}" srcOrd="2" destOrd="0" presId="urn:microsoft.com/office/officeart/2005/8/layout/orgChart1"/>
    <dgm:cxn modelId="{B27C2DB1-C384-4903-A555-68652766C546}" type="presParOf" srcId="{AD90A9F9-51A0-4194-B8C8-5A7677A7C63B}" destId="{333C4B89-88D1-4B64-81DA-5B7AD6A1DEA6}" srcOrd="2" destOrd="0" presId="urn:microsoft.com/office/officeart/2005/8/layout/orgChart1"/>
    <dgm:cxn modelId="{669F037A-09F9-438F-8C4C-4A09BAD4318C}" type="presParOf" srcId="{AD90A9F9-51A0-4194-B8C8-5A7677A7C63B}" destId="{61450C3D-1BF6-4F33-A288-10D23E636AB7}" srcOrd="3" destOrd="0" presId="urn:microsoft.com/office/officeart/2005/8/layout/orgChart1"/>
    <dgm:cxn modelId="{39BF71F1-0B33-4942-8274-459ED121171E}" type="presParOf" srcId="{61450C3D-1BF6-4F33-A288-10D23E636AB7}" destId="{AE8FFFD9-AFC5-4CBC-B05E-0085257518B5}" srcOrd="0" destOrd="0" presId="urn:microsoft.com/office/officeart/2005/8/layout/orgChart1"/>
    <dgm:cxn modelId="{1E56EA8E-1DB3-4866-B361-36DAB5E0AD6A}" type="presParOf" srcId="{AE8FFFD9-AFC5-4CBC-B05E-0085257518B5}" destId="{366BF515-87D8-4540-BC49-834D742E4BF0}" srcOrd="0" destOrd="0" presId="urn:microsoft.com/office/officeart/2005/8/layout/orgChart1"/>
    <dgm:cxn modelId="{A62593D4-D977-44B7-9BC9-C7D9736CA18D}" type="presParOf" srcId="{AE8FFFD9-AFC5-4CBC-B05E-0085257518B5}" destId="{4945E4F2-435A-418A-BFA1-69EF6CFC89FB}" srcOrd="1" destOrd="0" presId="urn:microsoft.com/office/officeart/2005/8/layout/orgChart1"/>
    <dgm:cxn modelId="{15D6BD25-CCCB-4CD4-8206-3CE4A3585008}" type="presParOf" srcId="{61450C3D-1BF6-4F33-A288-10D23E636AB7}" destId="{A5C72744-38D8-4A23-845F-C50F027E4FB7}" srcOrd="1" destOrd="0" presId="urn:microsoft.com/office/officeart/2005/8/layout/orgChart1"/>
    <dgm:cxn modelId="{0E439E7D-29FE-4F84-A0C9-B72BE6D9D285}" type="presParOf" srcId="{61450C3D-1BF6-4F33-A288-10D23E636AB7}" destId="{A1516642-730E-4377-8180-93343DB2B815}" srcOrd="2" destOrd="0" presId="urn:microsoft.com/office/officeart/2005/8/layout/orgChart1"/>
    <dgm:cxn modelId="{B7CF1884-38C4-42CD-B9AB-95CA000D94CE}" type="presParOf" srcId="{3DF8364D-5A91-4728-BF55-23CE3DC2BDB0}" destId="{0EC658CE-5510-47DE-BCF5-3DC5F446BC5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14F5D2-1688-4A6B-AFF6-D301D9FE37D7}" type="doc">
      <dgm:prSet loTypeId="urn:microsoft.com/office/officeart/2008/layout/PictureAccentList" loCatId="list" qsTypeId="urn:microsoft.com/office/officeart/2005/8/quickstyle/simple5" qsCatId="simple" csTypeId="urn:microsoft.com/office/officeart/2005/8/colors/accent1_2" csCatId="accent1" phldr="1"/>
      <dgm:spPr/>
      <dgm:t>
        <a:bodyPr/>
        <a:lstStyle/>
        <a:p>
          <a:endParaRPr lang="en-IN"/>
        </a:p>
      </dgm:t>
    </dgm:pt>
    <dgm:pt modelId="{574E8271-6C8F-4133-8718-B637ED09936B}">
      <dgm:prSet phldrT="[Text]"/>
      <dgm:spPr/>
      <dgm:t>
        <a:bodyPr/>
        <a:lstStyle/>
        <a:p>
          <a:r>
            <a:rPr lang="en-IN" dirty="0"/>
            <a:t>ML based</a:t>
          </a:r>
        </a:p>
      </dgm:t>
    </dgm:pt>
    <dgm:pt modelId="{6361E419-5FA3-4066-922C-854B4334A1F8}" type="parTrans" cxnId="{61604EE4-1C17-4B19-B22B-CA67A77E5F6F}">
      <dgm:prSet/>
      <dgm:spPr/>
      <dgm:t>
        <a:bodyPr/>
        <a:lstStyle/>
        <a:p>
          <a:endParaRPr lang="en-IN"/>
        </a:p>
      </dgm:t>
    </dgm:pt>
    <dgm:pt modelId="{E7F7A6D7-5A61-4D81-833A-15389DCDCE5A}" type="sibTrans" cxnId="{61604EE4-1C17-4B19-B22B-CA67A77E5F6F}">
      <dgm:prSet/>
      <dgm:spPr/>
      <dgm:t>
        <a:bodyPr/>
        <a:lstStyle/>
        <a:p>
          <a:endParaRPr lang="en-IN"/>
        </a:p>
      </dgm:t>
    </dgm:pt>
    <dgm:pt modelId="{C9AB1813-ADFD-45E6-9F91-7A091B95414B}">
      <dgm:prSet phldrT="[Text]"/>
      <dgm:spPr/>
      <dgm:t>
        <a:bodyPr/>
        <a:lstStyle/>
        <a:p>
          <a:r>
            <a:rPr lang="en-IN" dirty="0"/>
            <a:t>Support Vector Machine</a:t>
          </a:r>
        </a:p>
      </dgm:t>
    </dgm:pt>
    <dgm:pt modelId="{F8F6C7E8-C908-4E67-8511-A16C398C998F}" type="parTrans" cxnId="{00CC22A0-896E-4F6E-A8BD-DF6C39078E01}">
      <dgm:prSet/>
      <dgm:spPr/>
      <dgm:t>
        <a:bodyPr/>
        <a:lstStyle/>
        <a:p>
          <a:endParaRPr lang="en-IN"/>
        </a:p>
      </dgm:t>
    </dgm:pt>
    <dgm:pt modelId="{1AA5F7CC-B794-48E3-AD52-EF966DC6E0E8}" type="sibTrans" cxnId="{00CC22A0-896E-4F6E-A8BD-DF6C39078E01}">
      <dgm:prSet/>
      <dgm:spPr/>
      <dgm:t>
        <a:bodyPr/>
        <a:lstStyle/>
        <a:p>
          <a:endParaRPr lang="en-IN"/>
        </a:p>
      </dgm:t>
    </dgm:pt>
    <dgm:pt modelId="{BB6AEBA8-2B78-42D1-8C8A-652D90E0F826}">
      <dgm:prSet phldrT="[Text]"/>
      <dgm:spPr/>
      <dgm:t>
        <a:bodyPr/>
        <a:lstStyle/>
        <a:p>
          <a:r>
            <a:rPr lang="en-IN" dirty="0"/>
            <a:t>Logistic Regression</a:t>
          </a:r>
        </a:p>
      </dgm:t>
    </dgm:pt>
    <dgm:pt modelId="{06E91E49-A5A3-4B13-AC93-87D4E0F77787}" type="parTrans" cxnId="{3B1B4A15-941C-4311-803F-2EE4224726DD}">
      <dgm:prSet/>
      <dgm:spPr/>
      <dgm:t>
        <a:bodyPr/>
        <a:lstStyle/>
        <a:p>
          <a:endParaRPr lang="en-IN"/>
        </a:p>
      </dgm:t>
    </dgm:pt>
    <dgm:pt modelId="{EE6F7940-D985-405B-8179-2E809A833225}" type="sibTrans" cxnId="{3B1B4A15-941C-4311-803F-2EE4224726DD}">
      <dgm:prSet/>
      <dgm:spPr/>
      <dgm:t>
        <a:bodyPr/>
        <a:lstStyle/>
        <a:p>
          <a:endParaRPr lang="en-IN"/>
        </a:p>
      </dgm:t>
    </dgm:pt>
    <dgm:pt modelId="{79E2E4EB-8808-4138-A9E6-21E941FA4F8B}">
      <dgm:prSet phldrT="[Text]"/>
      <dgm:spPr/>
      <dgm:t>
        <a:bodyPr/>
        <a:lstStyle/>
        <a:p>
          <a:r>
            <a:rPr lang="en-IN" dirty="0"/>
            <a:t>Random Forest</a:t>
          </a:r>
        </a:p>
      </dgm:t>
    </dgm:pt>
    <dgm:pt modelId="{FEA3F54D-774D-42BD-A920-D8AA1F5C1BEF}" type="parTrans" cxnId="{EB3EE9F2-11CD-4B41-B6C3-8093A25FDF10}">
      <dgm:prSet/>
      <dgm:spPr/>
      <dgm:t>
        <a:bodyPr/>
        <a:lstStyle/>
        <a:p>
          <a:endParaRPr lang="en-IN"/>
        </a:p>
      </dgm:t>
    </dgm:pt>
    <dgm:pt modelId="{23264D89-1A21-4FE7-89A0-BCA4A5163101}" type="sibTrans" cxnId="{EB3EE9F2-11CD-4B41-B6C3-8093A25FDF10}">
      <dgm:prSet/>
      <dgm:spPr/>
      <dgm:t>
        <a:bodyPr/>
        <a:lstStyle/>
        <a:p>
          <a:endParaRPr lang="en-IN"/>
        </a:p>
      </dgm:t>
    </dgm:pt>
    <dgm:pt modelId="{06DD1935-27BE-446E-BB63-88D53F402BF0}" type="pres">
      <dgm:prSet presAssocID="{2314F5D2-1688-4A6B-AFF6-D301D9FE37D7}" presName="layout" presStyleCnt="0">
        <dgm:presLayoutVars>
          <dgm:chMax/>
          <dgm:chPref/>
          <dgm:dir/>
          <dgm:animOne val="branch"/>
          <dgm:animLvl val="lvl"/>
          <dgm:resizeHandles/>
        </dgm:presLayoutVars>
      </dgm:prSet>
      <dgm:spPr/>
    </dgm:pt>
    <dgm:pt modelId="{80B82ACF-1953-4FA2-A62C-8D615B7C475B}" type="pres">
      <dgm:prSet presAssocID="{574E8271-6C8F-4133-8718-B637ED09936B}" presName="root" presStyleCnt="0">
        <dgm:presLayoutVars>
          <dgm:chMax/>
          <dgm:chPref val="4"/>
        </dgm:presLayoutVars>
      </dgm:prSet>
      <dgm:spPr/>
    </dgm:pt>
    <dgm:pt modelId="{095E0185-DA43-424E-A02F-7D0699219A33}" type="pres">
      <dgm:prSet presAssocID="{574E8271-6C8F-4133-8718-B637ED09936B}" presName="rootComposite" presStyleCnt="0">
        <dgm:presLayoutVars/>
      </dgm:prSet>
      <dgm:spPr/>
    </dgm:pt>
    <dgm:pt modelId="{AA12BEA2-3989-42D2-89F9-2B1D0CA70713}" type="pres">
      <dgm:prSet presAssocID="{574E8271-6C8F-4133-8718-B637ED09936B}" presName="rootText" presStyleLbl="node0" presStyleIdx="0" presStyleCnt="1">
        <dgm:presLayoutVars>
          <dgm:chMax/>
          <dgm:chPref val="4"/>
        </dgm:presLayoutVars>
      </dgm:prSet>
      <dgm:spPr/>
    </dgm:pt>
    <dgm:pt modelId="{2DF6AE29-8122-4B0D-AE87-FBC2D63B9A95}" type="pres">
      <dgm:prSet presAssocID="{574E8271-6C8F-4133-8718-B637ED09936B}" presName="childShape" presStyleCnt="0">
        <dgm:presLayoutVars>
          <dgm:chMax val="0"/>
          <dgm:chPref val="0"/>
        </dgm:presLayoutVars>
      </dgm:prSet>
      <dgm:spPr/>
    </dgm:pt>
    <dgm:pt modelId="{7C984E7F-39E9-4660-8A92-0DA642FED563}" type="pres">
      <dgm:prSet presAssocID="{C9AB1813-ADFD-45E6-9F91-7A091B95414B}" presName="childComposite" presStyleCnt="0">
        <dgm:presLayoutVars>
          <dgm:chMax val="0"/>
          <dgm:chPref val="0"/>
        </dgm:presLayoutVars>
      </dgm:prSet>
      <dgm:spPr/>
    </dgm:pt>
    <dgm:pt modelId="{FC1457D2-FCFB-4BF8-8351-075C2E83713C}" type="pres">
      <dgm:prSet presAssocID="{C9AB1813-ADFD-45E6-9F91-7A091B95414B}" presName="Image" presStyleLbl="node1" presStyleIdx="0" presStyleCnt="3"/>
      <dgm:spPr/>
    </dgm:pt>
    <dgm:pt modelId="{8ADFC6CA-165E-476B-828F-E25FEC9DE498}" type="pres">
      <dgm:prSet presAssocID="{C9AB1813-ADFD-45E6-9F91-7A091B95414B}" presName="childText" presStyleLbl="lnNode1" presStyleIdx="0" presStyleCnt="3">
        <dgm:presLayoutVars>
          <dgm:chMax val="0"/>
          <dgm:chPref val="0"/>
          <dgm:bulletEnabled val="1"/>
        </dgm:presLayoutVars>
      </dgm:prSet>
      <dgm:spPr/>
    </dgm:pt>
    <dgm:pt modelId="{2E8758A5-D597-4493-84DA-E118F538606C}" type="pres">
      <dgm:prSet presAssocID="{BB6AEBA8-2B78-42D1-8C8A-652D90E0F826}" presName="childComposite" presStyleCnt="0">
        <dgm:presLayoutVars>
          <dgm:chMax val="0"/>
          <dgm:chPref val="0"/>
        </dgm:presLayoutVars>
      </dgm:prSet>
      <dgm:spPr/>
    </dgm:pt>
    <dgm:pt modelId="{C8AE4A4D-2378-4094-ACEA-00AD3EE25458}" type="pres">
      <dgm:prSet presAssocID="{BB6AEBA8-2B78-42D1-8C8A-652D90E0F826}" presName="Image" presStyleLbl="node1" presStyleIdx="1" presStyleCnt="3"/>
      <dgm:spPr/>
    </dgm:pt>
    <dgm:pt modelId="{CDD96A75-7DD9-441F-94D9-CB3188FBF4CE}" type="pres">
      <dgm:prSet presAssocID="{BB6AEBA8-2B78-42D1-8C8A-652D90E0F826}" presName="childText" presStyleLbl="lnNode1" presStyleIdx="1" presStyleCnt="3">
        <dgm:presLayoutVars>
          <dgm:chMax val="0"/>
          <dgm:chPref val="0"/>
          <dgm:bulletEnabled val="1"/>
        </dgm:presLayoutVars>
      </dgm:prSet>
      <dgm:spPr/>
    </dgm:pt>
    <dgm:pt modelId="{C347CA2C-35E2-4B6F-B6BA-81F03DB42CAA}" type="pres">
      <dgm:prSet presAssocID="{79E2E4EB-8808-4138-A9E6-21E941FA4F8B}" presName="childComposite" presStyleCnt="0">
        <dgm:presLayoutVars>
          <dgm:chMax val="0"/>
          <dgm:chPref val="0"/>
        </dgm:presLayoutVars>
      </dgm:prSet>
      <dgm:spPr/>
    </dgm:pt>
    <dgm:pt modelId="{32F164A3-BECB-42EF-940B-554474649695}" type="pres">
      <dgm:prSet presAssocID="{79E2E4EB-8808-4138-A9E6-21E941FA4F8B}" presName="Image" presStyleLbl="node1" presStyleIdx="2" presStyleCnt="3"/>
      <dgm:spPr/>
    </dgm:pt>
    <dgm:pt modelId="{10E17D58-2D92-410A-9522-32E1C4DFFB49}" type="pres">
      <dgm:prSet presAssocID="{79E2E4EB-8808-4138-A9E6-21E941FA4F8B}" presName="childText" presStyleLbl="lnNode1" presStyleIdx="2" presStyleCnt="3">
        <dgm:presLayoutVars>
          <dgm:chMax val="0"/>
          <dgm:chPref val="0"/>
          <dgm:bulletEnabled val="1"/>
        </dgm:presLayoutVars>
      </dgm:prSet>
      <dgm:spPr/>
    </dgm:pt>
  </dgm:ptLst>
  <dgm:cxnLst>
    <dgm:cxn modelId="{34C4A109-F334-4F48-B9C9-38D0D53C5AEE}" type="presOf" srcId="{2314F5D2-1688-4A6B-AFF6-D301D9FE37D7}" destId="{06DD1935-27BE-446E-BB63-88D53F402BF0}" srcOrd="0" destOrd="0" presId="urn:microsoft.com/office/officeart/2008/layout/PictureAccentList"/>
    <dgm:cxn modelId="{3B1B4A15-941C-4311-803F-2EE4224726DD}" srcId="{574E8271-6C8F-4133-8718-B637ED09936B}" destId="{BB6AEBA8-2B78-42D1-8C8A-652D90E0F826}" srcOrd="1" destOrd="0" parTransId="{06E91E49-A5A3-4B13-AC93-87D4E0F77787}" sibTransId="{EE6F7940-D985-405B-8179-2E809A833225}"/>
    <dgm:cxn modelId="{F6AD7D32-A004-404A-ACBA-607379FD5FC7}" type="presOf" srcId="{BB6AEBA8-2B78-42D1-8C8A-652D90E0F826}" destId="{CDD96A75-7DD9-441F-94D9-CB3188FBF4CE}" srcOrd="0" destOrd="0" presId="urn:microsoft.com/office/officeart/2008/layout/PictureAccentList"/>
    <dgm:cxn modelId="{882D3971-502B-4B2A-9EEF-0AB46A9B6646}" type="presOf" srcId="{79E2E4EB-8808-4138-A9E6-21E941FA4F8B}" destId="{10E17D58-2D92-410A-9522-32E1C4DFFB49}" srcOrd="0" destOrd="0" presId="urn:microsoft.com/office/officeart/2008/layout/PictureAccentList"/>
    <dgm:cxn modelId="{78DCC485-5BC9-4B7E-97D2-FD601622E356}" type="presOf" srcId="{C9AB1813-ADFD-45E6-9F91-7A091B95414B}" destId="{8ADFC6CA-165E-476B-828F-E25FEC9DE498}" srcOrd="0" destOrd="0" presId="urn:microsoft.com/office/officeart/2008/layout/PictureAccentList"/>
    <dgm:cxn modelId="{00CC22A0-896E-4F6E-A8BD-DF6C39078E01}" srcId="{574E8271-6C8F-4133-8718-B637ED09936B}" destId="{C9AB1813-ADFD-45E6-9F91-7A091B95414B}" srcOrd="0" destOrd="0" parTransId="{F8F6C7E8-C908-4E67-8511-A16C398C998F}" sibTransId="{1AA5F7CC-B794-48E3-AD52-EF966DC6E0E8}"/>
    <dgm:cxn modelId="{576AC6A3-C787-4C66-A4B8-381134D8AC41}" type="presOf" srcId="{574E8271-6C8F-4133-8718-B637ED09936B}" destId="{AA12BEA2-3989-42D2-89F9-2B1D0CA70713}" srcOrd="0" destOrd="0" presId="urn:microsoft.com/office/officeart/2008/layout/PictureAccentList"/>
    <dgm:cxn modelId="{61604EE4-1C17-4B19-B22B-CA67A77E5F6F}" srcId="{2314F5D2-1688-4A6B-AFF6-D301D9FE37D7}" destId="{574E8271-6C8F-4133-8718-B637ED09936B}" srcOrd="0" destOrd="0" parTransId="{6361E419-5FA3-4066-922C-854B4334A1F8}" sibTransId="{E7F7A6D7-5A61-4D81-833A-15389DCDCE5A}"/>
    <dgm:cxn modelId="{EB3EE9F2-11CD-4B41-B6C3-8093A25FDF10}" srcId="{574E8271-6C8F-4133-8718-B637ED09936B}" destId="{79E2E4EB-8808-4138-A9E6-21E941FA4F8B}" srcOrd="2" destOrd="0" parTransId="{FEA3F54D-774D-42BD-A920-D8AA1F5C1BEF}" sibTransId="{23264D89-1A21-4FE7-89A0-BCA4A5163101}"/>
    <dgm:cxn modelId="{24FDAEB0-B578-4AEE-ABA4-2F9E1ADBFA5C}" type="presParOf" srcId="{06DD1935-27BE-446E-BB63-88D53F402BF0}" destId="{80B82ACF-1953-4FA2-A62C-8D615B7C475B}" srcOrd="0" destOrd="0" presId="urn:microsoft.com/office/officeart/2008/layout/PictureAccentList"/>
    <dgm:cxn modelId="{4050072E-344C-4781-A330-A0FF5FAB33D4}" type="presParOf" srcId="{80B82ACF-1953-4FA2-A62C-8D615B7C475B}" destId="{095E0185-DA43-424E-A02F-7D0699219A33}" srcOrd="0" destOrd="0" presId="urn:microsoft.com/office/officeart/2008/layout/PictureAccentList"/>
    <dgm:cxn modelId="{D9A7BB7C-F75A-4A1B-82F5-07479885F827}" type="presParOf" srcId="{095E0185-DA43-424E-A02F-7D0699219A33}" destId="{AA12BEA2-3989-42D2-89F9-2B1D0CA70713}" srcOrd="0" destOrd="0" presId="urn:microsoft.com/office/officeart/2008/layout/PictureAccentList"/>
    <dgm:cxn modelId="{698C1A72-CE6E-4E77-A9DF-42DF0A3666AD}" type="presParOf" srcId="{80B82ACF-1953-4FA2-A62C-8D615B7C475B}" destId="{2DF6AE29-8122-4B0D-AE87-FBC2D63B9A95}" srcOrd="1" destOrd="0" presId="urn:microsoft.com/office/officeart/2008/layout/PictureAccentList"/>
    <dgm:cxn modelId="{75071BBC-BB37-4755-9F0F-BDB60086CF7D}" type="presParOf" srcId="{2DF6AE29-8122-4B0D-AE87-FBC2D63B9A95}" destId="{7C984E7F-39E9-4660-8A92-0DA642FED563}" srcOrd="0" destOrd="0" presId="urn:microsoft.com/office/officeart/2008/layout/PictureAccentList"/>
    <dgm:cxn modelId="{808DAFBF-D78E-4FA8-9FA9-686ABAF35B63}" type="presParOf" srcId="{7C984E7F-39E9-4660-8A92-0DA642FED563}" destId="{FC1457D2-FCFB-4BF8-8351-075C2E83713C}" srcOrd="0" destOrd="0" presId="urn:microsoft.com/office/officeart/2008/layout/PictureAccentList"/>
    <dgm:cxn modelId="{F24A5CA2-0D3F-483F-8182-73BF205355E9}" type="presParOf" srcId="{7C984E7F-39E9-4660-8A92-0DA642FED563}" destId="{8ADFC6CA-165E-476B-828F-E25FEC9DE498}" srcOrd="1" destOrd="0" presId="urn:microsoft.com/office/officeart/2008/layout/PictureAccentList"/>
    <dgm:cxn modelId="{77E1EC9C-C5EF-482A-89B9-5882F89D7B0D}" type="presParOf" srcId="{2DF6AE29-8122-4B0D-AE87-FBC2D63B9A95}" destId="{2E8758A5-D597-4493-84DA-E118F538606C}" srcOrd="1" destOrd="0" presId="urn:microsoft.com/office/officeart/2008/layout/PictureAccentList"/>
    <dgm:cxn modelId="{EE9E37F4-5B85-412B-BBE1-8C93B9BFF737}" type="presParOf" srcId="{2E8758A5-D597-4493-84DA-E118F538606C}" destId="{C8AE4A4D-2378-4094-ACEA-00AD3EE25458}" srcOrd="0" destOrd="0" presId="urn:microsoft.com/office/officeart/2008/layout/PictureAccentList"/>
    <dgm:cxn modelId="{95761318-2E93-4018-BFC6-6B211EA38643}" type="presParOf" srcId="{2E8758A5-D597-4493-84DA-E118F538606C}" destId="{CDD96A75-7DD9-441F-94D9-CB3188FBF4CE}" srcOrd="1" destOrd="0" presId="urn:microsoft.com/office/officeart/2008/layout/PictureAccentList"/>
    <dgm:cxn modelId="{90D323E3-BA91-499A-A1BD-B14A262BFD5C}" type="presParOf" srcId="{2DF6AE29-8122-4B0D-AE87-FBC2D63B9A95}" destId="{C347CA2C-35E2-4B6F-B6BA-81F03DB42CAA}" srcOrd="2" destOrd="0" presId="urn:microsoft.com/office/officeart/2008/layout/PictureAccentList"/>
    <dgm:cxn modelId="{B8F304D8-F39D-4D9A-B542-D726838710BE}" type="presParOf" srcId="{C347CA2C-35E2-4B6F-B6BA-81F03DB42CAA}" destId="{32F164A3-BECB-42EF-940B-554474649695}" srcOrd="0" destOrd="0" presId="urn:microsoft.com/office/officeart/2008/layout/PictureAccentList"/>
    <dgm:cxn modelId="{07C394C5-044B-4A76-8A52-FF2D9DDA1E9E}" type="presParOf" srcId="{C347CA2C-35E2-4B6F-B6BA-81F03DB42CAA}" destId="{10E17D58-2D92-410A-9522-32E1C4DFFB49}"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14F5D2-1688-4A6B-AFF6-D301D9FE37D7}" type="doc">
      <dgm:prSet loTypeId="urn:microsoft.com/office/officeart/2008/layout/PictureAccentList" loCatId="list" qsTypeId="urn:microsoft.com/office/officeart/2005/8/quickstyle/simple5" qsCatId="simple" csTypeId="urn:microsoft.com/office/officeart/2005/8/colors/accent1_2" csCatId="accent1" phldr="1"/>
      <dgm:spPr/>
      <dgm:t>
        <a:bodyPr/>
        <a:lstStyle/>
        <a:p>
          <a:endParaRPr lang="en-IN"/>
        </a:p>
      </dgm:t>
    </dgm:pt>
    <dgm:pt modelId="{574E8271-6C8F-4133-8718-B637ED09936B}">
      <dgm:prSet phldrT="[Text]"/>
      <dgm:spPr/>
      <dgm:t>
        <a:bodyPr/>
        <a:lstStyle/>
        <a:p>
          <a:r>
            <a:rPr lang="en-IN" dirty="0"/>
            <a:t>NLP based</a:t>
          </a:r>
        </a:p>
      </dgm:t>
    </dgm:pt>
    <dgm:pt modelId="{6361E419-5FA3-4066-922C-854B4334A1F8}" type="parTrans" cxnId="{61604EE4-1C17-4B19-B22B-CA67A77E5F6F}">
      <dgm:prSet/>
      <dgm:spPr/>
      <dgm:t>
        <a:bodyPr/>
        <a:lstStyle/>
        <a:p>
          <a:endParaRPr lang="en-IN"/>
        </a:p>
      </dgm:t>
    </dgm:pt>
    <dgm:pt modelId="{E7F7A6D7-5A61-4D81-833A-15389DCDCE5A}" type="sibTrans" cxnId="{61604EE4-1C17-4B19-B22B-CA67A77E5F6F}">
      <dgm:prSet/>
      <dgm:spPr/>
      <dgm:t>
        <a:bodyPr/>
        <a:lstStyle/>
        <a:p>
          <a:endParaRPr lang="en-IN"/>
        </a:p>
      </dgm:t>
    </dgm:pt>
    <dgm:pt modelId="{C9AB1813-ADFD-45E6-9F91-7A091B95414B}">
      <dgm:prSet phldrT="[Text]"/>
      <dgm:spPr/>
      <dgm:t>
        <a:bodyPr/>
        <a:lstStyle/>
        <a:p>
          <a:r>
            <a:rPr lang="en-IN" dirty="0"/>
            <a:t>BERT</a:t>
          </a:r>
        </a:p>
      </dgm:t>
    </dgm:pt>
    <dgm:pt modelId="{F8F6C7E8-C908-4E67-8511-A16C398C998F}" type="parTrans" cxnId="{00CC22A0-896E-4F6E-A8BD-DF6C39078E01}">
      <dgm:prSet/>
      <dgm:spPr/>
      <dgm:t>
        <a:bodyPr/>
        <a:lstStyle/>
        <a:p>
          <a:endParaRPr lang="en-IN"/>
        </a:p>
      </dgm:t>
    </dgm:pt>
    <dgm:pt modelId="{1AA5F7CC-B794-48E3-AD52-EF966DC6E0E8}" type="sibTrans" cxnId="{00CC22A0-896E-4F6E-A8BD-DF6C39078E01}">
      <dgm:prSet/>
      <dgm:spPr/>
      <dgm:t>
        <a:bodyPr/>
        <a:lstStyle/>
        <a:p>
          <a:endParaRPr lang="en-IN"/>
        </a:p>
      </dgm:t>
    </dgm:pt>
    <dgm:pt modelId="{BB6AEBA8-2B78-42D1-8C8A-652D90E0F826}">
      <dgm:prSet phldrT="[Text]"/>
      <dgm:spPr/>
      <dgm:t>
        <a:bodyPr/>
        <a:lstStyle/>
        <a:p>
          <a:r>
            <a:rPr lang="en-IN" dirty="0"/>
            <a:t>LSTM</a:t>
          </a:r>
        </a:p>
      </dgm:t>
    </dgm:pt>
    <dgm:pt modelId="{06E91E49-A5A3-4B13-AC93-87D4E0F77787}" type="parTrans" cxnId="{3B1B4A15-941C-4311-803F-2EE4224726DD}">
      <dgm:prSet/>
      <dgm:spPr/>
      <dgm:t>
        <a:bodyPr/>
        <a:lstStyle/>
        <a:p>
          <a:endParaRPr lang="en-IN"/>
        </a:p>
      </dgm:t>
    </dgm:pt>
    <dgm:pt modelId="{EE6F7940-D985-405B-8179-2E809A833225}" type="sibTrans" cxnId="{3B1B4A15-941C-4311-803F-2EE4224726DD}">
      <dgm:prSet/>
      <dgm:spPr/>
      <dgm:t>
        <a:bodyPr/>
        <a:lstStyle/>
        <a:p>
          <a:endParaRPr lang="en-IN"/>
        </a:p>
      </dgm:t>
    </dgm:pt>
    <dgm:pt modelId="{A526A734-3888-4C56-90D6-F6DB35CC7D5B}">
      <dgm:prSet phldrT="[Text]"/>
      <dgm:spPr/>
      <dgm:t>
        <a:bodyPr/>
        <a:lstStyle/>
        <a:p>
          <a:r>
            <a:rPr lang="en-IN" dirty="0"/>
            <a:t>RNNs, CNNs</a:t>
          </a:r>
        </a:p>
      </dgm:t>
    </dgm:pt>
    <dgm:pt modelId="{4344FD2A-2EDA-4C4C-BDAD-3D388DEEBCA6}" type="parTrans" cxnId="{E73FCE42-DD53-421F-8168-48DA7E12D1C8}">
      <dgm:prSet/>
      <dgm:spPr/>
      <dgm:t>
        <a:bodyPr/>
        <a:lstStyle/>
        <a:p>
          <a:endParaRPr lang="en-IN"/>
        </a:p>
      </dgm:t>
    </dgm:pt>
    <dgm:pt modelId="{2BA98786-9974-4BE3-97CE-D38456537504}" type="sibTrans" cxnId="{E73FCE42-DD53-421F-8168-48DA7E12D1C8}">
      <dgm:prSet/>
      <dgm:spPr/>
      <dgm:t>
        <a:bodyPr/>
        <a:lstStyle/>
        <a:p>
          <a:endParaRPr lang="en-IN"/>
        </a:p>
      </dgm:t>
    </dgm:pt>
    <dgm:pt modelId="{06DD1935-27BE-446E-BB63-88D53F402BF0}" type="pres">
      <dgm:prSet presAssocID="{2314F5D2-1688-4A6B-AFF6-D301D9FE37D7}" presName="layout" presStyleCnt="0">
        <dgm:presLayoutVars>
          <dgm:chMax/>
          <dgm:chPref/>
          <dgm:dir/>
          <dgm:animOne val="branch"/>
          <dgm:animLvl val="lvl"/>
          <dgm:resizeHandles/>
        </dgm:presLayoutVars>
      </dgm:prSet>
      <dgm:spPr/>
    </dgm:pt>
    <dgm:pt modelId="{80B82ACF-1953-4FA2-A62C-8D615B7C475B}" type="pres">
      <dgm:prSet presAssocID="{574E8271-6C8F-4133-8718-B637ED09936B}" presName="root" presStyleCnt="0">
        <dgm:presLayoutVars>
          <dgm:chMax/>
          <dgm:chPref val="4"/>
        </dgm:presLayoutVars>
      </dgm:prSet>
      <dgm:spPr/>
    </dgm:pt>
    <dgm:pt modelId="{095E0185-DA43-424E-A02F-7D0699219A33}" type="pres">
      <dgm:prSet presAssocID="{574E8271-6C8F-4133-8718-B637ED09936B}" presName="rootComposite" presStyleCnt="0">
        <dgm:presLayoutVars/>
      </dgm:prSet>
      <dgm:spPr/>
    </dgm:pt>
    <dgm:pt modelId="{AA12BEA2-3989-42D2-89F9-2B1D0CA70713}" type="pres">
      <dgm:prSet presAssocID="{574E8271-6C8F-4133-8718-B637ED09936B}" presName="rootText" presStyleLbl="node0" presStyleIdx="0" presStyleCnt="1">
        <dgm:presLayoutVars>
          <dgm:chMax/>
          <dgm:chPref val="4"/>
        </dgm:presLayoutVars>
      </dgm:prSet>
      <dgm:spPr/>
    </dgm:pt>
    <dgm:pt modelId="{2DF6AE29-8122-4B0D-AE87-FBC2D63B9A95}" type="pres">
      <dgm:prSet presAssocID="{574E8271-6C8F-4133-8718-B637ED09936B}" presName="childShape" presStyleCnt="0">
        <dgm:presLayoutVars>
          <dgm:chMax val="0"/>
          <dgm:chPref val="0"/>
        </dgm:presLayoutVars>
      </dgm:prSet>
      <dgm:spPr/>
    </dgm:pt>
    <dgm:pt modelId="{7C984E7F-39E9-4660-8A92-0DA642FED563}" type="pres">
      <dgm:prSet presAssocID="{C9AB1813-ADFD-45E6-9F91-7A091B95414B}" presName="childComposite" presStyleCnt="0">
        <dgm:presLayoutVars>
          <dgm:chMax val="0"/>
          <dgm:chPref val="0"/>
        </dgm:presLayoutVars>
      </dgm:prSet>
      <dgm:spPr/>
    </dgm:pt>
    <dgm:pt modelId="{FC1457D2-FCFB-4BF8-8351-075C2E83713C}" type="pres">
      <dgm:prSet presAssocID="{C9AB1813-ADFD-45E6-9F91-7A091B95414B}" presName="Image" presStyleLbl="node1" presStyleIdx="0" presStyleCnt="3"/>
      <dgm:spPr/>
    </dgm:pt>
    <dgm:pt modelId="{8ADFC6CA-165E-476B-828F-E25FEC9DE498}" type="pres">
      <dgm:prSet presAssocID="{C9AB1813-ADFD-45E6-9F91-7A091B95414B}" presName="childText" presStyleLbl="lnNode1" presStyleIdx="0" presStyleCnt="3">
        <dgm:presLayoutVars>
          <dgm:chMax val="0"/>
          <dgm:chPref val="0"/>
          <dgm:bulletEnabled val="1"/>
        </dgm:presLayoutVars>
      </dgm:prSet>
      <dgm:spPr/>
    </dgm:pt>
    <dgm:pt modelId="{2E8758A5-D597-4493-84DA-E118F538606C}" type="pres">
      <dgm:prSet presAssocID="{BB6AEBA8-2B78-42D1-8C8A-652D90E0F826}" presName="childComposite" presStyleCnt="0">
        <dgm:presLayoutVars>
          <dgm:chMax val="0"/>
          <dgm:chPref val="0"/>
        </dgm:presLayoutVars>
      </dgm:prSet>
      <dgm:spPr/>
    </dgm:pt>
    <dgm:pt modelId="{C8AE4A4D-2378-4094-ACEA-00AD3EE25458}" type="pres">
      <dgm:prSet presAssocID="{BB6AEBA8-2B78-42D1-8C8A-652D90E0F826}" presName="Image" presStyleLbl="node1" presStyleIdx="1" presStyleCnt="3"/>
      <dgm:spPr/>
    </dgm:pt>
    <dgm:pt modelId="{CDD96A75-7DD9-441F-94D9-CB3188FBF4CE}" type="pres">
      <dgm:prSet presAssocID="{BB6AEBA8-2B78-42D1-8C8A-652D90E0F826}" presName="childText" presStyleLbl="lnNode1" presStyleIdx="1" presStyleCnt="3">
        <dgm:presLayoutVars>
          <dgm:chMax val="0"/>
          <dgm:chPref val="0"/>
          <dgm:bulletEnabled val="1"/>
        </dgm:presLayoutVars>
      </dgm:prSet>
      <dgm:spPr/>
    </dgm:pt>
    <dgm:pt modelId="{0C4D811F-0D32-42C4-90DD-7B6C085BD462}" type="pres">
      <dgm:prSet presAssocID="{A526A734-3888-4C56-90D6-F6DB35CC7D5B}" presName="childComposite" presStyleCnt="0">
        <dgm:presLayoutVars>
          <dgm:chMax val="0"/>
          <dgm:chPref val="0"/>
        </dgm:presLayoutVars>
      </dgm:prSet>
      <dgm:spPr/>
    </dgm:pt>
    <dgm:pt modelId="{A2D7CA7E-DF96-4594-89F9-44218252DB15}" type="pres">
      <dgm:prSet presAssocID="{A526A734-3888-4C56-90D6-F6DB35CC7D5B}" presName="Image" presStyleLbl="node1" presStyleIdx="2" presStyleCnt="3"/>
      <dgm:spPr/>
    </dgm:pt>
    <dgm:pt modelId="{FE19F3FB-9F7E-4C78-863A-7028FBFB3BD7}" type="pres">
      <dgm:prSet presAssocID="{A526A734-3888-4C56-90D6-F6DB35CC7D5B}" presName="childText" presStyleLbl="lnNode1" presStyleIdx="2" presStyleCnt="3">
        <dgm:presLayoutVars>
          <dgm:chMax val="0"/>
          <dgm:chPref val="0"/>
          <dgm:bulletEnabled val="1"/>
        </dgm:presLayoutVars>
      </dgm:prSet>
      <dgm:spPr/>
    </dgm:pt>
  </dgm:ptLst>
  <dgm:cxnLst>
    <dgm:cxn modelId="{34C4A109-F334-4F48-B9C9-38D0D53C5AEE}" type="presOf" srcId="{2314F5D2-1688-4A6B-AFF6-D301D9FE37D7}" destId="{06DD1935-27BE-446E-BB63-88D53F402BF0}" srcOrd="0" destOrd="0" presId="urn:microsoft.com/office/officeart/2008/layout/PictureAccentList"/>
    <dgm:cxn modelId="{3B1B4A15-941C-4311-803F-2EE4224726DD}" srcId="{574E8271-6C8F-4133-8718-B637ED09936B}" destId="{BB6AEBA8-2B78-42D1-8C8A-652D90E0F826}" srcOrd="1" destOrd="0" parTransId="{06E91E49-A5A3-4B13-AC93-87D4E0F77787}" sibTransId="{EE6F7940-D985-405B-8179-2E809A833225}"/>
    <dgm:cxn modelId="{F6AD7D32-A004-404A-ACBA-607379FD5FC7}" type="presOf" srcId="{BB6AEBA8-2B78-42D1-8C8A-652D90E0F826}" destId="{CDD96A75-7DD9-441F-94D9-CB3188FBF4CE}" srcOrd="0" destOrd="0" presId="urn:microsoft.com/office/officeart/2008/layout/PictureAccentList"/>
    <dgm:cxn modelId="{E73FCE42-DD53-421F-8168-48DA7E12D1C8}" srcId="{574E8271-6C8F-4133-8718-B637ED09936B}" destId="{A526A734-3888-4C56-90D6-F6DB35CC7D5B}" srcOrd="2" destOrd="0" parTransId="{4344FD2A-2EDA-4C4C-BDAD-3D388DEEBCA6}" sibTransId="{2BA98786-9974-4BE3-97CE-D38456537504}"/>
    <dgm:cxn modelId="{78DCC485-5BC9-4B7E-97D2-FD601622E356}" type="presOf" srcId="{C9AB1813-ADFD-45E6-9F91-7A091B95414B}" destId="{8ADFC6CA-165E-476B-828F-E25FEC9DE498}" srcOrd="0" destOrd="0" presId="urn:microsoft.com/office/officeart/2008/layout/PictureAccentList"/>
    <dgm:cxn modelId="{00CC22A0-896E-4F6E-A8BD-DF6C39078E01}" srcId="{574E8271-6C8F-4133-8718-B637ED09936B}" destId="{C9AB1813-ADFD-45E6-9F91-7A091B95414B}" srcOrd="0" destOrd="0" parTransId="{F8F6C7E8-C908-4E67-8511-A16C398C998F}" sibTransId="{1AA5F7CC-B794-48E3-AD52-EF966DC6E0E8}"/>
    <dgm:cxn modelId="{576AC6A3-C787-4C66-A4B8-381134D8AC41}" type="presOf" srcId="{574E8271-6C8F-4133-8718-B637ED09936B}" destId="{AA12BEA2-3989-42D2-89F9-2B1D0CA70713}" srcOrd="0" destOrd="0" presId="urn:microsoft.com/office/officeart/2008/layout/PictureAccentList"/>
    <dgm:cxn modelId="{E78963AC-9A6D-4D9F-93D3-2ADB335FB6CF}" type="presOf" srcId="{A526A734-3888-4C56-90D6-F6DB35CC7D5B}" destId="{FE19F3FB-9F7E-4C78-863A-7028FBFB3BD7}" srcOrd="0" destOrd="0" presId="urn:microsoft.com/office/officeart/2008/layout/PictureAccentList"/>
    <dgm:cxn modelId="{61604EE4-1C17-4B19-B22B-CA67A77E5F6F}" srcId="{2314F5D2-1688-4A6B-AFF6-D301D9FE37D7}" destId="{574E8271-6C8F-4133-8718-B637ED09936B}" srcOrd="0" destOrd="0" parTransId="{6361E419-5FA3-4066-922C-854B4334A1F8}" sibTransId="{E7F7A6D7-5A61-4D81-833A-15389DCDCE5A}"/>
    <dgm:cxn modelId="{24FDAEB0-B578-4AEE-ABA4-2F9E1ADBFA5C}" type="presParOf" srcId="{06DD1935-27BE-446E-BB63-88D53F402BF0}" destId="{80B82ACF-1953-4FA2-A62C-8D615B7C475B}" srcOrd="0" destOrd="0" presId="urn:microsoft.com/office/officeart/2008/layout/PictureAccentList"/>
    <dgm:cxn modelId="{4050072E-344C-4781-A330-A0FF5FAB33D4}" type="presParOf" srcId="{80B82ACF-1953-4FA2-A62C-8D615B7C475B}" destId="{095E0185-DA43-424E-A02F-7D0699219A33}" srcOrd="0" destOrd="0" presId="urn:microsoft.com/office/officeart/2008/layout/PictureAccentList"/>
    <dgm:cxn modelId="{D9A7BB7C-F75A-4A1B-82F5-07479885F827}" type="presParOf" srcId="{095E0185-DA43-424E-A02F-7D0699219A33}" destId="{AA12BEA2-3989-42D2-89F9-2B1D0CA70713}" srcOrd="0" destOrd="0" presId="urn:microsoft.com/office/officeart/2008/layout/PictureAccentList"/>
    <dgm:cxn modelId="{698C1A72-CE6E-4E77-A9DF-42DF0A3666AD}" type="presParOf" srcId="{80B82ACF-1953-4FA2-A62C-8D615B7C475B}" destId="{2DF6AE29-8122-4B0D-AE87-FBC2D63B9A95}" srcOrd="1" destOrd="0" presId="urn:microsoft.com/office/officeart/2008/layout/PictureAccentList"/>
    <dgm:cxn modelId="{75071BBC-BB37-4755-9F0F-BDB60086CF7D}" type="presParOf" srcId="{2DF6AE29-8122-4B0D-AE87-FBC2D63B9A95}" destId="{7C984E7F-39E9-4660-8A92-0DA642FED563}" srcOrd="0" destOrd="0" presId="urn:microsoft.com/office/officeart/2008/layout/PictureAccentList"/>
    <dgm:cxn modelId="{808DAFBF-D78E-4FA8-9FA9-686ABAF35B63}" type="presParOf" srcId="{7C984E7F-39E9-4660-8A92-0DA642FED563}" destId="{FC1457D2-FCFB-4BF8-8351-075C2E83713C}" srcOrd="0" destOrd="0" presId="urn:microsoft.com/office/officeart/2008/layout/PictureAccentList"/>
    <dgm:cxn modelId="{F24A5CA2-0D3F-483F-8182-73BF205355E9}" type="presParOf" srcId="{7C984E7F-39E9-4660-8A92-0DA642FED563}" destId="{8ADFC6CA-165E-476B-828F-E25FEC9DE498}" srcOrd="1" destOrd="0" presId="urn:microsoft.com/office/officeart/2008/layout/PictureAccentList"/>
    <dgm:cxn modelId="{77E1EC9C-C5EF-482A-89B9-5882F89D7B0D}" type="presParOf" srcId="{2DF6AE29-8122-4B0D-AE87-FBC2D63B9A95}" destId="{2E8758A5-D597-4493-84DA-E118F538606C}" srcOrd="1" destOrd="0" presId="urn:microsoft.com/office/officeart/2008/layout/PictureAccentList"/>
    <dgm:cxn modelId="{EE9E37F4-5B85-412B-BBE1-8C93B9BFF737}" type="presParOf" srcId="{2E8758A5-D597-4493-84DA-E118F538606C}" destId="{C8AE4A4D-2378-4094-ACEA-00AD3EE25458}" srcOrd="0" destOrd="0" presId="urn:microsoft.com/office/officeart/2008/layout/PictureAccentList"/>
    <dgm:cxn modelId="{95761318-2E93-4018-BFC6-6B211EA38643}" type="presParOf" srcId="{2E8758A5-D597-4493-84DA-E118F538606C}" destId="{CDD96A75-7DD9-441F-94D9-CB3188FBF4CE}" srcOrd="1" destOrd="0" presId="urn:microsoft.com/office/officeart/2008/layout/PictureAccentList"/>
    <dgm:cxn modelId="{4DAEAFF5-67DD-4D4B-B671-EED2116D4B58}" type="presParOf" srcId="{2DF6AE29-8122-4B0D-AE87-FBC2D63B9A95}" destId="{0C4D811F-0D32-42C4-90DD-7B6C085BD462}" srcOrd="2" destOrd="0" presId="urn:microsoft.com/office/officeart/2008/layout/PictureAccentList"/>
    <dgm:cxn modelId="{3C54E6C3-966B-4B87-B571-DB195424B842}" type="presParOf" srcId="{0C4D811F-0D32-42C4-90DD-7B6C085BD462}" destId="{A2D7CA7E-DF96-4594-89F9-44218252DB15}" srcOrd="0" destOrd="0" presId="urn:microsoft.com/office/officeart/2008/layout/PictureAccentList"/>
    <dgm:cxn modelId="{E1F89C54-A762-4034-BB01-8293B2EED770}" type="presParOf" srcId="{0C4D811F-0D32-42C4-90DD-7B6C085BD462}" destId="{FE19F3FB-9F7E-4C78-863A-7028FBFB3BD7}"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FD79E-BF9A-4A0D-AC0B-4C7690E9DA24}">
      <dsp:nvSpPr>
        <dsp:cNvPr id="0" name=""/>
        <dsp:cNvSpPr/>
      </dsp:nvSpPr>
      <dsp:spPr>
        <a:xfrm>
          <a:off x="2951735" y="2578185"/>
          <a:ext cx="2528685" cy="736266"/>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IN" sz="2800" kern="1200" dirty="0"/>
            <a:t>Misinformation</a:t>
          </a:r>
        </a:p>
      </dsp:txBody>
      <dsp:txXfrm>
        <a:off x="2987677" y="2614127"/>
        <a:ext cx="2456801" cy="664382"/>
      </dsp:txXfrm>
    </dsp:sp>
    <dsp:sp modelId="{44A9D783-EB5E-4368-9627-10BE218142CA}">
      <dsp:nvSpPr>
        <dsp:cNvPr id="0" name=""/>
        <dsp:cNvSpPr/>
      </dsp:nvSpPr>
      <dsp:spPr>
        <a:xfrm rot="16200000">
          <a:off x="3407925" y="1770033"/>
          <a:ext cx="1616305" cy="0"/>
        </a:xfrm>
        <a:custGeom>
          <a:avLst/>
          <a:gdLst/>
          <a:ahLst/>
          <a:cxnLst/>
          <a:rect l="0" t="0" r="0" b="0"/>
          <a:pathLst>
            <a:path>
              <a:moveTo>
                <a:pt x="0" y="0"/>
              </a:moveTo>
              <a:lnTo>
                <a:pt x="1616305" y="0"/>
              </a:lnTo>
            </a:path>
          </a:pathLst>
        </a:custGeom>
        <a:noFill/>
        <a:ln w="2222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E66B0B4-B002-4B66-9B1F-E4C20A0E1671}">
      <dsp:nvSpPr>
        <dsp:cNvPr id="0" name=""/>
        <dsp:cNvSpPr/>
      </dsp:nvSpPr>
      <dsp:spPr>
        <a:xfrm>
          <a:off x="3671502" y="379924"/>
          <a:ext cx="1089152" cy="581955"/>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IN" sz="2500" kern="1200" dirty="0"/>
            <a:t>Rumor</a:t>
          </a:r>
        </a:p>
      </dsp:txBody>
      <dsp:txXfrm>
        <a:off x="3699911" y="408333"/>
        <a:ext cx="1032334" cy="525137"/>
      </dsp:txXfrm>
    </dsp:sp>
    <dsp:sp modelId="{5A82FE59-9C9D-4384-A3AE-3CC1C35E0C63}">
      <dsp:nvSpPr>
        <dsp:cNvPr id="0" name=""/>
        <dsp:cNvSpPr/>
      </dsp:nvSpPr>
      <dsp:spPr>
        <a:xfrm rot="20318018">
          <a:off x="5118114" y="2371689"/>
          <a:ext cx="1133565" cy="0"/>
        </a:xfrm>
        <a:custGeom>
          <a:avLst/>
          <a:gdLst/>
          <a:ahLst/>
          <a:cxnLst/>
          <a:rect l="0" t="0" r="0" b="0"/>
          <a:pathLst>
            <a:path>
              <a:moveTo>
                <a:pt x="0" y="0"/>
              </a:moveTo>
              <a:lnTo>
                <a:pt x="1133565" y="0"/>
              </a:lnTo>
            </a:path>
          </a:pathLst>
        </a:custGeom>
        <a:noFill/>
        <a:ln w="2222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D3717E3-6260-4FA8-9F79-9461EDE4ABA7}">
      <dsp:nvSpPr>
        <dsp:cNvPr id="0" name=""/>
        <dsp:cNvSpPr/>
      </dsp:nvSpPr>
      <dsp:spPr>
        <a:xfrm>
          <a:off x="6212724" y="1697741"/>
          <a:ext cx="1159587" cy="481252"/>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t>Spam</a:t>
          </a:r>
        </a:p>
      </dsp:txBody>
      <dsp:txXfrm>
        <a:off x="6236217" y="1721234"/>
        <a:ext cx="1112601" cy="434266"/>
      </dsp:txXfrm>
    </dsp:sp>
    <dsp:sp modelId="{D5EF1749-223B-4638-806B-5AD015975216}">
      <dsp:nvSpPr>
        <dsp:cNvPr id="0" name=""/>
        <dsp:cNvSpPr/>
      </dsp:nvSpPr>
      <dsp:spPr>
        <a:xfrm rot="2743675">
          <a:off x="4317511" y="3925025"/>
          <a:ext cx="1705431" cy="0"/>
        </a:xfrm>
        <a:custGeom>
          <a:avLst/>
          <a:gdLst/>
          <a:ahLst/>
          <a:cxnLst/>
          <a:rect l="0" t="0" r="0" b="0"/>
          <a:pathLst>
            <a:path>
              <a:moveTo>
                <a:pt x="0" y="0"/>
              </a:moveTo>
              <a:lnTo>
                <a:pt x="1705431" y="0"/>
              </a:lnTo>
            </a:path>
          </a:pathLst>
        </a:custGeom>
        <a:noFill/>
        <a:ln w="2222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16E24A9-A968-491D-AFB6-7AF2D0C5BFCB}">
      <dsp:nvSpPr>
        <dsp:cNvPr id="0" name=""/>
        <dsp:cNvSpPr/>
      </dsp:nvSpPr>
      <dsp:spPr>
        <a:xfrm>
          <a:off x="5223238" y="4535597"/>
          <a:ext cx="1575001" cy="503144"/>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t>Fake News</a:t>
          </a:r>
        </a:p>
      </dsp:txBody>
      <dsp:txXfrm>
        <a:off x="5247799" y="4560158"/>
        <a:ext cx="1525879" cy="454022"/>
      </dsp:txXfrm>
    </dsp:sp>
    <dsp:sp modelId="{83120288-51D0-462F-96E2-BA1F3495FCB4}">
      <dsp:nvSpPr>
        <dsp:cNvPr id="0" name=""/>
        <dsp:cNvSpPr/>
      </dsp:nvSpPr>
      <dsp:spPr>
        <a:xfrm rot="7986298">
          <a:off x="2432765" y="3938476"/>
          <a:ext cx="1709414" cy="0"/>
        </a:xfrm>
        <a:custGeom>
          <a:avLst/>
          <a:gdLst/>
          <a:ahLst/>
          <a:cxnLst/>
          <a:rect l="0" t="0" r="0" b="0"/>
          <a:pathLst>
            <a:path>
              <a:moveTo>
                <a:pt x="0" y="0"/>
              </a:moveTo>
              <a:lnTo>
                <a:pt x="1709414" y="0"/>
              </a:lnTo>
            </a:path>
          </a:pathLst>
        </a:custGeom>
        <a:noFill/>
        <a:ln w="2222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9CEFB17-C72E-4B5F-BDDC-FB80B1263E22}">
      <dsp:nvSpPr>
        <dsp:cNvPr id="0" name=""/>
        <dsp:cNvSpPr/>
      </dsp:nvSpPr>
      <dsp:spPr>
        <a:xfrm>
          <a:off x="1881494" y="4562501"/>
          <a:ext cx="1223281" cy="449351"/>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Spam</a:t>
          </a:r>
        </a:p>
      </dsp:txBody>
      <dsp:txXfrm>
        <a:off x="1903430" y="4584437"/>
        <a:ext cx="1179409" cy="405479"/>
      </dsp:txXfrm>
    </dsp:sp>
    <dsp:sp modelId="{2630DDA3-94B5-4F30-A5A6-DCE7EBDEB3E4}">
      <dsp:nvSpPr>
        <dsp:cNvPr id="0" name=""/>
        <dsp:cNvSpPr/>
      </dsp:nvSpPr>
      <dsp:spPr>
        <a:xfrm rot="11905769">
          <a:off x="2387130" y="2460700"/>
          <a:ext cx="743255" cy="0"/>
        </a:xfrm>
        <a:custGeom>
          <a:avLst/>
          <a:gdLst/>
          <a:ahLst/>
          <a:cxnLst/>
          <a:rect l="0" t="0" r="0" b="0"/>
          <a:pathLst>
            <a:path>
              <a:moveTo>
                <a:pt x="0" y="0"/>
              </a:moveTo>
              <a:lnTo>
                <a:pt x="743255" y="0"/>
              </a:lnTo>
            </a:path>
          </a:pathLst>
        </a:custGeom>
        <a:noFill/>
        <a:ln w="2222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9B7E933-719F-4F20-BB38-41339EE56A1D}">
      <dsp:nvSpPr>
        <dsp:cNvPr id="0" name=""/>
        <dsp:cNvSpPr/>
      </dsp:nvSpPr>
      <dsp:spPr>
        <a:xfrm>
          <a:off x="683984" y="1784556"/>
          <a:ext cx="1767900" cy="558658"/>
        </a:xfrm>
        <a:prstGeom prst="roundRect">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kern="1200" dirty="0"/>
            <a:t>Dis-information</a:t>
          </a:r>
        </a:p>
      </dsp:txBody>
      <dsp:txXfrm>
        <a:off x="711255" y="1811827"/>
        <a:ext cx="1713358" cy="504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A1E45-FC19-4016-A58D-97E8CE41E150}">
      <dsp:nvSpPr>
        <dsp:cNvPr id="0" name=""/>
        <dsp:cNvSpPr/>
      </dsp:nvSpPr>
      <dsp:spPr>
        <a:xfrm>
          <a:off x="609599" y="0"/>
          <a:ext cx="6908800" cy="5418667"/>
        </a:xfrm>
        <a:prstGeom prst="rightArrow">
          <a:avLst/>
        </a:prstGeom>
        <a:solidFill>
          <a:schemeClr val="accent4">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25ACF53-4FF3-48F3-BD79-7249AFCF86DC}">
      <dsp:nvSpPr>
        <dsp:cNvPr id="0" name=""/>
        <dsp:cNvSpPr/>
      </dsp:nvSpPr>
      <dsp:spPr>
        <a:xfrm>
          <a:off x="8731" y="2122145"/>
          <a:ext cx="2616200" cy="1174376"/>
        </a:xfrm>
        <a:prstGeom prst="round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Tonal Analysis</a:t>
          </a:r>
        </a:p>
      </dsp:txBody>
      <dsp:txXfrm>
        <a:off x="66059" y="2179473"/>
        <a:ext cx="2501544" cy="1059720"/>
      </dsp:txXfrm>
    </dsp:sp>
    <dsp:sp modelId="{3A6CA88B-C2A6-4164-B076-7430089D7C47}">
      <dsp:nvSpPr>
        <dsp:cNvPr id="0" name=""/>
        <dsp:cNvSpPr/>
      </dsp:nvSpPr>
      <dsp:spPr>
        <a:xfrm>
          <a:off x="2755899" y="2149043"/>
          <a:ext cx="2616200" cy="1120580"/>
        </a:xfrm>
        <a:prstGeom prst="roundRect">
          <a:avLst/>
        </a:prstGeom>
        <a:solidFill>
          <a:schemeClr val="accent4">
            <a:hueOff val="-764177"/>
            <a:satOff val="-5123"/>
            <a:lumOff val="-529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Fact checking </a:t>
          </a:r>
        </a:p>
      </dsp:txBody>
      <dsp:txXfrm>
        <a:off x="2810601" y="2203745"/>
        <a:ext cx="2506796" cy="1011176"/>
      </dsp:txXfrm>
    </dsp:sp>
    <dsp:sp modelId="{174BE263-2A2E-42C2-8D53-81D9E5EB5AAF}">
      <dsp:nvSpPr>
        <dsp:cNvPr id="0" name=""/>
        <dsp:cNvSpPr/>
      </dsp:nvSpPr>
      <dsp:spPr>
        <a:xfrm>
          <a:off x="5503068" y="1996637"/>
          <a:ext cx="2616200" cy="1425391"/>
        </a:xfrm>
        <a:prstGeom prst="roundRect">
          <a:avLst/>
        </a:prstGeom>
        <a:solidFill>
          <a:schemeClr val="accent4">
            <a:hueOff val="-1528355"/>
            <a:satOff val="-10245"/>
            <a:lumOff val="-1058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Comparing real-time data from trusted sources</a:t>
          </a:r>
        </a:p>
      </dsp:txBody>
      <dsp:txXfrm>
        <a:off x="5572650" y="2066219"/>
        <a:ext cx="2477036" cy="12862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CFB69-1D3A-4BF1-9F9A-C78BFE2C294A}">
      <dsp:nvSpPr>
        <dsp:cNvPr id="0" name=""/>
        <dsp:cNvSpPr/>
      </dsp:nvSpPr>
      <dsp:spPr>
        <a:xfrm>
          <a:off x="5909327" y="1025211"/>
          <a:ext cx="1845327" cy="4393455"/>
        </a:xfrm>
        <a:prstGeom prst="wedgeRectCallout">
          <a:avLst>
            <a:gd name="adj1" fmla="val 0"/>
            <a:gd name="adj2" fmla="val 0"/>
          </a:avLst>
        </a:prstGeom>
        <a:solidFill>
          <a:schemeClr val="accent3">
            <a:tint val="50000"/>
            <a:hueOff val="0"/>
            <a:satOff val="0"/>
            <a:lumOff val="0"/>
            <a:alphaOff val="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IN" sz="1800" kern="1200" dirty="0"/>
            <a:t>Using NLP analysing the tone like positive, negative or neutral</a:t>
          </a:r>
        </a:p>
        <a:p>
          <a:pPr marL="0" lvl="0" indent="0" algn="r" defTabSz="800100">
            <a:lnSpc>
              <a:spcPct val="90000"/>
            </a:lnSpc>
            <a:spcBef>
              <a:spcPct val="0"/>
            </a:spcBef>
            <a:spcAft>
              <a:spcPct val="35000"/>
            </a:spcAft>
            <a:buNone/>
          </a:pPr>
          <a:endParaRPr lang="en-IN" sz="1800" kern="1200" dirty="0"/>
        </a:p>
        <a:p>
          <a:pPr marL="0" lvl="0" indent="0" algn="r" defTabSz="800100">
            <a:lnSpc>
              <a:spcPct val="90000"/>
            </a:lnSpc>
            <a:spcBef>
              <a:spcPct val="0"/>
            </a:spcBef>
            <a:spcAft>
              <a:spcPct val="35000"/>
            </a:spcAft>
            <a:buNone/>
          </a:pPr>
          <a:r>
            <a:rPr lang="en-IN" sz="1800" kern="1200" dirty="0"/>
            <a:t>Factchecking the information with the real-time data available and with the facts</a:t>
          </a:r>
        </a:p>
      </dsp:txBody>
      <dsp:txXfrm>
        <a:off x="6143314" y="1025211"/>
        <a:ext cx="1611339" cy="4393455"/>
      </dsp:txXfrm>
    </dsp:sp>
    <dsp:sp modelId="{ABEDDDE3-17A3-4861-A6C7-C91B9B909880}">
      <dsp:nvSpPr>
        <dsp:cNvPr id="0" name=""/>
        <dsp:cNvSpPr/>
      </dsp:nvSpPr>
      <dsp:spPr>
        <a:xfrm>
          <a:off x="5909327" y="0"/>
          <a:ext cx="1845327" cy="1025211"/>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IN" sz="1800" kern="1200" dirty="0"/>
            <a:t>Fact checking and Tonal Analysis</a:t>
          </a:r>
        </a:p>
      </dsp:txBody>
      <dsp:txXfrm>
        <a:off x="5909327" y="0"/>
        <a:ext cx="1845327" cy="1025211"/>
      </dsp:txXfrm>
    </dsp:sp>
    <dsp:sp modelId="{C203812F-BD36-44D8-B8CA-DAB963093069}">
      <dsp:nvSpPr>
        <dsp:cNvPr id="0" name=""/>
        <dsp:cNvSpPr/>
      </dsp:nvSpPr>
      <dsp:spPr>
        <a:xfrm>
          <a:off x="4063999" y="1025211"/>
          <a:ext cx="1845327" cy="4100847"/>
        </a:xfrm>
        <a:prstGeom prst="wedgeRectCallout">
          <a:avLst>
            <a:gd name="adj1" fmla="val 62500"/>
            <a:gd name="adj2" fmla="val 20830"/>
          </a:avLst>
        </a:prstGeom>
        <a:solidFill>
          <a:schemeClr val="accent3">
            <a:tint val="50000"/>
            <a:hueOff val="-590511"/>
            <a:satOff val="-8031"/>
            <a:lumOff val="3294"/>
            <a:alphaOff val="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IN" sz="1800" kern="1200" dirty="0"/>
            <a:t>Combining the output of the models by voting algorithms</a:t>
          </a:r>
        </a:p>
      </dsp:txBody>
      <dsp:txXfrm>
        <a:off x="4297987" y="1025211"/>
        <a:ext cx="1611339" cy="4100847"/>
      </dsp:txXfrm>
    </dsp:sp>
    <dsp:sp modelId="{C2D391E7-284F-48E2-AA90-2D3A76947F44}">
      <dsp:nvSpPr>
        <dsp:cNvPr id="0" name=""/>
        <dsp:cNvSpPr/>
      </dsp:nvSpPr>
      <dsp:spPr>
        <a:xfrm>
          <a:off x="4063999" y="149013"/>
          <a:ext cx="1845327" cy="878907"/>
        </a:xfrm>
        <a:prstGeom prst="rect">
          <a:avLst/>
        </a:prstGeom>
        <a:gradFill rotWithShape="0">
          <a:gsLst>
            <a:gs pos="0">
              <a:schemeClr val="accent3">
                <a:hueOff val="-411354"/>
                <a:satOff val="-7224"/>
                <a:lumOff val="-131"/>
                <a:alphaOff val="0"/>
                <a:tint val="98000"/>
                <a:lumMod val="110000"/>
              </a:schemeClr>
            </a:gs>
            <a:gs pos="84000">
              <a:schemeClr val="accent3">
                <a:hueOff val="-411354"/>
                <a:satOff val="-7224"/>
                <a:lumOff val="-131"/>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IN" sz="1800" kern="1200" dirty="0"/>
            <a:t>Combining Output</a:t>
          </a:r>
        </a:p>
      </dsp:txBody>
      <dsp:txXfrm>
        <a:off x="4063999" y="149013"/>
        <a:ext cx="1845327" cy="878907"/>
      </dsp:txXfrm>
    </dsp:sp>
    <dsp:sp modelId="{8FBC2F0C-B832-4D00-B65A-5E0BAA89F96E}">
      <dsp:nvSpPr>
        <dsp:cNvPr id="0" name=""/>
        <dsp:cNvSpPr/>
      </dsp:nvSpPr>
      <dsp:spPr>
        <a:xfrm>
          <a:off x="2218672" y="1025211"/>
          <a:ext cx="1845327" cy="3807697"/>
        </a:xfrm>
        <a:prstGeom prst="wedgeRectCallout">
          <a:avLst>
            <a:gd name="adj1" fmla="val 62500"/>
            <a:gd name="adj2" fmla="val 20830"/>
          </a:avLst>
        </a:prstGeom>
        <a:solidFill>
          <a:schemeClr val="accent3">
            <a:tint val="50000"/>
            <a:hueOff val="-1181023"/>
            <a:satOff val="-16062"/>
            <a:lumOff val="6589"/>
            <a:alphaOff val="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IN" sz="1800" kern="1200" dirty="0"/>
            <a:t>Using a hybrid model of combination of traditional ML based models  like SVM, Logistic Regression, Random forest and NLP-based models like RNNs, CNNs, Transformer based models like BERT </a:t>
          </a:r>
        </a:p>
      </dsp:txBody>
      <dsp:txXfrm>
        <a:off x="2452660" y="1025211"/>
        <a:ext cx="1611339" cy="3807697"/>
      </dsp:txXfrm>
    </dsp:sp>
    <dsp:sp modelId="{C8E0A2F9-576E-4426-A1A6-73F9B24BC33E}">
      <dsp:nvSpPr>
        <dsp:cNvPr id="0" name=""/>
        <dsp:cNvSpPr/>
      </dsp:nvSpPr>
      <dsp:spPr>
        <a:xfrm>
          <a:off x="2218672" y="293149"/>
          <a:ext cx="1845327" cy="732061"/>
        </a:xfrm>
        <a:prstGeom prst="rect">
          <a:avLst/>
        </a:prstGeom>
        <a:gradFill rotWithShape="0">
          <a:gsLst>
            <a:gs pos="0">
              <a:schemeClr val="accent3">
                <a:hueOff val="-822709"/>
                <a:satOff val="-14447"/>
                <a:lumOff val="-261"/>
                <a:alphaOff val="0"/>
                <a:tint val="98000"/>
                <a:lumMod val="110000"/>
              </a:schemeClr>
            </a:gs>
            <a:gs pos="84000">
              <a:schemeClr val="accent3">
                <a:hueOff val="-822709"/>
                <a:satOff val="-14447"/>
                <a:lumOff val="-261"/>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IN" sz="1800" kern="1200" dirty="0"/>
            <a:t>Model Selection</a:t>
          </a:r>
        </a:p>
      </dsp:txBody>
      <dsp:txXfrm>
        <a:off x="2218672" y="293149"/>
        <a:ext cx="1845327" cy="732061"/>
      </dsp:txXfrm>
    </dsp:sp>
    <dsp:sp modelId="{A8498BDD-B280-4050-8C1F-559550A10428}">
      <dsp:nvSpPr>
        <dsp:cNvPr id="0" name=""/>
        <dsp:cNvSpPr/>
      </dsp:nvSpPr>
      <dsp:spPr>
        <a:xfrm>
          <a:off x="373345" y="1025211"/>
          <a:ext cx="1845327" cy="3514547"/>
        </a:xfrm>
        <a:prstGeom prst="wedgeRectCallout">
          <a:avLst>
            <a:gd name="adj1" fmla="val 62500"/>
            <a:gd name="adj2" fmla="val 20830"/>
          </a:avLst>
        </a:prstGeom>
        <a:solidFill>
          <a:schemeClr val="accent3">
            <a:tint val="50000"/>
            <a:hueOff val="-1771534"/>
            <a:satOff val="-24093"/>
            <a:lumOff val="9883"/>
            <a:alphaOff val="0"/>
          </a:schemeClr>
        </a:soli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Font typeface="+mj-lt"/>
            <a:buNone/>
          </a:pPr>
          <a:r>
            <a:rPr lang="en-IN" sz="1800" kern="1200" dirty="0"/>
            <a:t>Cleaning data by removing stop words and tokenizing with stemming or lemmatizing</a:t>
          </a:r>
        </a:p>
        <a:p>
          <a:pPr marL="0" lvl="0" indent="0" algn="r" defTabSz="800100">
            <a:lnSpc>
              <a:spcPct val="90000"/>
            </a:lnSpc>
            <a:spcBef>
              <a:spcPct val="0"/>
            </a:spcBef>
            <a:spcAft>
              <a:spcPct val="35000"/>
            </a:spcAft>
            <a:buFont typeface="+mj-lt"/>
            <a:buNone/>
          </a:pPr>
          <a:endParaRPr lang="en-IN" sz="1800" kern="1200" dirty="0"/>
        </a:p>
        <a:p>
          <a:pPr marL="0" lvl="0" indent="0" algn="r" defTabSz="800100">
            <a:lnSpc>
              <a:spcPct val="90000"/>
            </a:lnSpc>
            <a:spcBef>
              <a:spcPct val="0"/>
            </a:spcBef>
            <a:spcAft>
              <a:spcPct val="35000"/>
            </a:spcAft>
            <a:buFont typeface="+mj-lt"/>
            <a:buNone/>
          </a:pPr>
          <a:r>
            <a:rPr lang="en-IN" sz="1800" kern="1200" dirty="0"/>
            <a:t>Vectorizing data by using TF-IDF </a:t>
          </a:r>
        </a:p>
      </dsp:txBody>
      <dsp:txXfrm>
        <a:off x="607333" y="1025211"/>
        <a:ext cx="1611339" cy="3514547"/>
      </dsp:txXfrm>
    </dsp:sp>
    <dsp:sp modelId="{EC928E7C-B090-4190-B6F1-C07434F76F81}">
      <dsp:nvSpPr>
        <dsp:cNvPr id="0" name=""/>
        <dsp:cNvSpPr/>
      </dsp:nvSpPr>
      <dsp:spPr>
        <a:xfrm>
          <a:off x="373345" y="439453"/>
          <a:ext cx="1845327" cy="585757"/>
        </a:xfrm>
        <a:prstGeom prst="rect">
          <a:avLst/>
        </a:prstGeom>
        <a:gradFill rotWithShape="0">
          <a:gsLst>
            <a:gs pos="0">
              <a:schemeClr val="accent3">
                <a:hueOff val="-1234063"/>
                <a:satOff val="-21671"/>
                <a:lumOff val="-392"/>
                <a:alphaOff val="0"/>
                <a:tint val="98000"/>
                <a:lumMod val="110000"/>
              </a:schemeClr>
            </a:gs>
            <a:gs pos="84000">
              <a:schemeClr val="accent3">
                <a:hueOff val="-1234063"/>
                <a:satOff val="-21671"/>
                <a:lumOff val="-392"/>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IN" sz="1800" kern="1200" dirty="0"/>
            <a:t>Data Preprocessing</a:t>
          </a:r>
        </a:p>
      </dsp:txBody>
      <dsp:txXfrm>
        <a:off x="373345" y="439453"/>
        <a:ext cx="1845327" cy="585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C4B89-88D1-4B64-81DA-5B7AD6A1DEA6}">
      <dsp:nvSpPr>
        <dsp:cNvPr id="0" name=""/>
        <dsp:cNvSpPr/>
      </dsp:nvSpPr>
      <dsp:spPr>
        <a:xfrm>
          <a:off x="4064000" y="2397714"/>
          <a:ext cx="2224013" cy="771971"/>
        </a:xfrm>
        <a:custGeom>
          <a:avLst/>
          <a:gdLst/>
          <a:ahLst/>
          <a:cxnLst/>
          <a:rect l="0" t="0" r="0" b="0"/>
          <a:pathLst>
            <a:path>
              <a:moveTo>
                <a:pt x="0" y="0"/>
              </a:moveTo>
              <a:lnTo>
                <a:pt x="0" y="385985"/>
              </a:lnTo>
              <a:lnTo>
                <a:pt x="2224013" y="385985"/>
              </a:lnTo>
              <a:lnTo>
                <a:pt x="2224013" y="771971"/>
              </a:lnTo>
            </a:path>
          </a:pathLst>
        </a:custGeom>
        <a:noFill/>
        <a:ln w="2222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60B16B2-4D91-41A2-841B-7598ABBB9FE8}">
      <dsp:nvSpPr>
        <dsp:cNvPr id="0" name=""/>
        <dsp:cNvSpPr/>
      </dsp:nvSpPr>
      <dsp:spPr>
        <a:xfrm>
          <a:off x="1839986" y="2397714"/>
          <a:ext cx="2224013" cy="771971"/>
        </a:xfrm>
        <a:custGeom>
          <a:avLst/>
          <a:gdLst/>
          <a:ahLst/>
          <a:cxnLst/>
          <a:rect l="0" t="0" r="0" b="0"/>
          <a:pathLst>
            <a:path>
              <a:moveTo>
                <a:pt x="2224013" y="0"/>
              </a:moveTo>
              <a:lnTo>
                <a:pt x="2224013" y="385985"/>
              </a:lnTo>
              <a:lnTo>
                <a:pt x="0" y="385985"/>
              </a:lnTo>
              <a:lnTo>
                <a:pt x="0" y="771971"/>
              </a:lnTo>
            </a:path>
          </a:pathLst>
        </a:custGeom>
        <a:noFill/>
        <a:ln w="2222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2E4B2F6-3BD0-4C3B-B831-D30FBAE05392}">
      <dsp:nvSpPr>
        <dsp:cNvPr id="0" name=""/>
        <dsp:cNvSpPr/>
      </dsp:nvSpPr>
      <dsp:spPr>
        <a:xfrm>
          <a:off x="2225972" y="1324287"/>
          <a:ext cx="3676054" cy="1073426"/>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Hybrid Model</a:t>
          </a:r>
        </a:p>
      </dsp:txBody>
      <dsp:txXfrm>
        <a:off x="2225972" y="1324287"/>
        <a:ext cx="3676054" cy="1073426"/>
      </dsp:txXfrm>
    </dsp:sp>
    <dsp:sp modelId="{9CAD9A18-B841-4273-9BD6-D1D2C03BDAD0}">
      <dsp:nvSpPr>
        <dsp:cNvPr id="0" name=""/>
        <dsp:cNvSpPr/>
      </dsp:nvSpPr>
      <dsp:spPr>
        <a:xfrm>
          <a:off x="1959" y="3169685"/>
          <a:ext cx="3676054" cy="924693"/>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Traditional Machine Learning</a:t>
          </a:r>
        </a:p>
      </dsp:txBody>
      <dsp:txXfrm>
        <a:off x="1959" y="3169685"/>
        <a:ext cx="3676054" cy="924693"/>
      </dsp:txXfrm>
    </dsp:sp>
    <dsp:sp modelId="{366BF515-87D8-4540-BC49-834D742E4BF0}">
      <dsp:nvSpPr>
        <dsp:cNvPr id="0" name=""/>
        <dsp:cNvSpPr/>
      </dsp:nvSpPr>
      <dsp:spPr>
        <a:xfrm rot="10800000" flipV="1">
          <a:off x="4449985" y="3169685"/>
          <a:ext cx="3676054" cy="676357"/>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NLP-based</a:t>
          </a:r>
        </a:p>
      </dsp:txBody>
      <dsp:txXfrm rot="-10800000">
        <a:off x="4449985" y="3169685"/>
        <a:ext cx="3676054" cy="6763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2BEA2-3989-42D2-89F9-2B1D0CA70713}">
      <dsp:nvSpPr>
        <dsp:cNvPr id="0" name=""/>
        <dsp:cNvSpPr/>
      </dsp:nvSpPr>
      <dsp:spPr>
        <a:xfrm>
          <a:off x="388937" y="2037"/>
          <a:ext cx="7350124" cy="12250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IN" sz="6500" kern="1200" dirty="0"/>
            <a:t>ML based</a:t>
          </a:r>
        </a:p>
      </dsp:txBody>
      <dsp:txXfrm>
        <a:off x="424817" y="37917"/>
        <a:ext cx="7278364" cy="1153260"/>
      </dsp:txXfrm>
    </dsp:sp>
    <dsp:sp modelId="{FC1457D2-FCFB-4BF8-8351-075C2E83713C}">
      <dsp:nvSpPr>
        <dsp:cNvPr id="0" name=""/>
        <dsp:cNvSpPr/>
      </dsp:nvSpPr>
      <dsp:spPr>
        <a:xfrm>
          <a:off x="388937" y="1447561"/>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ADFC6CA-165E-476B-828F-E25FEC9DE498}">
      <dsp:nvSpPr>
        <dsp:cNvPr id="0" name=""/>
        <dsp:cNvSpPr/>
      </dsp:nvSpPr>
      <dsp:spPr>
        <a:xfrm>
          <a:off x="1687459" y="1447561"/>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Support Vector Machine</a:t>
          </a:r>
        </a:p>
      </dsp:txBody>
      <dsp:txXfrm>
        <a:off x="1747270" y="1507372"/>
        <a:ext cx="5931980" cy="1105398"/>
      </dsp:txXfrm>
    </dsp:sp>
    <dsp:sp modelId="{C8AE4A4D-2378-4094-ACEA-00AD3EE25458}">
      <dsp:nvSpPr>
        <dsp:cNvPr id="0" name=""/>
        <dsp:cNvSpPr/>
      </dsp:nvSpPr>
      <dsp:spPr>
        <a:xfrm>
          <a:off x="388937" y="2819585"/>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DD96A75-7DD9-441F-94D9-CB3188FBF4CE}">
      <dsp:nvSpPr>
        <dsp:cNvPr id="0" name=""/>
        <dsp:cNvSpPr/>
      </dsp:nvSpPr>
      <dsp:spPr>
        <a:xfrm>
          <a:off x="1687459" y="2819585"/>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Logistic Regression</a:t>
          </a:r>
        </a:p>
      </dsp:txBody>
      <dsp:txXfrm>
        <a:off x="1747270" y="2879396"/>
        <a:ext cx="5931980" cy="1105398"/>
      </dsp:txXfrm>
    </dsp:sp>
    <dsp:sp modelId="{32F164A3-BECB-42EF-940B-554474649695}">
      <dsp:nvSpPr>
        <dsp:cNvPr id="0" name=""/>
        <dsp:cNvSpPr/>
      </dsp:nvSpPr>
      <dsp:spPr>
        <a:xfrm>
          <a:off x="388937" y="4191608"/>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10E17D58-2D92-410A-9522-32E1C4DFFB49}">
      <dsp:nvSpPr>
        <dsp:cNvPr id="0" name=""/>
        <dsp:cNvSpPr/>
      </dsp:nvSpPr>
      <dsp:spPr>
        <a:xfrm>
          <a:off x="1687459" y="4191608"/>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Random Forest</a:t>
          </a:r>
        </a:p>
      </dsp:txBody>
      <dsp:txXfrm>
        <a:off x="1747270" y="4251419"/>
        <a:ext cx="5931980" cy="11053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2BEA2-3989-42D2-89F9-2B1D0CA70713}">
      <dsp:nvSpPr>
        <dsp:cNvPr id="0" name=""/>
        <dsp:cNvSpPr/>
      </dsp:nvSpPr>
      <dsp:spPr>
        <a:xfrm>
          <a:off x="388937" y="2037"/>
          <a:ext cx="7350124" cy="12250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IN" sz="6500" kern="1200" dirty="0"/>
            <a:t>NLP based</a:t>
          </a:r>
        </a:p>
      </dsp:txBody>
      <dsp:txXfrm>
        <a:off x="424817" y="37917"/>
        <a:ext cx="7278364" cy="1153260"/>
      </dsp:txXfrm>
    </dsp:sp>
    <dsp:sp modelId="{FC1457D2-FCFB-4BF8-8351-075C2E83713C}">
      <dsp:nvSpPr>
        <dsp:cNvPr id="0" name=""/>
        <dsp:cNvSpPr/>
      </dsp:nvSpPr>
      <dsp:spPr>
        <a:xfrm>
          <a:off x="388937" y="1447561"/>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ADFC6CA-165E-476B-828F-E25FEC9DE498}">
      <dsp:nvSpPr>
        <dsp:cNvPr id="0" name=""/>
        <dsp:cNvSpPr/>
      </dsp:nvSpPr>
      <dsp:spPr>
        <a:xfrm>
          <a:off x="1687459" y="1447561"/>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BERT</a:t>
          </a:r>
        </a:p>
      </dsp:txBody>
      <dsp:txXfrm>
        <a:off x="1747270" y="1507372"/>
        <a:ext cx="5931980" cy="1105398"/>
      </dsp:txXfrm>
    </dsp:sp>
    <dsp:sp modelId="{C8AE4A4D-2378-4094-ACEA-00AD3EE25458}">
      <dsp:nvSpPr>
        <dsp:cNvPr id="0" name=""/>
        <dsp:cNvSpPr/>
      </dsp:nvSpPr>
      <dsp:spPr>
        <a:xfrm>
          <a:off x="388937" y="2819585"/>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DD96A75-7DD9-441F-94D9-CB3188FBF4CE}">
      <dsp:nvSpPr>
        <dsp:cNvPr id="0" name=""/>
        <dsp:cNvSpPr/>
      </dsp:nvSpPr>
      <dsp:spPr>
        <a:xfrm>
          <a:off x="1687459" y="2819585"/>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LSTM</a:t>
          </a:r>
        </a:p>
      </dsp:txBody>
      <dsp:txXfrm>
        <a:off x="1747270" y="2879396"/>
        <a:ext cx="5931980" cy="1105398"/>
      </dsp:txXfrm>
    </dsp:sp>
    <dsp:sp modelId="{A2D7CA7E-DF96-4594-89F9-44218252DB15}">
      <dsp:nvSpPr>
        <dsp:cNvPr id="0" name=""/>
        <dsp:cNvSpPr/>
      </dsp:nvSpPr>
      <dsp:spPr>
        <a:xfrm>
          <a:off x="388937" y="4191608"/>
          <a:ext cx="1225020"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E19F3FB-9F7E-4C78-863A-7028FBFB3BD7}">
      <dsp:nvSpPr>
        <dsp:cNvPr id="0" name=""/>
        <dsp:cNvSpPr/>
      </dsp:nvSpPr>
      <dsp:spPr>
        <a:xfrm>
          <a:off x="1687459" y="4191608"/>
          <a:ext cx="6051602" cy="1225020"/>
        </a:xfrm>
        <a:prstGeom prst="roundRect">
          <a:avLst>
            <a:gd name="adj" fmla="val 166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RNNs, CNNs</a:t>
          </a:r>
        </a:p>
      </dsp:txBody>
      <dsp:txXfrm>
        <a:off x="1747270" y="4251419"/>
        <a:ext cx="5931980" cy="110539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Combatting Online Misinformation: AI and NLP Solutions for a Digital Age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IN" dirty="0"/>
              <a:t>Neural Nexus Ninjas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0D04-8C75-C3CB-E0DA-2BC99CFB0B0A}"/>
              </a:ext>
            </a:extLst>
          </p:cNvPr>
          <p:cNvSpPr>
            <a:spLocks noGrp="1"/>
          </p:cNvSpPr>
          <p:nvPr>
            <p:ph type="title"/>
          </p:nvPr>
        </p:nvSpPr>
        <p:spPr/>
        <p:txBody>
          <a:bodyPr/>
          <a:lstStyle/>
          <a:p>
            <a:r>
              <a:rPr lang="en-IN" dirty="0"/>
              <a:t> </a:t>
            </a:r>
          </a:p>
        </p:txBody>
      </p:sp>
      <p:graphicFrame>
        <p:nvGraphicFramePr>
          <p:cNvPr id="7" name="Diagram 6">
            <a:extLst>
              <a:ext uri="{FF2B5EF4-FFF2-40B4-BE49-F238E27FC236}">
                <a16:creationId xmlns:a16="http://schemas.microsoft.com/office/drawing/2014/main" id="{3D82ACD9-8E55-1F9D-0E3F-61C117D648B8}"/>
              </a:ext>
            </a:extLst>
          </p:cNvPr>
          <p:cNvGraphicFramePr/>
          <p:nvPr>
            <p:extLst>
              <p:ext uri="{D42A27DB-BD31-4B8C-83A1-F6EECF244321}">
                <p14:modId xmlns:p14="http://schemas.microsoft.com/office/powerpoint/2010/main" val="110016463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662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D730864-B98F-ECBF-EDBB-0C35DC80D770}"/>
              </a:ext>
            </a:extLst>
          </p:cNvPr>
          <p:cNvSpPr>
            <a:spLocks noGrp="1"/>
          </p:cNvSpPr>
          <p:nvPr>
            <p:ph idx="1"/>
          </p:nvPr>
        </p:nvSpPr>
        <p:spPr/>
        <p:txBody>
          <a:bodyPr/>
          <a:lstStyle/>
          <a:p>
            <a:r>
              <a:rPr lang="en-IN" dirty="0"/>
              <a:t>The widespread of misinformation across various online platforms erodes people’s trust and brings potential harm to </a:t>
            </a:r>
            <a:r>
              <a:rPr lang="en-IN" b="0" i="0" dirty="0">
                <a:solidFill>
                  <a:srgbClr val="1F1F1F"/>
                </a:solidFill>
                <a:effectLst/>
                <a:latin typeface="ElsevierGulliver"/>
              </a:rPr>
              <a:t>individuals, communities, and entire nations.</a:t>
            </a:r>
            <a:endParaRPr lang="en-IN" dirty="0">
              <a:solidFill>
                <a:srgbClr val="1F1F1F"/>
              </a:solidFill>
              <a:latin typeface="ElsevierGulliver"/>
            </a:endParaRPr>
          </a:p>
          <a:p>
            <a:r>
              <a:rPr lang="en-IN" dirty="0">
                <a:solidFill>
                  <a:srgbClr val="1F1F1F"/>
                </a:solidFill>
                <a:latin typeface="ElsevierGulliver"/>
              </a:rPr>
              <a:t>With the power of cutting-edge NLP techniques and advanced AI algorithms we can differentiate real and fake information.</a:t>
            </a:r>
          </a:p>
          <a:p>
            <a:r>
              <a:rPr lang="en-IN" dirty="0"/>
              <a:t>We can categorize the sentences from the source and give the value of trust based on various parameters such as the emotional and tonal meaning in the sentences, checking with the facts, getting the real-time data from trusted sources and comparing the available information with it.</a:t>
            </a:r>
          </a:p>
          <a:p>
            <a:r>
              <a:rPr lang="en-IN" dirty="0"/>
              <a:t>We can also check the credibility of the author or source of origin of the information/post.</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6543-34E4-E84F-7EF1-8547553C3AB8}"/>
              </a:ext>
            </a:extLst>
          </p:cNvPr>
          <p:cNvSpPr>
            <a:spLocks noGrp="1"/>
          </p:cNvSpPr>
          <p:nvPr>
            <p:ph type="title"/>
          </p:nvPr>
        </p:nvSpPr>
        <p:spPr/>
        <p:txBody>
          <a:bodyPr/>
          <a:lstStyle/>
          <a:p>
            <a:r>
              <a:rPr lang="en-IN" dirty="0"/>
              <a:t>Types of data in online posts</a:t>
            </a:r>
          </a:p>
        </p:txBody>
      </p:sp>
      <p:sp>
        <p:nvSpPr>
          <p:cNvPr id="3" name="Content Placeholder 2">
            <a:extLst>
              <a:ext uri="{FF2B5EF4-FFF2-40B4-BE49-F238E27FC236}">
                <a16:creationId xmlns:a16="http://schemas.microsoft.com/office/drawing/2014/main" id="{D3B39692-7E92-7C1F-CFDD-51B321C48152}"/>
              </a:ext>
            </a:extLst>
          </p:cNvPr>
          <p:cNvSpPr>
            <a:spLocks noGrp="1"/>
          </p:cNvSpPr>
          <p:nvPr>
            <p:ph idx="1"/>
          </p:nvPr>
        </p:nvSpPr>
        <p:spPr/>
        <p:txBody>
          <a:bodyPr/>
          <a:lstStyle/>
          <a:p>
            <a:r>
              <a:rPr lang="en-IN" dirty="0"/>
              <a:t>Textual Data</a:t>
            </a:r>
          </a:p>
          <a:p>
            <a:r>
              <a:rPr lang="en-IN" dirty="0"/>
              <a:t>Media Data</a:t>
            </a:r>
          </a:p>
          <a:p>
            <a:r>
              <a:rPr lang="en-IN" dirty="0"/>
              <a:t>Meta data</a:t>
            </a:r>
          </a:p>
          <a:p>
            <a:r>
              <a:rPr lang="en-IN" dirty="0"/>
              <a:t>Links and URLs</a:t>
            </a:r>
          </a:p>
          <a:p>
            <a:r>
              <a:rPr lang="en-IN" dirty="0"/>
              <a:t>User-generated Data</a:t>
            </a:r>
          </a:p>
          <a:p>
            <a:r>
              <a:rPr lang="en-IN" dirty="0"/>
              <a:t>Location data</a:t>
            </a:r>
          </a:p>
          <a:p>
            <a:r>
              <a:rPr lang="en-IN" dirty="0"/>
              <a:t>Social Network Data</a:t>
            </a:r>
          </a:p>
          <a:p>
            <a:r>
              <a:rPr lang="en-IN" dirty="0"/>
              <a:t>User Interaction Data (comments, likes,. Etc)</a:t>
            </a:r>
          </a:p>
          <a:p>
            <a:endParaRPr lang="en-IN" dirty="0"/>
          </a:p>
        </p:txBody>
      </p:sp>
    </p:spTree>
    <p:extLst>
      <p:ext uri="{BB962C8B-B14F-4D97-AF65-F5344CB8AC3E}">
        <p14:creationId xmlns:p14="http://schemas.microsoft.com/office/powerpoint/2010/main" val="205362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A31DCBC-20EB-6C39-D33C-875C59F8F8A3}"/>
              </a:ext>
            </a:extLst>
          </p:cNvPr>
          <p:cNvGraphicFramePr/>
          <p:nvPr>
            <p:extLst>
              <p:ext uri="{D42A27DB-BD31-4B8C-83A1-F6EECF244321}">
                <p14:modId xmlns:p14="http://schemas.microsoft.com/office/powerpoint/2010/main" val="285664566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20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D82E0BE-F50A-5AEB-C3B1-DBE04ECFABC9}"/>
              </a:ext>
            </a:extLst>
          </p:cNvPr>
          <p:cNvGraphicFramePr>
            <a:graphicFrameLocks noGrp="1"/>
          </p:cNvGraphicFramePr>
          <p:nvPr>
            <p:extLst>
              <p:ext uri="{D42A27DB-BD31-4B8C-83A1-F6EECF244321}">
                <p14:modId xmlns:p14="http://schemas.microsoft.com/office/powerpoint/2010/main" val="1307365236"/>
              </p:ext>
            </p:extLst>
          </p:nvPr>
        </p:nvGraphicFramePr>
        <p:xfrm>
          <a:off x="2082000" y="2172363"/>
          <a:ext cx="8027999" cy="3279778"/>
        </p:xfrm>
        <a:graphic>
          <a:graphicData uri="http://schemas.openxmlformats.org/drawingml/2006/table">
            <a:tbl>
              <a:tblPr>
                <a:tableStyleId>{5C22544A-7EE6-4342-B048-85BDC9FD1C3A}</a:tableStyleId>
              </a:tblPr>
              <a:tblGrid>
                <a:gridCol w="1815808">
                  <a:extLst>
                    <a:ext uri="{9D8B030D-6E8A-4147-A177-3AD203B41FA5}">
                      <a16:colId xmlns:a16="http://schemas.microsoft.com/office/drawing/2014/main" val="4278351246"/>
                    </a:ext>
                  </a:extLst>
                </a:gridCol>
                <a:gridCol w="2261016">
                  <a:extLst>
                    <a:ext uri="{9D8B030D-6E8A-4147-A177-3AD203B41FA5}">
                      <a16:colId xmlns:a16="http://schemas.microsoft.com/office/drawing/2014/main" val="2084293690"/>
                    </a:ext>
                  </a:extLst>
                </a:gridCol>
                <a:gridCol w="2135367">
                  <a:extLst>
                    <a:ext uri="{9D8B030D-6E8A-4147-A177-3AD203B41FA5}">
                      <a16:colId xmlns:a16="http://schemas.microsoft.com/office/drawing/2014/main" val="188261492"/>
                    </a:ext>
                  </a:extLst>
                </a:gridCol>
                <a:gridCol w="1815808">
                  <a:extLst>
                    <a:ext uri="{9D8B030D-6E8A-4147-A177-3AD203B41FA5}">
                      <a16:colId xmlns:a16="http://schemas.microsoft.com/office/drawing/2014/main" val="1389949063"/>
                    </a:ext>
                  </a:extLst>
                </a:gridCol>
              </a:tblGrid>
              <a:tr h="588766">
                <a:tc>
                  <a:txBody>
                    <a:bodyPr/>
                    <a:lstStyle/>
                    <a:p>
                      <a:pPr algn="ctr" fontAlgn="t" latinLnBrk="0"/>
                      <a:r>
                        <a:rPr lang="en-IN" sz="2400" b="1" dirty="0">
                          <a:effectLst/>
                          <a:latin typeface="Bahnschrift Condensed" panose="020B0502040204020203" pitchFamily="34" charset="0"/>
                        </a:rPr>
                        <a:t>Type</a:t>
                      </a:r>
                    </a:p>
                  </a:txBody>
                  <a:tcPr marL="45720" marR="45720" anchor="ctr"/>
                </a:tc>
                <a:tc>
                  <a:txBody>
                    <a:bodyPr/>
                    <a:lstStyle/>
                    <a:p>
                      <a:pPr algn="ctr" fontAlgn="t" latinLnBrk="0"/>
                      <a:r>
                        <a:rPr lang="en-IN" sz="2400" b="1" dirty="0">
                          <a:effectLst/>
                          <a:latin typeface="Bahnschrift Condensed" panose="020B0502040204020203" pitchFamily="34" charset="0"/>
                        </a:rPr>
                        <a:t>Characteristics</a:t>
                      </a:r>
                    </a:p>
                  </a:txBody>
                  <a:tcPr marL="45720" marR="45720" anchor="ctr"/>
                </a:tc>
                <a:tc>
                  <a:txBody>
                    <a:bodyPr/>
                    <a:lstStyle/>
                    <a:p>
                      <a:pPr algn="ctr" fontAlgn="t" latinLnBrk="0"/>
                      <a:r>
                        <a:rPr lang="en-IN" sz="2400" b="1" dirty="0">
                          <a:effectLst/>
                          <a:latin typeface="Bahnschrift Condensed" panose="020B0502040204020203" pitchFamily="34" charset="0"/>
                        </a:rPr>
                        <a:t>Objectiveness</a:t>
                      </a:r>
                    </a:p>
                  </a:txBody>
                  <a:tcPr marL="45720" marR="45720" anchor="ctr"/>
                </a:tc>
                <a:tc>
                  <a:txBody>
                    <a:bodyPr/>
                    <a:lstStyle/>
                    <a:p>
                      <a:pPr algn="ctr" fontAlgn="t" latinLnBrk="0"/>
                      <a:r>
                        <a:rPr lang="en-IN" sz="2400" b="1" dirty="0">
                          <a:effectLst/>
                          <a:latin typeface="Bahnschrift Condensed" panose="020B0502040204020203" pitchFamily="34" charset="0"/>
                        </a:rPr>
                        <a:t>Integrity</a:t>
                      </a:r>
                    </a:p>
                  </a:txBody>
                  <a:tcPr marL="45720" marR="45720" anchor="ctr"/>
                </a:tc>
                <a:extLst>
                  <a:ext uri="{0D108BD9-81ED-4DB2-BD59-A6C34878D82A}">
                    <a16:rowId xmlns:a16="http://schemas.microsoft.com/office/drawing/2014/main" val="2205652712"/>
                  </a:ext>
                </a:extLst>
              </a:tr>
              <a:tr h="468003">
                <a:tc>
                  <a:txBody>
                    <a:bodyPr/>
                    <a:lstStyle/>
                    <a:p>
                      <a:pPr algn="ctr" fontAlgn="t" latinLnBrk="0"/>
                      <a:r>
                        <a:rPr lang="en-IN" dirty="0">
                          <a:effectLst/>
                        </a:rPr>
                        <a:t>Rumors</a:t>
                      </a:r>
                      <a:endParaRPr lang="en-IN" dirty="0">
                        <a:effectLst/>
                        <a:latin typeface="Merriweather Sans" panose="020F0502020204030204" pitchFamily="2" charset="0"/>
                      </a:endParaRPr>
                    </a:p>
                  </a:txBody>
                  <a:tcPr marL="45720" marR="45720" anchor="ctr"/>
                </a:tc>
                <a:tc>
                  <a:txBody>
                    <a:bodyPr/>
                    <a:lstStyle/>
                    <a:p>
                      <a:pPr algn="ctr" fontAlgn="t" latinLnBrk="0"/>
                      <a:r>
                        <a:rPr lang="en-IN" dirty="0">
                          <a:effectLst/>
                        </a:rPr>
                        <a:t>Ambiguous</a:t>
                      </a:r>
                      <a:endParaRPr lang="en-IN" dirty="0">
                        <a:effectLst/>
                        <a:latin typeface="Merriweather Sans" panose="020F0502020204030204" pitchFamily="2" charset="0"/>
                      </a:endParaRPr>
                    </a:p>
                  </a:txBody>
                  <a:tcPr marL="45720" marR="45720" anchor="ctr"/>
                </a:tc>
                <a:tc>
                  <a:txBody>
                    <a:bodyPr/>
                    <a:lstStyle/>
                    <a:p>
                      <a:pPr algn="ctr" fontAlgn="t" latinLnBrk="0"/>
                      <a:r>
                        <a:rPr lang="en-IN" dirty="0">
                          <a:effectLst/>
                        </a:rPr>
                        <a:t>Not sure</a:t>
                      </a:r>
                      <a:endParaRPr lang="en-IN" dirty="0">
                        <a:effectLst/>
                        <a:latin typeface="Merriweather Sans" panose="020F0502020204030204" pitchFamily="2" charset="0"/>
                      </a:endParaRPr>
                    </a:p>
                  </a:txBody>
                  <a:tcPr marL="45720" marR="45720" anchor="ctr"/>
                </a:tc>
                <a:tc>
                  <a:txBody>
                    <a:bodyPr/>
                    <a:lstStyle/>
                    <a:p>
                      <a:pPr algn="ctr" fontAlgn="t" latinLnBrk="0"/>
                      <a:r>
                        <a:rPr lang="en-IN">
                          <a:effectLst/>
                        </a:rPr>
                        <a:t>Not sure</a:t>
                      </a:r>
                      <a:endParaRPr lang="en-IN">
                        <a:effectLst/>
                        <a:latin typeface="Merriweather Sans" panose="020F0502020204030204" pitchFamily="2" charset="0"/>
                      </a:endParaRPr>
                    </a:p>
                  </a:txBody>
                  <a:tcPr marL="45720" marR="45720" anchor="ctr"/>
                </a:tc>
                <a:extLst>
                  <a:ext uri="{0D108BD9-81ED-4DB2-BD59-A6C34878D82A}">
                    <a16:rowId xmlns:a16="http://schemas.microsoft.com/office/drawing/2014/main" val="791740327"/>
                  </a:ext>
                </a:extLst>
              </a:tr>
              <a:tr h="819000">
                <a:tc>
                  <a:txBody>
                    <a:bodyPr/>
                    <a:lstStyle/>
                    <a:p>
                      <a:pPr algn="ctr" fontAlgn="t" latinLnBrk="0"/>
                      <a:r>
                        <a:rPr lang="en-IN">
                          <a:effectLst/>
                        </a:rPr>
                        <a:t>False information</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Deception</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Yes</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False</a:t>
                      </a:r>
                      <a:endParaRPr lang="en-IN">
                        <a:effectLst/>
                        <a:latin typeface="Merriweather Sans" panose="020F0502020204030204" pitchFamily="2" charset="0"/>
                      </a:endParaRPr>
                    </a:p>
                  </a:txBody>
                  <a:tcPr marL="45720" marR="45720" anchor="ctr"/>
                </a:tc>
                <a:extLst>
                  <a:ext uri="{0D108BD9-81ED-4DB2-BD59-A6C34878D82A}">
                    <a16:rowId xmlns:a16="http://schemas.microsoft.com/office/drawing/2014/main" val="3256913717"/>
                  </a:ext>
                </a:extLst>
              </a:tr>
              <a:tr h="468003">
                <a:tc>
                  <a:txBody>
                    <a:bodyPr/>
                    <a:lstStyle/>
                    <a:p>
                      <a:pPr algn="ctr" fontAlgn="t" latinLnBrk="0"/>
                      <a:r>
                        <a:rPr lang="en-IN">
                          <a:effectLst/>
                        </a:rPr>
                        <a:t>Fake news</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Misguided</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Yes</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False</a:t>
                      </a:r>
                      <a:endParaRPr lang="en-IN">
                        <a:effectLst/>
                        <a:latin typeface="Merriweather Sans" panose="020F0502020204030204" pitchFamily="2" charset="0"/>
                      </a:endParaRPr>
                    </a:p>
                  </a:txBody>
                  <a:tcPr marL="45720" marR="45720" anchor="ctr"/>
                </a:tc>
                <a:extLst>
                  <a:ext uri="{0D108BD9-81ED-4DB2-BD59-A6C34878D82A}">
                    <a16:rowId xmlns:a16="http://schemas.microsoft.com/office/drawing/2014/main" val="2699020853"/>
                  </a:ext>
                </a:extLst>
              </a:tr>
              <a:tr h="468003">
                <a:tc>
                  <a:txBody>
                    <a:bodyPr/>
                    <a:lstStyle/>
                    <a:p>
                      <a:pPr algn="ctr" fontAlgn="t" latinLnBrk="0"/>
                      <a:r>
                        <a:rPr lang="en-IN">
                          <a:effectLst/>
                        </a:rPr>
                        <a:t>Spam</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Confused</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Yes</a:t>
                      </a:r>
                      <a:endParaRPr lang="en-IN">
                        <a:effectLst/>
                        <a:latin typeface="Merriweather Sans" panose="020F0502020204030204" pitchFamily="2" charset="0"/>
                      </a:endParaRPr>
                    </a:p>
                  </a:txBody>
                  <a:tcPr marL="45720" marR="45720" anchor="ctr"/>
                </a:tc>
                <a:tc>
                  <a:txBody>
                    <a:bodyPr/>
                    <a:lstStyle/>
                    <a:p>
                      <a:pPr algn="ctr" fontAlgn="t" latinLnBrk="0"/>
                      <a:r>
                        <a:rPr lang="en-IN" dirty="0">
                          <a:effectLst/>
                        </a:rPr>
                        <a:t>Not sure</a:t>
                      </a:r>
                      <a:endParaRPr lang="en-IN" dirty="0">
                        <a:effectLst/>
                        <a:latin typeface="Merriweather Sans" panose="020F0502020204030204" pitchFamily="2" charset="0"/>
                      </a:endParaRPr>
                    </a:p>
                  </a:txBody>
                  <a:tcPr marL="45720" marR="45720" anchor="ctr"/>
                </a:tc>
                <a:extLst>
                  <a:ext uri="{0D108BD9-81ED-4DB2-BD59-A6C34878D82A}">
                    <a16:rowId xmlns:a16="http://schemas.microsoft.com/office/drawing/2014/main" val="159015322"/>
                  </a:ext>
                </a:extLst>
              </a:tr>
              <a:tr h="468003">
                <a:tc>
                  <a:txBody>
                    <a:bodyPr/>
                    <a:lstStyle/>
                    <a:p>
                      <a:pPr algn="ctr" fontAlgn="t" latinLnBrk="0"/>
                      <a:r>
                        <a:rPr lang="en-IN">
                          <a:effectLst/>
                        </a:rPr>
                        <a:t>Disinformation</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Mislead/deceive</a:t>
                      </a:r>
                      <a:endParaRPr lang="en-IN">
                        <a:effectLst/>
                        <a:latin typeface="Merriweather Sans" panose="020F0502020204030204" pitchFamily="2" charset="0"/>
                      </a:endParaRPr>
                    </a:p>
                  </a:txBody>
                  <a:tcPr marL="45720" marR="45720" anchor="ctr"/>
                </a:tc>
                <a:tc>
                  <a:txBody>
                    <a:bodyPr/>
                    <a:lstStyle/>
                    <a:p>
                      <a:pPr algn="ctr" fontAlgn="t" latinLnBrk="0"/>
                      <a:r>
                        <a:rPr lang="en-IN">
                          <a:effectLst/>
                        </a:rPr>
                        <a:t>Yes</a:t>
                      </a:r>
                      <a:endParaRPr lang="en-IN">
                        <a:effectLst/>
                        <a:latin typeface="Merriweather Sans" panose="020F0502020204030204" pitchFamily="2" charset="0"/>
                      </a:endParaRPr>
                    </a:p>
                  </a:txBody>
                  <a:tcPr marL="45720" marR="45720" anchor="ctr"/>
                </a:tc>
                <a:tc>
                  <a:txBody>
                    <a:bodyPr/>
                    <a:lstStyle/>
                    <a:p>
                      <a:pPr algn="ctr" fontAlgn="t" latinLnBrk="0"/>
                      <a:r>
                        <a:rPr lang="en-IN" dirty="0">
                          <a:effectLst/>
                        </a:rPr>
                        <a:t>False</a:t>
                      </a:r>
                      <a:endParaRPr lang="en-IN" dirty="0">
                        <a:effectLst/>
                        <a:latin typeface="Merriweather Sans" panose="020F0502020204030204" pitchFamily="2" charset="0"/>
                      </a:endParaRPr>
                    </a:p>
                  </a:txBody>
                  <a:tcPr marL="45720" marR="45720" anchor="ctr"/>
                </a:tc>
                <a:extLst>
                  <a:ext uri="{0D108BD9-81ED-4DB2-BD59-A6C34878D82A}">
                    <a16:rowId xmlns:a16="http://schemas.microsoft.com/office/drawing/2014/main" val="2860951882"/>
                  </a:ext>
                </a:extLst>
              </a:tr>
            </a:tbl>
          </a:graphicData>
        </a:graphic>
      </p:graphicFrame>
    </p:spTree>
    <p:extLst>
      <p:ext uri="{BB962C8B-B14F-4D97-AF65-F5344CB8AC3E}">
        <p14:creationId xmlns:p14="http://schemas.microsoft.com/office/powerpoint/2010/main" val="2754835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2385DFD-1765-11AB-1C3A-4B1CE1D52182}"/>
              </a:ext>
            </a:extLst>
          </p:cNvPr>
          <p:cNvGraphicFramePr/>
          <p:nvPr>
            <p:extLst>
              <p:ext uri="{D42A27DB-BD31-4B8C-83A1-F6EECF244321}">
                <p14:modId xmlns:p14="http://schemas.microsoft.com/office/powerpoint/2010/main" val="52810250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032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B52C-2794-F63B-8972-ED8F4673E556}"/>
              </a:ext>
            </a:extLst>
          </p:cNvPr>
          <p:cNvSpPr>
            <a:spLocks noGrp="1"/>
          </p:cNvSpPr>
          <p:nvPr>
            <p:ph type="title"/>
          </p:nvPr>
        </p:nvSpPr>
        <p:spPr/>
        <p:txBody>
          <a:bodyPr/>
          <a:lstStyle/>
          <a:p>
            <a:r>
              <a:rPr lang="en-IN" dirty="0"/>
              <a:t>MODEL</a:t>
            </a:r>
          </a:p>
        </p:txBody>
      </p:sp>
      <p:graphicFrame>
        <p:nvGraphicFramePr>
          <p:cNvPr id="3" name="Diagram 2">
            <a:extLst>
              <a:ext uri="{FF2B5EF4-FFF2-40B4-BE49-F238E27FC236}">
                <a16:creationId xmlns:a16="http://schemas.microsoft.com/office/drawing/2014/main" id="{6C73F425-82EC-EC46-2199-7C966E9F409B}"/>
              </a:ext>
            </a:extLst>
          </p:cNvPr>
          <p:cNvGraphicFramePr/>
          <p:nvPr>
            <p:extLst>
              <p:ext uri="{D42A27DB-BD31-4B8C-83A1-F6EECF244321}">
                <p14:modId xmlns:p14="http://schemas.microsoft.com/office/powerpoint/2010/main" val="3787535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8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7A7D-60FF-61FC-5736-EDA1C5AB9933}"/>
              </a:ext>
            </a:extLst>
          </p:cNvPr>
          <p:cNvSpPr>
            <a:spLocks noGrp="1"/>
          </p:cNvSpPr>
          <p:nvPr>
            <p:ph type="title"/>
          </p:nvPr>
        </p:nvSpPr>
        <p:spPr/>
        <p:txBody>
          <a:bodyPr/>
          <a:lstStyle/>
          <a:p>
            <a:r>
              <a:rPr lang="en-IN" dirty="0"/>
              <a:t>  </a:t>
            </a:r>
          </a:p>
        </p:txBody>
      </p:sp>
      <p:graphicFrame>
        <p:nvGraphicFramePr>
          <p:cNvPr id="3" name="Diagram 2">
            <a:extLst>
              <a:ext uri="{FF2B5EF4-FFF2-40B4-BE49-F238E27FC236}">
                <a16:creationId xmlns:a16="http://schemas.microsoft.com/office/drawing/2014/main" id="{CD43C9DD-5A5B-4AB5-6C16-BCB2AB9DEE09}"/>
              </a:ext>
            </a:extLst>
          </p:cNvPr>
          <p:cNvGraphicFramePr/>
          <p:nvPr>
            <p:extLst>
              <p:ext uri="{D42A27DB-BD31-4B8C-83A1-F6EECF244321}">
                <p14:modId xmlns:p14="http://schemas.microsoft.com/office/powerpoint/2010/main" val="63130009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706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0DD7-39B9-4B35-382B-1949730F3B48}"/>
              </a:ext>
            </a:extLst>
          </p:cNvPr>
          <p:cNvSpPr>
            <a:spLocks noGrp="1"/>
          </p:cNvSpPr>
          <p:nvPr>
            <p:ph type="title"/>
          </p:nvPr>
        </p:nvSpPr>
        <p:spPr/>
        <p:txBody>
          <a:bodyPr/>
          <a:lstStyle/>
          <a:p>
            <a:r>
              <a:rPr lang="en-IN" dirty="0"/>
              <a:t> </a:t>
            </a:r>
          </a:p>
        </p:txBody>
      </p:sp>
      <p:graphicFrame>
        <p:nvGraphicFramePr>
          <p:cNvPr id="3" name="Diagram 2">
            <a:extLst>
              <a:ext uri="{FF2B5EF4-FFF2-40B4-BE49-F238E27FC236}">
                <a16:creationId xmlns:a16="http://schemas.microsoft.com/office/drawing/2014/main" id="{9CFC9DF1-A566-60E0-F8B6-B8E93F42479C}"/>
              </a:ext>
            </a:extLst>
          </p:cNvPr>
          <p:cNvGraphicFramePr/>
          <p:nvPr>
            <p:extLst>
              <p:ext uri="{D42A27DB-BD31-4B8C-83A1-F6EECF244321}">
                <p14:modId xmlns:p14="http://schemas.microsoft.com/office/powerpoint/2010/main" val="83698620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46337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{26776B8A-5858-441B-81BE-1C61735D58F7}tf33552983_win32</Template>
  <TotalTime>121</TotalTime>
  <Words>325</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Bahnschrift Condensed</vt:lpstr>
      <vt:lpstr>ElsevierGulliver</vt:lpstr>
      <vt:lpstr>Franklin Gothic Book</vt:lpstr>
      <vt:lpstr>Franklin Gothic Demi</vt:lpstr>
      <vt:lpstr>Merriweather Sans</vt:lpstr>
      <vt:lpstr>Wingdings 2</vt:lpstr>
      <vt:lpstr>DividendVTI</vt:lpstr>
      <vt:lpstr>Combatting Online Misinformation: AI and NLP Solutions for a Digital Age</vt:lpstr>
      <vt:lpstr>INTRODUCTION</vt:lpstr>
      <vt:lpstr>Types of data in online posts</vt:lpstr>
      <vt:lpstr>PowerPoint Presentation</vt:lpstr>
      <vt:lpstr>PowerPoint Presentation</vt:lpstr>
      <vt:lpstr>PowerPoint Presentation</vt:lpstr>
      <vt:lpstr>MODEL</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Combatting Online Misinformation: AI and NLP Solutions for a Digital Age</dc:title>
  <dc:creator>Jahnav Sannapureddy</dc:creator>
  <cp:lastModifiedBy>Jahnav Sannapureddy</cp:lastModifiedBy>
  <cp:revision>4</cp:revision>
  <dcterms:created xsi:type="dcterms:W3CDTF">2024-03-09T06:00:02Z</dcterms:created>
  <dcterms:modified xsi:type="dcterms:W3CDTF">2024-03-09T08:33:44Z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