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586C49D-458E-4059-B3FE-AE125992D37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AM TEJAS" initials="NT" lastIdx="1" clrIdx="0">
    <p:extLst>
      <p:ext uri="{19B8F6BF-5375-455C-9EA6-DF929625EA0E}">
        <p15:presenceInfo xmlns:p15="http://schemas.microsoft.com/office/powerpoint/2012/main" userId="NANDAM TEJ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AEA52-0D20-409A-815F-2AD4FA793DD0}" v="3" dt="2021-05-03T09:02:5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 Nandam" userId="bff05f60d5c26b2e" providerId="LiveId" clId="{D4AAEA52-0D20-409A-815F-2AD4FA793DD0}"/>
    <pc:docChg chg="modSld">
      <pc:chgData name="Tejas Nandam" userId="bff05f60d5c26b2e" providerId="LiveId" clId="{D4AAEA52-0D20-409A-815F-2AD4FA793DD0}" dt="2021-05-03T09:02:58.235" v="3" actId="207"/>
      <pc:docMkLst>
        <pc:docMk/>
      </pc:docMkLst>
      <pc:sldChg chg="modSp mod">
        <pc:chgData name="Tejas Nandam" userId="bff05f60d5c26b2e" providerId="LiveId" clId="{D4AAEA52-0D20-409A-815F-2AD4FA793DD0}" dt="2021-05-03T09:02:58.235" v="3" actId="207"/>
        <pc:sldMkLst>
          <pc:docMk/>
          <pc:sldMk cId="829464476" sldId="256"/>
        </pc:sldMkLst>
        <pc:spChg chg="mod">
          <ac:chgData name="Tejas Nandam" userId="bff05f60d5c26b2e" providerId="LiveId" clId="{D4AAEA52-0D20-409A-815F-2AD4FA793DD0}" dt="2021-05-03T09:02:58.235" v="3" actId="207"/>
          <ac:spMkLst>
            <pc:docMk/>
            <pc:sldMk cId="829464476" sldId="256"/>
            <ac:spMk id="2" creationId="{4E32B227-B6F2-4D8D-8716-F0728276DE63}"/>
          </ac:spMkLst>
        </pc:spChg>
        <pc:picChg chg="mod">
          <ac:chgData name="Tejas Nandam" userId="bff05f60d5c26b2e" providerId="LiveId" clId="{D4AAEA52-0D20-409A-815F-2AD4FA793DD0}" dt="2021-05-03T09:02:24.188" v="0" actId="29295"/>
          <ac:picMkLst>
            <pc:docMk/>
            <pc:sldMk cId="829464476" sldId="256"/>
            <ac:picMk id="12" creationId="{DA665877-D629-4DFA-A1FC-F327C4671E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8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0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2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3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2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3A51EF-2D18-4117-AE53-72D1B6BCE11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FB4DCB-5AA0-4DB6-B124-E2AD689A7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A665877-D629-4DFA-A1FC-F327C4671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" b="179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2B227-B6F2-4D8D-8716-F0728276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SIMPLE HOME AUTOMATION WITH SPEECH RECOGNITION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4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indoor, cup, coffee cup&#10;&#10;Description automatically generated">
            <a:extLst>
              <a:ext uri="{FF2B5EF4-FFF2-40B4-BE49-F238E27FC236}">
                <a16:creationId xmlns:a16="http://schemas.microsoft.com/office/drawing/2014/main" id="{047837E2-12D3-4C18-B22B-928120106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2" b="1341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3DAB2E-8B4C-4882-B52C-FFD08A32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B977-A82F-48C1-A1B0-DB21E9C0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latin typeface="HCo Gotham SSm"/>
              </a:rPr>
              <a:t>Alexa, turn on the lights!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HCo Gotham SSm"/>
              </a:rPr>
              <a:t>We don’t know about your home, but in our home, most things are automated; our lights turn on whenever we’re nearby, our coffee starts making itself in the morning, and our security system disarms whenever we’re almost home.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HCo Gotham SSm"/>
              </a:rPr>
              <a:t>Not only are these features convenient, but they also save us energy and thus, money on utility bills. But since home automation is a relatively new technology, some people may find it overwhelming</a:t>
            </a:r>
            <a:r>
              <a:rPr lang="en-US" sz="2400" dirty="0">
                <a:solidFill>
                  <a:schemeClr val="tx2"/>
                </a:solidFill>
                <a:latin typeface="HCo Gotham SSm"/>
              </a:rPr>
              <a:t>.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HCo Gotham SSm"/>
              </a:rPr>
              <a:t>Let’s see What is Home Automation!!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406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E786A-B67D-45FE-AD30-28B1DE87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4" y="602189"/>
            <a:ext cx="533336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Home Automation?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C7A1393-6473-427F-ADD3-8015F8B2D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9" r="13275" b="5"/>
          <a:stretch/>
        </p:blipFill>
        <p:spPr>
          <a:xfrm>
            <a:off x="653144" y="1332553"/>
            <a:ext cx="5451627" cy="4192893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1331-077D-4B21-A7AB-4758B1922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12497"/>
            <a:ext cx="5657819" cy="4037394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HCo Gotham SSm"/>
              </a:rPr>
              <a:t>Home automation is the automatic control of electronic devices in your home. 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HCo Gotham SSm"/>
              </a:rPr>
              <a:t>These devices are connected to the Internet, which allows them to be controlled remotely.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HCo Gotham SSm"/>
              </a:rPr>
              <a:t>With home automation, devices can trigger one another so you don’t have to control them manually via an app or voice assistant.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For example, you can put your lights on schedules so that they turn off when you normally go to sleep, or you can have your thermostat turn the A/C up about an hour before you return to work so you don’t have to return to a stuffy house. Home automation makes life more convenient and can even save you money on heating, cooling and electricity bills. </a:t>
            </a:r>
            <a:endParaRPr lang="en-US" sz="1800" b="0" i="0" dirty="0">
              <a:solidFill>
                <a:schemeClr val="tx2"/>
              </a:solidFill>
              <a:effectLst/>
              <a:latin typeface="HCo Gotham SSm"/>
            </a:endParaRP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55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662D-FF2E-4B9D-B843-ED957B34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DA15-F91E-49C5-AF4D-C745C093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274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234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HCo Gotham SSm</vt:lpstr>
      <vt:lpstr>Retrospect</vt:lpstr>
      <vt:lpstr>SIMPLE HOME AUTOMATION WITH SPEECH RECOGNITION</vt:lpstr>
      <vt:lpstr>Introduction</vt:lpstr>
      <vt:lpstr>What is Home Automation?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HOME AUTOMATION WITH SPEECH RECOGNITION</dc:title>
  <dc:creator>NANDAM TEJAS</dc:creator>
  <cp:lastModifiedBy>Tejas Nandam</cp:lastModifiedBy>
  <cp:revision>5</cp:revision>
  <dcterms:created xsi:type="dcterms:W3CDTF">2021-05-03T06:58:36Z</dcterms:created>
  <dcterms:modified xsi:type="dcterms:W3CDTF">2021-05-03T09:03:20Z</dcterms:modified>
</cp:coreProperties>
</file>