
<file path=[Content_Types].xml>�� < ? x m l   v e r s i o n = " 1 . 0 "   e n c o d i n g = " U T F - 1 6 " ? > < T y p e s   x m l n s = " h t t p : / / s c h e m a s . o p e n x m l f o r m a t s . o r g / p a c k a g e / 2 0 0 6 / c o n t e n t - t y p e s "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1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2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3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4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5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6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7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8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9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1 0 . x m l " / > < O v e r r i d e   C o n t e n t T y p e = " a p p l i c a t i o n / v n d . o p e n x m l f o r m a t s - o f f i c e d o c u m e n t . p r e s e n t a t i o n m l . s l i d e L a y o u t + x m l "   P a r t N a m e = " / p p t / s l i d e L a y o u t s / s l i d e L a y o u t 1 1 . x m l " / > < O v e r r i d e   C o n t e n t T y p e = " a p p l i c a t i o n / v n d . o p e n x m l f o r m a t s - o f f i c e d o c u m e n t . p r e s e n t a t i o n m l . s l i d e M a s t e r + x m l "   P a r t N a m e = " / p p t / s l i d e M a s t e r s / s l i d e M a s t e r 1 . x m l " / > < O v e r r i d e   C o n t e n t T y p e = " a p p l i c a t i o n / v n d . o p e n x m l f o r m a t s - o f f i c e d o c u m e n t . t h e m e + x m l "   P a r t N a m e = " / p p t / t h e m e / t h e m e 1 . x m l " / > < O v e r r i d e   C o n t e n t T y p e = " a p p l i c a t i o n / v n d . o p e n x m l f o r m a t s - o f f i c e d o c u m e n t . p r e s e n t a t i o n m l . t a g s + x m l "   P a r t N a m e = " / p p t / t a g s / t a g 1 . x m l " / > < O v e r r i d e   C o n t e n t T y p e = " a p p l i c a t i o n / v n d . o p e n x m l f o r m a t s - o f f i c e d o c u m e n t . p r e s e n t a t i o n m l . t a g s + x m l "   P a r t N a m e = " / p p t / t a g s / t a g 2 . x m l " / > < O v e r r i d e   C o n t e n t T y p e = " a p p l i c a t i o n / v n d . o p e n x m l f o r m a t s - o f f i c e d o c u m e n t . p r e s e n t a t i o n m l . t a g s + x m l "   P a r t N a m e = " / p p t / t a g s / t a g 3 . x m l " / > < O v e r r i d e   C o n t e n t T y p e = " a p p l i c a t i o n / v n d . o p e n x m l f o r m a t s - o f f i c e d o c u m e n t . p r e s e n t a t i o n m l . n o t e s M a s t e r + x m l "   P a r t N a m e = " / p p t / n o t e s M a s t e r s / n o t e s M a s t e r 1 . x m l " / > < O v e r r i d e   C o n t e n t T y p e = " a p p l i c a t i o n / v n d . o p e n x m l f o r m a t s - o f f i c e d o c u m e n t . t h e m e + x m l "   P a r t N a m e = " / p p t / t h e m e / t h e m e 2 . x m l " / > < O v e r r i d e   C o n t e n t T y p e = " a p p l i c a t i o n / v n d . o p e n x m l f o r m a t s - o f f i c e d o c u m e n t . p r e s e n t a t i o n m l . s l i d e + x m l "   P a r t N a m e = " / p p t / s l i d e s / s l i d e 1 . x m l " / > < O v e r r i d e   C o n t e n t T y p e = " a p p l i c a t i o n / v n d . o p e n x m l f o r m a t s - o f f i c e d o c u m e n t . p r e s e n t a t i o n m l . s l i d e + x m l "   P a r t N a m e = " / p p t / s l i d e s / s l i d e 2 . x m l " / > < O v e r r i d e   C o n t e n t T y p e = " a p p l i c a t i o n / v n d . o p e n x m l f o r m a t s - o f f i c e d o c u m e n t . p r e s e n t a t i o n m l . s l i d e + x m l "   P a r t N a m e = " / p p t / s l i d e s / s l i d e 3 . x m l " / > < O v e r r i d e   C o n t e n t T y p e = " a p p l i c a t i o n / v n d . o p e n x m l f o r m a t s - o f f i c e d o c u m e n t . p r e s e n t a t i o n m l . s l i d e + x m l "   P a r t N a m e = " / p p t / s l i d e s / s l i d e 4 . x m l " / > < O v e r r i d e   C o n t e n t T y p e = " a p p l i c a t i o n / v n d . o p e n x m l f o r m a t s - o f f i c e d o c u m e n t . p r e s e n t a t i o n m l . s l i d e + x m l "   P a r t N a m e = " / p p t / s l i d e s / s l i d e 5 . x m l " / > < O v e r r i d e   C o n t e n t T y p e = " a p p l i c a t i o n / v n d . o p e n x m l f o r m a t s - o f f i c e d o c u m e n t . p r e s e n t a t i o n m l . s l i d e + x m l "   P a r t N a m e = " / p p t / s l i d e s / s l i d e 6 . x m l " / > < O v e r r i d e   C o n t e n t T y p e = " a p p l i c a t i o n / v n d . o p e n x m l f o r m a t s - o f f i c e d o c u m e n t . p r e s e n t a t i o n m l . s l i d e + x m l "   P a r t N a m e = " / p p t / s l i d e s / s l i d e 7 . x m l " / > < O v e r r i d e   C o n t e n t T y p e = " a p p l i c a t i o n / v n d . o p e n x m l f o r m a t s - o f f i c e d o c u m e n t . p r e s e n t a t i o n m l . s l i d e + x m l "   P a r t N a m e = " / p p t / s l i d e s / s l i d e 8 . x m l " / > < O v e r r i d e   C o n t e n t T y p e = " a p p l i c a t i o n / v n d . o p e n x m l f o r m a t s - o f f i c e d o c u m e n t . p r e s e n t a t i o n m l . s l i d e + x m l "   P a r t N a m e = " / p p t / s l i d e s / s l i d e 9 . x m l " / > < O v e r r i d e   C o n t e n t T y p e = " a p p l i c a t i o n / v n d . o p e n x m l f o r m a t s - o f f i c e d o c u m e n t . p r e s e n t a t i o n m l . s l i d e + x m l "   P a r t N a m e = " / p p t / s l i d e s / s l i d e 1 0 . x m l " / > < O v e r r i d e   C o n t e n t T y p e = " a p p l i c a t i o n / v n d . o p e n x m l f o r m a t s - o f f i c e d o c u m e n t . p r e s e n t a t i o n m l . s l i d e + x m l "   P a r t N a m e = " / p p t / s l i d e s / s l i d e 1 1 . x m l " / > < O v e r r i d e   C o n t e n t T y p e = " a p p l i c a t i o n / v n d . o p e n x m l f o r m a t s - o f f i c e d o c u m e n t . p r e s e n t a t i o n m l . s l i d e + x m l "   P a r t N a m e = " / p p t / s l i d e s / s l i d e 1 2 . x m l " / > < O v e r r i d e   C o n t e n t T y p e = " a p p l i c a t i o n / v n d . o p e n x m l f o r m a t s - o f f i c e d o c u m e n t . p r e s e n t a t i o n m l . s l i d e + x m l "   P a r t N a m e = " / p p t / s l i d e s / s l i d e 1 3 . x m l " / > < O v e r r i d e   C o n t e n t T y p e = " a p p l i c a t i o n / v n d . o p e n x m l f o r m a t s - o f f i c e d o c u m e n t . p r e s e n t a t i o n m l . t a b l e S t y l e s + x m l "   P a r t N a m e = " / p p t / t a b l e S t y l e s . x m l " / > < D e f a u l t   C o n t e n t T y p e = " i m a g e / j p e g "   E x t e n s i o n = " j p g " / > < D e f a u l t   C o n t e n t T y p e = " i m a g e / p n g "   E x t e n s i o n = " p n g " / > < O v e r r i d e   C o n t e n t T y p e = " a p p l i c a t i o n / x - f o n t d a t a "   P a r t N a m e = " / p p t / f o n t s / f o n t 1 . f n t d a t a " / > < O v e r r i d e   C o n t e n t T y p e = " a p p l i c a t i o n / x - f o n t d a t a "   P a r t N a m e = " / p p t / f o n t s / f o n t 2 . f n t d a t a " / > < O v e r r i d e   C o n t e n t T y p e = " a p p l i c a t i o n / x - f o n t d a t a "   P a r t N a m e = " / p p t / f o n t s / f o n t 3 . f n t d a t a " / > < O v e r r i d e   C o n t e n t T y p e = " a p p l i c a t i o n / x - f o n t d a t a "   P a r t N a m e = " / p p t / f o n t s / f o n t 4 . f n t d a t a " / > < O v e r r i d e   C o n t e n t T y p e = " a p p l i c a t i o n / v n d . o p e n x m l f o r m a t s - o f f i c e d o c u m e n t . p r e s e n t a t i o n m l . t a g s + x m l "   P a r t N a m e = " / p p t / t a g s / t a g 4 . x m l " / > < O v e r r i d e   C o n t e n t T y p e = " a p p l i c a t i o n / v n d . o p e n x m l f o r m a t s - o f f i c e d o c u m e n t . p r e s e n t a t i o n m l . p r e s e n t a t i o n . m a i n + x m l "   P a r t N a m e = " / p p t / p r e s e n t a t i o n . x m l " / > < D e f a u l t   C o n t e n t T y p e = " a p p l i c a t i o n / x m l "   E x t e n s i o n = " x m l " / > < D e f a u l t   C o n t e n t T y p e = " a p p l i c a t i o n / v n d . o p e n x m l f o r m a t s - p a c k a g e . r e l a t i o n s h i p s + x m l "   E x t e n s i o n = " r e l s " / > < O v e r r i d e   C o n t e n t T y p e = " a p p l i c a t i o n / v n d . o p e n x m l f o r m a t s - p a c k a g e . c o r e - p r o p e r t i e s + x m l "   P a r t N a m e = " / d o c P r o p s / c o r e . x m l " / > < O v e r r i d e   C o n t e n t T y p e = " a p p l i c a t i o n / v n d . o p e n x m l f o r m a t s - o f f i c e d o c u m e n t . e x t e n d e d - p r o p e r t i e s + x m l "   P a r t N a m e = " / d o c P r o p s / a p p . x m l " / > < O v e r r i d e   C o n t e n t T y p e = " a p p l i c a t i o n / v n d . o p e n x m l f o r m a t s - o f f i c e d o c u m e n t . p r e s e n t a t i o n m l . p r e s P r o p s + x m l "   P a r t N a m e = " / p p t / p r e s P r o p s . x m l " / > < O v e r r i d e   C o n t e n t T y p e = " a p p l i c a t i o n / v n d . o p e n x m l f o r m a t s - o f f i c e d o c u m e n t . p r e s e n t a t i o n m l . v i e w P r o p s + x m l "   P a r t N a m e = " / p p t / v i e w P r o p s . x m l " / > < / T y p e s 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6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7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8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L a t o " / > < p : r e g u l a r   r : i d = " r I d 1 9 " / > < / p : e m b e d d e d F o n t > < p : e m b e d d e d F o n t > < p : f o n t   t y p e f a c e = " S o u r c e   S a n s   P r o - d e m i _ b o l d " / > < p : r e g u l a r   r : i d = " r I d 2 1 " / > < / p : e m b e d d e d F o n t > < p : e m b e d d e d F o n t > < p : f o n t   t y p e f a c e = " S o u r c e   S a n s   P r o " / > < p : r e g u l a r   r : i d = " r I d 2 0 " / > < p : b o l d   r : i d = " r I d 2 2 " / > < / p : e m b e d d e d F o n t > < / p : e m b e d d e d F o n t L s t > < p : c u s t D a t a L s t > < p : t a g s   r : i d = " r I d 2 3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> < a : t b l S t y l e   s t y l e I d = " { 5 7 f c 2 b 2 e - 5 4 8 b - 4 c a a - 9 5 a 6 - 4 2 3 b 8 6 2 8 7 b a 6 } "   s t y l e N a m e = " S t y l e   9 " > < a : w h o l e T b l > < a : t c T x S t y l e > < a : f o n t R e f   i d x = " m i n o r " > < a : s r g b C l r   v a l = " 0 0 0 0 0 0 " / > < / a : f o n t R e f > < a : s c h e m e C l r   v a l = " t x 1 " / > < / a : t c T x S t y l e > < a : t c S t y l e > < a : t c B d r > < a : l e f t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l e f t > < a : r i g h t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r i g h t > < a : t o p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t o p > < a : b o t t o m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b o t t o m > < a : i n s i d e H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i n s i d e H > < a : i n s i d e V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i n s i d e V > < / a : t c B d r > < a : f i l l > < a : s o l i d F i l l > < a : s c h e m e C l r   v a l = " b g 1 " / > < / a : s o l i d F i l l > < / a : f i l l > < / a : t c S t y l e > < / a : w h o l e T b l > < a : b a n d 1 H > < a : t c S t y l e > < a : t c B d r / > < a : f i l l > < a : s o l i d F i l l > < a : s c h e m e C l r   v a l = " b g 1 " > < a : l u m M o d   v a l = " 9 7 2 9 9 " / > < / a : s c h e m e C l r > < / a : s o l i d F i l l > < / a : f i l l > < / a : t c S t y l e > < / a : b a n d 1 H > < a : b a n d 1 V > < a : t c S t y l e > < a : t c B d r / > < a : f i l l > < a : s o l i d F i l l > < a : s c h e m e C l r   v a l = " b g 1 " > < a : l u m M o d   v a l = " 9 7 2 9 9 " / > < / a : s c h e m e C l r > < / a : s o l i d F i l l > < / a : f i l l > < / a : t c S t y l e > < / a : b a n d 1 V > < a : b a n d 2 H > < a : t c S t y l e > < a : t c B d r / > < / a : t c S t y l e > < / a : b a n d 2 H > < a : b a n d 2 V > < a : t c S t y l e > < a : t c B d r / > < / a : t c S t y l e > < / a : b a n d 2 V > < a : l a s t C o l > < a : t c S t y l e > < a : t c B d r / > < a : f i l l > < a : s o l i d F i l l > < a : s c h e m e C l r   v a l = " a c c e n t 1 " / > < / a : s o l i d F i l l > < / a : f i l l > < / a : t c S t y l e > < / a : l a s t C o l > < a : f i r s t C o l > < a : t c S t y l e > < a : t c B d r / > < a : f i l l > < a : s o l i d F i l l > < a : s c h e m e C l r   v a l = " a c c e n t 1 " / > < / a : s o l i d F i l l > < / a : f i l l > < / a : t c S t y l e > < / a : f i r s t C o l > < a : l a s t R o w > < a : t c S t y l e > < a : t c B d r > < a : t o p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t o p > < / a : t c B d r > < a : f i l l > < a : s o l i d F i l l > < a : s c h e m e C l r   v a l = " a c c e n t 1 " / > < / a : s o l i d F i l l > < / a : f i l l > < / a : t c S t y l e > < / a : l a s t R o w > < a : f i r s t R o w > < a : t c T x S t y l e > < a : f o n t R e f   i d x = " m i n o r " > < a : s r g b C l r   v a l = " 0 0 0 0 0 0 " / > < / a : f o n t R e f > < a : s c h e m e C l r   v a l = " b g 1 " / > < / a : t c T x S t y l e > < a : t c S t y l e > < a : t c B d r > < a : b o t t o m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b o t t o m > < / a : t c B d r > < a : f i l l > < a : s o l i d F i l l > < a : s c h e m e C l r   v a l = " a c c e n t 1 " / > < / a : s o l i d F i l l > < / a : f i l l > < / a : t c S t y l e > < / a : f i r s t R o w > < / a : t b l S t y l e > < / a : t b l S t y l e L s t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t a b l e S t y l e s . x m l "   T y p e = " h t t p : / / s c h e m a s . o p e n x m l f o r m a t s . o r g / o f f i c e D o c u m e n t / 2 0 0 6 / r e l a t i o n s h i p s / t a b l e S t y l e s " / > < R e l a t i o n s h i p   I d = " r I d 1 9 "   T a r g e t = " f o n t s / f o n t 1 . f n t d a t a "   T y p e = " h t t p : / / s c h e m a s . o p e n x m l f o r m a t s . o r g / o f f i c e D o c u m e n t / 2 0 0 6 / r e l a t i o n s h i p s / f o n t " / > < R e l a t i o n s h i p   I d = " r I d 2 0 "   T a r g e t = " f o n t s / f o n t 2 . f n t d a t a "   T y p e = " h t t p : / / s c h e m a s . o p e n x m l f o r m a t s . o r g / o f f i c e D o c u m e n t / 2 0 0 6 / r e l a t i o n s h i p s / f o n t " / > < R e l a t i o n s h i p   I d = " r I d 2 1 "   T a r g e t = " f o n t s / f o n t 3 . f n t d a t a "   T y p e = " h t t p : / / s c h e m a s . o p e n x m l f o r m a t s . o r g / o f f i c e D o c u m e n t / 2 0 0 6 / r e l a t i o n s h i p s / f o n t " / > < R e l a t i o n s h i p   I d = " r I d 2 2 "   T a r g e t = " f o n t s / f o n t 4 . f n t d a t a "   T y p e = " h t t p : / / s c h e m a s . o p e n x m l f o r m a t s . o r g / o f f i c e D o c u m e n t / 2 0 0 6 / r e l a t i o n s h i p s / f o n t " / > < R e l a t i o n s h i p   I d = " r I d 2 3 "   T a r g e t = " t a g s / t a g 4 . x m l "   T y p e = " h t t p : / / s c h e m a s . o p e n x m l f o r m a t s . o r g / o f f i c e D o c u m e n t / 2 0 0 6 / r e l a t i o n s h i p s / t a g s " / > < R e l a t i o n s h i p   I d = " r I d 2 4 "   T a r g e t = " p r e s P r o p s . x m l "   T y p e = " h t t p : / / s c h e m a s . o p e n x m l f o r m a t s . o r g / o f f i c e D o c u m e n t / 2 0 0 6 / r e l a t i o n s h i p s / p r e s P r o p s " / > < R e l a t i o n s h i p   I d = " r I d 2 5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3 "   T a r g e t = " . . / m e d i a / i m a g e 1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g "   T y p e = " h t t p : / / s c h e m a s . o p e n x m l f o r m a t s . o r g / o f f i c e D o c u m e n t / 2 0 0 6 / r e l a t i o n s h i p s / i m a g e " / > < R e l a t i o n s h i p   I d = " r I d 3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4 7 9 9 A 2 8 5 - 8 7 C C - 4 9 2 F - 8 F B A - E C 8 E 7 C F 6 8 6 0 B } " > < a 1 6 : c r e a t i o n I d   x m l n s : a 1 6 = " h t t p : / / s c h e m a s . m i c r o s o f t . c o m / o f f i c e / d r a w i n g / 2 0 1 0 / m a i n "   i d = " { 4 7 8 D C 9 2 E - D E C 5 - 4 9 7 0 - B D 3 1 - F 7 A 7 4 2 D C 8 3 F 1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4 F 6 3 2 A 8 E - 2 C 0 E - 4 E D D - 9 D F 7 - 6 4 0 1 D 6 0 2 A 4 7 A } " > < a 1 6 : c r e a t i o n I d   x m l n s : a 1 6 = " h t t p : / / s c h e m a s . m i c r o s o f t . c o m / o f f i c e / d r a w i n g / 2 0 1 0 / m a i n "   i d = " { 2 C D C 7 7 9 0 - 2 4 2 4 - 4 3 C 3 - B 2 1 6 - 5 0 5 B 5 9 4 4 B 8 5 E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3 E C C 7 1 1 C - 7 B 0 A - 4 A 4 8 - B 4 2 B - 2 6 A 9 6 7 7 F C B 4 0 } " > < a 1 6 : c r e a t i o n I d   x m l n s : a 1 6 = " h t t p : / / s c h e m a s . m i c r o s o f t . c o m / o f f i c e / d r a w i n g / 2 0 1 0 / m a i n "   i d = " { B 1 0 8 D 7 3 9 - B B F 0 - 4 7 C 1 - 8 4 A D - 4 5 5 4 6 4 D A 4 B 2 0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6 3 8 A 8 C E 7 - 6 6 0 0 - 4 9 D 6 - B F 9 9 - E 9 9 B 4 9 3 6 9 9 5 6 } " > < a 1 6 : c r e a t i o n I d   x m l n s : a 1 6 = " h t t p : / / s c h e m a s . m i c r o s o f t . c o m / o f f i c e / d r a w i n g / 2 0 1 0 / m a i n "   i d = " { 9 4 9 F 2 6 8 6 - A 7 6 6 - 4 C 3 D - 8 D 5 8 - 6 E 5 E 0 E 3 C F A E 2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C 4 F F 8 8 A 8 - 8 E 4 1 - 4 6 3 A - A F 5 F - 6 F 6 B E 4 7 5 2 8 3 A } " > < a 1 6 : c r e a t i o n I d   x m l n s : a 1 6 = " h t t p : / / s c h e m a s . m i c r o s o f t . c o m / o f f i c e / d r a w i n g / 2 0 1 0 / m a i n "   i d = " { F 5 6 5 1 2 6 E - 4 B 0 2 - 4 D A 2 - 9 2 E 0 - C E 6 E 6 1 E 1 E 2 F D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9 0 5 F 7 8 0 9 - E 6 E 0 - 4 E A 5 - 9 3 D E - 3 1 7 D 2 D 4 5 8 B 7 B } " > < a 1 6 : c r e a t i o n I d   x m l n s : a 1 6 = " h t t p : / / s c h e m a s . m i c r o s o f t . c o m / o f f i c e / d r a w i n g / 2 0 1 0 / m a i n "   i d = " { B D 1 F D 4 0 5 - E 9 1 0 - 4 3 E 7 - B 5 4 B - 3 8 A A 7 F 6 C 9 E 2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5 2 5 2 9 " / > < a : e x t   c x = " 5 6 0 4 9 2 8 "   c y = " 1 2 6 2 1 9 5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S u b t i t l e   2 " > < a : e x t L s t > < a : e x t   u r i = " { C 3 2 3 E E F 6 - F F 7 E - 4 9 E C - A E C D - A 8 7 9 1 B 2 9 B B F 7 } " > < a 1 6 : c r e a t i o n I d   x m l n s : a 1 6 = " h t t p : / / s c h e m a s . m i c r o s o f t . c o m / o f f i c e / d r a w i n g / 2 0 1 0 / m a i n "   i d = " { C C C 3 4 6 F 0 - 9 8 1 8 - 4 7 1 4 - B 4 C 7 - B D 3 5 F 8 2 6 B 8 D A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5 2 7 3 2 4 "   y = " 3 5 1 4 7 2 5 " / > < a : e x t   c x = " 5 5 9 8 2 8 5 "   c y = " 4 7 6 2 5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3 5 B 7 2 1 A D - 9 8 0 5 - 4 1 A F - A B 8 6 - D 8 A 9 C D 0 0 7 7 C 8 } " > < a 1 6 : c r e a t i o n I d   x m l n s : a 1 6 = " h t t p : / / s c h e m a s . m i c r o s o f t . c o m / o f f i c e / d r a w i n g / 2 0 1 0 / m a i n "   i d = " { 6 5 0 D E D B A - 0 C 5 F - 4 1 0 E - 8 7 0 4 - 9 E 3 2 2 8 C B 8 A 2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B E E 8 6 E 6 7 - 4 A C 6 - 4 0 B 8 - A E 9 1 - 6 C 9 1 D 9 F 4 2 8 2 5 } " > < a 1 6 : c r e a t i o n I d   x m l n s : a 1 6 = " h t t p : / / s c h e m a s . m i c r o s o f t . c o m / o f f i c e / d r a w i n g / 2 0 1 0 / m a i n "   i d = " { 5 0 C 8 C F 3 1 - 1 D 8 F - 4 3 C 4 - A F A 5 - C 1 9 9 5 5 F 0 C B 2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5 " > < a : e x t L s t > < a : e x t   u r i = " { 1 7 5 0 D 6 4 4 - E 9 F 8 - 4 E C 6 - A D 6 C - 7 E 7 4 1 B 8 E A D 3 0 } " > < a 1 6 : c r e a t i o n I d   x m l n s : a 1 6 = " h t t p : / / s c h e m a s . m i c r o s o f t . c o m / o f f i c e / d r a w i n g / 2 0 1 0 / m a i n "   i d = " { 6 6 D 4 A 3 0 A - 4 7 F 3 - 4 F 7 2 - B B E F - B C 5 3 3 B 7 A 7 7 C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F D 8 B F 0 D 4 - 5 1 6 0 - 4 2 5 9 - 9 9 1 8 - E C 4 A 4 4 8 E 3 3 D 5 } " > < p 1 4 : c r e a t i o n I d   x m l n s : p 1 4 = " h t t p : / / s c h e m a s . m i c r o s o f t . c o m / o f f i c e / p o w e r p o i n t / 2 0 1 0 / m a i n "   v a l = " 1 6 0 2 5 3 6 7 8 1 3 8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F 2 4 7 D 1 D E - 8 2 5 E - 4 A 1 4 - A E 6 C - 9 A 6 A 0 8 3 6 1 2 8 B } " > < a 1 6 : c r e a t i o n I d   x m l n s : a 1 6 = " h t t p : / / s c h e m a s . m i c r o s o f t . c o m / o f f i c e / d r a w i n g / 2 0 1 0 / m a i n "   i d = " { 0 6 5 7 E C C F - 0 9 E 2 - 4 6 F 6 - 8 5 8 D - E E 0 9 7 8 5 B 9 B 1 9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4 1 6 3 3 9 1 2 - 8 C 5 A - 4 D 4 F - A E F D - B F 7 C F A A 8 E B B 5 } " > < a 1 6 : c r e a t i o n I d   x m l n s : a 1 6 = " h t t p : / / s c h e m a s . m i c r o s o f t . c o m / o f f i c e / d r a w i n g / 2 0 1 0 / m a i n "   i d = " { 1 4 A 6 6 8 1 5 - 1 1 7 3 - 4 F 5 9 - 8 B D 6 - 9 5 5 2 8 5 D 6 9 8 C D } " / > < / a : e x t > < / a : e x t L s t > < / p : c N v P r > < p : c N v S p P r / > < p : n v P r / > < / p : n v S p P r > < p : s p P r > < a : x f r m   f l i p H = " f a l s e "   f l i p V = " f a l s e "   r o t = " 0 " > < a : o f f   x = " 3 8 1 0 0 0 "   y = " 1 8 5 7 3 7 5 " / > < a : e x t   c x = " 8 7 6 3 0 0 0 "   c y = " 1 9 0 5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P l a c e h o l d e r   1 " > < a : e x t L s t > < a : e x t   u r i = " { 2 A 5 8 D D E A - F 4 E B - 4 A 2 7 - 9 A 0 9 - 0 8 A 8 0 C C 5 0 0 D 3 } " > < a 1 6 : c r e a t i o n I d   x m l n s : a 1 6 = " h t t p : / / s c h e m a s . m i c r o s o f t . c o m / o f f i c e / d r a w i n g / 2 0 1 0 / m a i n "   i d = " { E F C 7 6 1 9 B - D 1 5 6 - 4 A E B - 8 0 3 7 - 3 9 0 6 D A 0 5 C 2 E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7 1 4 3 7 5 0 "   c y = " 5 7 0 5 7 1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P i c t u r e   P l a c e h o l d e r   9 " > < a : e x t L s t > < a : e x t   u r i = " { 1 B F 3 1 1 6 0 - 5 1 3 4 - 4 2 A 4 - B F B B - 8 E 0 7 7 3 5 A B A D 8 } " > < a 1 6 : c r e a t i o n I d   x m l n s : a 1 6 = " h t t p : / / s c h e m a s . m i c r o s o f t . c o m / o f f i c e / d r a w i n g / 2 0 1 0 / m a i n "   i d = " { 6 4 6 C 8 1 C A - 5 5 9 0 - 4 A 8 9 - 9 8 2 F - E C 4 6 3 3 3 B 6 8 2 6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5 7 2 5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E 5 D B E C E 7 - 0 9 D C - 4 5 7 6 - 9 2 0 0 - D E B 7 4 0 B 7 C C C 7 } " > < a 1 6 : c r e a t i o n I d   x m l n s : a 1 6 = " h t t p : / / s c h e m a s . m i c r o s o f t . c o m / o f f i c e / d r a w i n g / 2 0 1 0 / m a i n "   i d = " { C A B 7 C B 8 E - 6 1 2 6 - 4 E 3 2 - 8 4 8 4 - C F 8 D F 4 4 4 E 0 0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5 7 2 5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1 4 " > < a : e x t L s t > < a : e x t   u r i = " { C 7 3 C 6 5 4 5 - F B 5 5 - 4 E 3 D - A 8 4 1 - D F D 9 D 3 6 7 6 D E 9 } " > < a 1 6 : c r e a t i o n I d   x m l n s : a 1 6 = " h t t p : / / s c h e m a s . m i c r o s o f t . c o m / o f f i c e / d r a w i n g / 2 0 1 0 / m a i n "   i d = " { 1 D D E 8 0 6 F - 0 F 2 0 - 4 D A E - 9 D B A - A E 2 9 E 0 0 A 4 B 8 F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5 7 1 8 7 5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0 1 1 2 F B 8 9 - D 4 F A - 4 8 7 7 - 8 7 5 2 - 7 D F 6 5 6 C F C 7 7 E } " > < a 1 6 : c r e a t i o n I d   x m l n s : a 1 6 = " h t t p : / / s c h e m a s . m i c r o s o f t . c o m / o f f i c e / d r a w i n g / 2 0 1 0 / m a i n "   i d = " { 5 4 D 5 3 3 6 E - 4 0 E 6 - 4 B 5 B - 9 B 9 1 - D E 5 5 9 F E 3 B 4 8 1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5 7 1 8 7 5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P i c t u r e   P l a c e h o l d e r   1 6 " > < a : e x t L s t > < a : e x t   u r i = " { 9 B B 4 4 3 B 3 - D E 1 0 - 4 6 A D - 8 8 F D - 2 1 D D 8 9 0 E 8 8 5 E } " > < a 1 6 : c r e a t i o n I d   x m l n s : a 1 6 = " h t t p : / / s c h e m a s . m i c r o s o f t . c o m / o f f i c e / d r a w i n g / 2 0 1 0 / m a i n "   i d = " { 6 C 8 E 0 E 8 1 - 0 F B 4 - 4 8 9 1 - 9 C 8 C - A B 7 4 9 A A 8 0 4 3 C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2 8 6 5 0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D 2 8 A F 8 6 C - A 5 F 1 - 4 4 0 2 - 8 1 1 2 - D 1 5 B C C 6 4 6 B 1 5 } " > < a 1 6 : c r e a t i o n I d   x m l n s : a 1 6 = " h t t p : / / s c h e m a s . m i c r o s o f t . c o m / o f f i c e / d r a w i n g / 2 0 1 0 / m a i n "   i d = " { A 5 7 0 F 6 E 5 - 2 A 1 6 - 4 2 7 C - B B 2 3 - 8 1 F A 9 B B 4 B C 5 3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2 8 6 5 0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2 7 D 1 0 1 8 6 - D 3 E B - 4 E 0 0 - B 2 2 F - C 1 6 B C 4 2 0 C 3 B 8 } " > < a 1 6 : c r e a t i o n I d   x m l n s : a 1 6 = " h t t p : / / s c h e m a s . m i c r o s o f t . c o m / o f f i c e / d r a w i n g / 2 0 1 0 / m a i n "   i d = " { F 0 B C 8 A 1 1 - C E E D - 4 3 4 A - B 9 2 E - 4 1 E B 5 9 1 5 3 F 7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F E A 4 2 5 4 5 - E A 2 6 - 4 5 A E - 9 6 A B - A 7 1 3 E 4 A 2 0 2 E 9 } " > < a 1 6 : c r e a t i o n I d   x m l n s : a 1 6 = " h t t p : / / s c h e m a s . m i c r o s o f t . c o m / o f f i c e / d r a w i n g / 2 0 1 0 / m a i n "   i d = " { F 4 E 7 B 0 6 F - B 6 C D - 4 D 9 6 - 9 1 9 3 - F C C 5 A 8 0 3 A D C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1 7 4 A 8 6 E C - 0 F 6 F - 4 C 4 E - B 4 C E - B A 1 5 8 5 C D 3 4 1 E } " > < a 1 6 : c r e a t i o n I d   x m l n s : a 1 6 = " h t t p : / / s c h e m a s . m i c r o s o f t . c o m / o f f i c e / d r a w i n g / 2 0 1 0 / m a i n "   i d = " { A C E 9 1 3 C C - F 6 D 6 - 4 D 6 A - B 7 4 9 - 8 0 D A 2 8 0 D 1 2 6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5 5 D 0 0 F A - 8 5 6 9 - 4 8 8 8 - B C 4 C - A F 5 8 A C B A 6 4 C 9 } " > < p 1 4 : c r e a t i o n I d   x m l n s : p 1 4 = " h t t p : / / s c h e m a s . m i c r o s o f t . c o m / o f f i c e / p o w e r p o i n t / 2 0 1 0 / m a i n "   v a l = " 1 6 0 2 5 3 6 7 8 1 4 0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8 D B 7 8 B 0 - 0 4 6 5 - 4 C A A - 9 8 0 9 - 3 0 D A 5 1 A A 3 E 2 F } " > < a 1 6 : c r e a t i o n I d   x m l n s : a 1 6 = " h t t p : / / s c h e m a s . m i c r o s o f t . c o m / o f f i c e / d r a w i n g / 2 0 1 0 / m a i n "   i d = " { C E 2 9 A 6 2 0 - A A C A - 4 1 B 2 - 9 1 3 7 - A C 4 8 4 4 3 6 7 5 D 7 } " / > < / a : e x t > < / a : e x t L s t > < / p : c N v P r > < p : c N v S p P r / > < p : n v P r / > < / p : n v S p P r > < p : s p P r > < a : x f r m   f l i p H = " f a l s e "   f l i p V = " f a l s e "   r o t = " 0 " > < a : o f f   x = " 6 4 2 9 3 7 4 "   y = " 9 5 2 5 0 0 " / > < a : e x t   c x = " 9 5 2 5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B 8 E 9 0 7 4 D - 7 1 3 2 - 4 1 0 C - 8 5 3 E - 7 C D D 9 7 9 1 D 1 C 2 } " > < a 1 6 : c r e a t i o n I d   x m l n s : a 1 6 = " h t t p : / / s c h e m a s . m i c r o s o f t . c o m / o f f i c e / d r a w i n g / 2 0 1 0 / m a i n "   i d = " { 0 E 8 F 6 6 5 E - 7 9 3 B - 4 9 3 5 - A 9 E 4 - 4 D D 0 2 C 5 B D 9 F 9 } " / > < / a : e x t > < / a : e x t L s t > < / p : c N v P r > < p : c N v S p P r / > < p : n v P r / > < / p : n v S p P r > < p : s p P r > < a : x f r m   f l i p H = " f a l s e "   f l i p V = " f a l s e "   r o t = " 0 " > < a : o f f   x = " 6 5 2 4 6 2 5 "   y = " 9 5 2 5 0 0 " / > < a : e x t   c x = " 2 6 1 9 3 7 5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3 D 8 0 8 1 9 - 0 A 1 8 - 4 F 2 6 - 8 1 B 2 - E 1 B C 1 5 3 4 5 A 5 5 } " > < a 1 6 : c r e a t i o n I d   x m l n s : a 1 6 = " h t t p : / / s c h e m a s . m i c r o s o f t . c o m / o f f i c e / d r a w i n g / 2 0 1 0 / m a i n "   i d = " { D 2 0 F 5 9 B E - 5 C 4 F - 4 5 C F - A 0 A 9 - 8 C 4 D 8 A A 0 D 8 3 F } " / > < / a : e x t > < / a : e x t L s t > < / p : c N v P r > < p : c N v S p P r / > < p : n v P r / > < / p : n v S p P r > < p : s p P r > < a : x f r m   f l i p H = " f a l s e "   f l i p V = " t r u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3 6 8 F A A 6 A - E 7 E E - 4 8 A 0 - 9 A 1 F - A 5 5 5 5 4 C 7 2 6 9 8 } " > < a 1 6 : c r e a t i o n I d   x m l n s : a 1 6 = " h t t p : / / s c h e m a s . m i c r o s o f t . c o m / o f f i c e / d r a w i n g / 2 0 1 0 / m a i n "   i d = " { 6 3 1 A 3 3 A 9 - 6 B 7 8 - 4 D 9 0 - 8 3 B 0 - 8 9 C 7 6 A E 5 E 8 0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6 " > < a : e x t L s t > < a : e x t   u r i = " { 1 3 1 2 4 6 6 D - 3 0 6 B - 4 C 2 E - 9 3 C B - 7 3 B E 0 D D 7 9 0 3 1 } " > < a 1 6 : c r e a t i o n I d   x m l n s : a 1 6 = " h t t p : / / s c h e m a s . m i c r o s o f t . c o m / o f f i c e / d r a w i n g / 2 0 1 0 / m a i n "   i d = " { 5 5 7 8 5 6 9 5 - 2 6 5 B - 4 B 5 C - B 7 3 E - E F B F 8 D C 0 A D 2 1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3 6 2 0 7 5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P i c t u r e   P l a c e h o l d e r   8 " > < a : e x t L s t > < a : e x t   u r i = " { 2 6 1 6 5 2 5 0 - 3 7 4 A - 4 D 0 9 - 9 7 2 4 - 0 3 2 1 0 A A 9 F 0 0 0 } " > < a 1 6 : c r e a t i o n I d   x m l n s : a 1 6 = " h t t p : / / s c h e m a s . m i c r o s o f t . c o m / o f f i c e / d r a w i n g / 2 0 1 0 / m a i n "   i d = " { B 9 E 9 5 A 7 8 - 7 F 6 C - 4 8 F A - B 9 E 6 - 7 7 C 3 B 3 4 3 5 2 8 1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3 6 2 0 7 5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1 1 " > < a : e x t L s t > < a : e x t   u r i = " { 3 4 1 A 0 E 3 2 - 1 7 F F - 4 6 D 0 - A F C C - 8 8 B 8 2 1 3 D D 9 E D } " > < a 1 6 : c r e a t i o n I d   x m l n s : a 1 6 = " h t t p : / / s c h e m a s . m i c r o s o f t . c o m / o f f i c e / d r a w i n g / 2 0 1 0 / m a i n "   i d = " { 3 6 7 3 F 3 3 8 - 5 C B D - 4 F 9 5 - A 5 0 0 - 5 E 5 7 A B A B 1 9 4 7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5 2 3 8 7 5 0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1 3 " > < a : e x t L s t > < a : e x t   u r i = " { 1 B B 2 9 0 D 5 - E D 8 9 - 4 3 5 E - B 5 B 5 - D A C C E E 7 1 A 8 4 D } " > < a 1 6 : c r e a t i o n I d   x m l n s : a 1 6 = " h t t p : / / s c h e m a s . m i c r o s o f t . c o m / o f f i c e / d r a w i n g / 2 0 1 0 / m a i n "   i d = " { 5 4 1 C E F 4 1 - 6 6 0 3 - 4 F 6 F - 9 3 5 A - 8 2 B 3 0 F 5 A 1 B 1 B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2 3 8 7 5 0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D a t e   P l a c e h o l d e r   1 " > < a : e x t L s t > < a : e x t   u r i = " { 7 D 4 7 3 E 8 6 - E 1 4 2 - 4 A C 9 - A F E 8 - B C 6 9 F C 3 9 6 1 7 C } " > < a 1 6 : c r e a t i o n I d   x m l n s : a 1 6 = " h t t p : / / s c h e m a s . m i c r o s o f t . c o m / o f f i c e / d r a w i n g / 2 0 1 0 / m a i n "   i d = " { F 3 E A D 9 1 4 - D 1 A B - 4 1 E 5 - B 7 C C - 5 B D 9 5 0 F 4 8 B 1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3 " > < a : e x t L s t > < a : e x t   u r i = " { 8 D 0 9 B E 1 9 - 3 4 7 7 - 4 4 5 5 - 9 2 B 8 - F C 6 3 9 6 E 5 5 E E 9 } " > < a 1 6 : c r e a t i o n I d   x m l n s : a 1 6 = " h t t p : / / s c h e m a s . m i c r o s o f t . c o m / o f f i c e / d r a w i n g / 2 0 1 0 / m a i n "   i d = " { 1 B 1 2 D 0 7 4 - 3 F 9 0 - 4 1 B D - A 5 B 1 - A 3 9 6 7 B B 9 3 4 F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D 6 6 1 6 C 8 F - 4 0 0 5 - 4 6 D 7 - 8 2 2 9 - 2 5 4 D A 6 0 8 C 5 8 6 } " > < a 1 6 : c r e a t i o n I d   x m l n s : a 1 6 = " h t t p : / / s c h e m a s . m i c r o s o f t . c o m / o f f i c e / d r a w i n g / 2 0 1 0 / m a i n "   i d = " { 8 2 2 6 2 4 2 C - 7 F 0 6 - 4 D A 6 - 9 C 1 5 - 9 4 5 3 9 2 F 9 E B 8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C 1 F 5 0 3 2 - E 5 1 D - 4 7 9 3 - 9 B D D - 3 8 9 4 B E 6 4 2 F 9 3 } " > < p 1 4 : c r e a t i o n I d   x m l n s : p 1 4 = " h t t p : / / s c h e m a s . m i c r o s o f t . c o m / o f f i c e / p o w e r p o i n t / 2 0 1 0 / m a i n "   v a l = " 1 6 0 2 5 3 6 7 8 1 4 1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3 7 B D D 7 9 9 - 6 9 5 1 - 4 1 6 6 - 9 A 5 A - 4 D 4 1 B 2 E C 7 2 9 B } " > < a 1 6 : c r e a t i o n I d   x m l n s : a 1 6 = " h t t p : / / s c h e m a s . m i c r o s o f t . c o m / o f f i c e / d r a w i n g / 2 0 1 0 / m a i n "   i d = " { 9 2 3 4 4 7 9 C - F 7 7 F - 4 6 F E - B 8 0 8 - C F E 4 2 C 6 4 E 9 8 3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P l a c e h o l d e r   1 " > < a : e x t L s t > < a : e x t   u r i = " { 1 F 6 D E 5 7 B - 7 5 7 3 - 4 6 A E - A A A E - 4 B E C 6 D D F 0 E 7 6 } " > < a 1 6 : c r e a t i o n I d   x m l n s : a 1 6 = " h t t p : / / s c h e m a s . m i c r o s o f t . c o m / o f f i c e / d r a w i n g / 2 0 1 0 / m a i n "   i d = " { 4 7 5 C 3 D E E - D B 2 F - 4 5 6 D - 8 E 0 8 - 0 0 1 0 9 4 6 1 E C 5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C 3 6 4 D C 6 5 - 6 E 9 4 - 4 0 B 7 - A A E 8 - D 9 C 5 1 A 1 F D D E B } " > < a 1 6 : c r e a t i o n I d   x m l n s : a 1 6 = " h t t p : / / s c h e m a s . m i c r o s o f t . c o m / o f f i c e / d r a w i n g / 2 0 1 0 / m a i n "   i d = " { 7 D 6 A E E B D - D 6 E 0 - 4 7 1 E - A 6 5 9 - F A A F C 8 D B F F 0 F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7 B C C 7 9 1 B - 4 D 7 5 - 4 3 1 F - 9 3 6 A - 2 F 2 D D 5 4 B 9 8 E 0 } " > < a 1 6 : c r e a t i o n I d   x m l n s : a 1 6 = " h t t p : / / s c h e m a s . m i c r o s o f t . c o m / o f f i c e / d r a w i n g / 2 0 1 0 / m a i n "   i d = " { 0 C 3 9 6 D 9 3 - 9 5 8 3 - 4 8 6 8 - B B E 9 - B 6 D 6 A 9 2 C 9 C 8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3 " > < a : e x t L s t > < a : e x t   u r i = " { 5 5 1 0 C 9 1 E - 0 A 2 6 - 4 7 7 9 - A F C 8 - 1 A 6 1 5 1 9 5 6 6 3 8 } " > < a 1 6 : c r e a t i o n I d   x m l n s : a 1 6 = " h t t p : / / s c h e m a s . m i c r o s o f t . c o m / o f f i c e / d r a w i n g / 2 0 1 0 / m a i n "   i d = " { E B 5 8 6 3 A 2 - A D 1 C - 4 9 A 3 - A 6 F F - 1 3 4 F 7 6 9 7 7 1 F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5 9 D 6 B A 8 B - 8 E 6 D - 4 4 4 7 - 9 5 7 E - 9 F D E E 0 0 1 4 F 3 7 } " > < a 1 6 : c r e a t i o n I d   x m l n s : a 1 6 = " h t t p : / / s c h e m a s . m i c r o s o f t . c o m / o f f i c e / d r a w i n g / 2 0 1 0 / m a i n "   i d = " { 2 5 F 1 4 9 A 9 - 7 D A 7 - 4 D 3 5 - A A 2 A - A 0 C 9 D 1 1 8 5 E 3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4 A 6 6 6 A 5 D - 8 F C 1 - 4 A C 8 - 8 2 6 0 - 2 F C 4 8 5 A C 2 9 5 3 } " > < p 1 4 : c r e a t i o n I d   x m l n s : p 1 4 = " h t t p : / / s c h e m a s . m i c r o s o f t . c o m / o f f i c e / p o w e r p o i n t / 2 0 1 0 / m a i n "   v a l = " 1 6 0 2 5 3 6 7 8 1 3 8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5 6 4 8 F 6 5 7 - F 2 8 E - 4 6 4 E - B 8 4 0 - 4 C 0 7 2 F 0 4 5 0 5 6 } " > < a 1 6 : c r e a t i o n I d   x m l n s : a 1 6 = " h t t p : / / s c h e m a s . m i c r o s o f t . c o m / o f f i c e / d r a w i n g / 2 0 1 0 / m a i n "   i d = " { 4 9 0 1 D F 9 9 - C 2 8 F - 4 2 E 0 - 9 D 1 3 - 1 F 6 3 8 F 1 2 6 0 9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> < a : o f f   x = " 0 "   y = " 1 1 4 3 0 0 0 " / > < a : e x t   c x = " 9 1 4 4 0 0 0 "   c y = " 2 8 5 7 5 0 0 " / > < / a : x f r m > < a : p r s t G e o m   p r s t = " r e c t " > < a : a v L s t / > < / a : p r s t G e o m > < a : n o F i l l / > < / p : s p P r > < / p : p i c > < p : g r p S p > < p : n v G r p S p P r > < p : c N v P r   i d = " 3 "   n a m e = " " > < a : e x t L s t > < a : e x t   u r i = " { C 9 6 4 D 6 5 7 - 1 3 0 B - 4 D 6 E - A F A 2 - F C A 8 B 9 D C E 3 C 5 } " > < a 1 6 : c r e a t i o n I d   x m l n s : a 1 6 = " h t t p : / / s c h e m a s . m i c r o s o f t . c o m / o f f i c e / d r a w i n g / 2 0 1 0 / m a i n "   i d = " { 1 3 7 8 3 D 8 9 - E 5 B 1 - 4 9 E 9 - 8 3 9 1 - 4 D 5 2 1 0 D 3 B 7 5 0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8 5 8 2 5 "   y = " 1 8 5 7 3 7 5 " / > < a : e x t   c x = " 8 5 7 2 5 0 "   c y = " 8 5 7 2 5 0 " / > < a : c h O f f   x = " 8 8 5 8 2 5 "   y = " 1 8 5 7 3 7 5 " / > < a : c h E x t   c x = " 8 5 7 2 5 0 "   c y = " 8 5 7 2 5 0 " / > < / a : x f r m > < / p : g r p S p P r > < p : s p > < p : n v S p P r > < p : c N v P r   i d = " 4 "   n a m e = " " > < a : e x t L s t > < a : e x t   u r i = " { 4 7 1 6 5 5 7 B - 5 3 B 3 - 4 C 4 F - 8 1 0 B - 3 1 5 B D 1 8 B D 3 C 4 } " > < a 1 6 : c r e a t i o n I d   x m l n s : a 1 6 = " h t t p : / / s c h e m a s . m i c r o s o f t . c o m / o f f i c e / d r a w i n g / 2 0 1 0 / m a i n "   i d = " { 3 C 1 7 7 A 0 B - 1 9 6 C - 4 8 9 9 - 8 0 B B - 6 6 A D 9 1 B 7 F 0 9 9 } " / > < / a : e x t > < / a : e x t L s t > < / p : c N v P r > < p : c N v S p P r / > < p : n v P r / > < / p : n v S p P r > < p : s p P r > < a : x f r m   f l i p H = " f a l s e "   f l i p V = " f a l s e "   r o t = " 0 " > < a : o f f   x = " 8 8 5 8 2 5 "   y = " 1 8 5 7 3 7 5 " / > < a : e x t   c x = " 9 5 2 5 0 "   c y = " 8 5 7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4 D E E 3 4 3 7 - E F 4 B - 4 F 6 0 - B F 1 E - 5 7 3 6 F 2 6 8 F 8 9 3 } " > < a 1 6 : c r e a t i o n I d   x m l n s : a 1 6 = " h t t p : / / s c h e m a s . m i c r o s o f t . c o m / o f f i c e / d r a w i n g / 2 0 1 0 / m a i n "   i d = " { 1 F C C 1 4 3 D - 6 4 5 3 - 4 7 C D - B 5 A B - C B C A B 2 4 F 7 E D E } " / > < / a : e x t > < / a : e x t L s t > < / p : c N v P r > < p : c N v S p P r / > < p : n v P r / > < / p : n v S p P r > < p : s p P r > < a : x f r m   f l i p H = " f a l s e "   f l i p V = " f a l s e "   r o t = " 0 " > < a : o f f   x = " 9 8 1 0 7 5 "   y = " 1 8 5 7 3 7 5 " / > < a : e x t   c x = " 6 6 6 7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1 8 9 6 6 D 2 9 - 8 6 0 D - 4 C F A - A 1 2 2 - B 7 F 6 A B 7 8 1 B B 7 } " > < a 1 6 : c r e a t i o n I d   x m l n s : a 1 6 = " h t t p : / / s c h e m a s . m i c r o s o f t . c o m / o f f i c e / d r a w i n g / 2 0 1 0 / m a i n "   i d = " { 8 4 A 1 4 6 F C - 1 A F 6 - 4 2 A F - B 3 8 A - F 2 B B 5 B 0 8 5 B 3 5 } " / > < / a : e x t > < / a : e x t L s t > < / p : c N v P r > < p : c N v S p P r / > < p : n v P r / > < / p : n v S p P r > < p : s p P r > < a : x f r m   f l i p H = " f a l s e "   f l i p V = " f a l s e "   r o t = " 0 " > < a : o f f   x = " 9 8 1 0 7 5 "   y = " 2 6 1 9 3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D 0 9 7 1 7 9 F - 3 2 5 B - 4 7 F E - A A 3 8 - 4 A 4 1 6 6 A 8 C A 2 7 } " > < a 1 6 : c r e a t i o n I d   x m l n s : a 1 6 = " h t t p : / / s c h e m a s . m i c r o s o f t . c o m / o f f i c e / d r a w i n g / 2 0 1 0 / m a i n "   i d = " { D 1 9 B C F F 9 - E D 4 6 - 4 8 7 8 - 8 5 B A - E F 1 D 5 2 4 1 3 B 5 F } " / > < / a : e x t > < / a : e x t L s t > < / p : c N v P r > < p : c N v S p P r / > < p : n v P r / > < / p : n v S p P r > < p : s p P r > < a : x f r m   f l i p H = " f a l s e "   f l i p V = " f a l s e "   r o t = " 0 " > < a : o f f   x = " 1 6 4 7 8 2 5 "   y = " 1 8 5 7 3 7 5 " / > < a : e x t   c x = " 9 5 2 5 0 "   c y = " 3 6 1 9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8 "   n a m e = " T i t l e   P l a c e h o l d e r   1 " > < a : e x t L s t > < a : e x t   u r i = " { 4 5 2 C D 4 D A - E 8 4 2 - 4 2 3 A - 8 0 2 5 - 1 5 B 6 3 A 5 4 5 A 0 C } " > < a 1 6 : c r e a t i o n I d   x m l n s : a 1 6 = " h t t p : / / s c h e m a s . m i c r o s o f t . c o m / o f f i c e / d r a w i n g / 2 0 1 0 / m a i n "   i d = " { A A 0 C 0 3 E C - 3 E 3 5 - 4 3 B 3 - 8 9 D D - 4 7 8 6 3 2 8 A 3 5 A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6 6 8 5 0 "   y = " 2 2 3 8 3 7 5 " / > < a : e x t   c x = " 6 6 6 7 5 0 0 "   c y = " 6 6 6 7 5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S u b t i t l e   2 " > < a : e x t L s t > < a : e x t   u r i = " { F 0 B 3 9 4 A 6 - B 1 0 F - 4 D D 5 - A D 5 5 - 3 2 4 4 A A 9 8 2 6 2 0 } " > < a 1 6 : c r e a t i o n I d   x m l n s : a 1 6 = " h t t p : / / s c h e m a s . m i c r o s o f t . c o m / o f f i c e / d r a w i n g / 2 0 1 0 / m a i n "   i d = " { 6 F F 5 2 C 3 0 - 5 B A 4 - 4 5 3 0 - A 4 1 F - 3 7 0 E 3 9 1 3 C 7 D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4 6 5 4 9 7 "   y = " 2 9 0 5 1 2 5 " / > < a : e x t   c x = " 6 6 6 8 8 5 2 "   c y = " 3 8 1 0 0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0 "   n a m e = " D a t e   P l a c e h o l d e r   3 " > < a : e x t L s t > < a : e x t   u r i = " { 6 2 B 3 C D C 8 - A 9 8 A - 4 5 7 8 - B D B C - 1 9 A F 8 2 B 3 4 1 D A } " > < a 1 6 : c r e a t i o n I d   x m l n s : a 1 6 = " h t t p : / / s c h e m a s . m i c r o s o f t . c o m / o f f i c e / d r a w i n g / 2 0 1 0 / m a i n "   i d = " { 8 A 3 A 3 D A 8 - B 5 D A - 4 E 3 8 - B 1 C 3 - 2 8 B 9 0 6 A 6 E 7 C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F 5 0 E D E 5 6 - F 8 C C - 4 D 7 5 - 9 C 9 D - 8 8 F 0 5 4 2 F 6 8 5 B } " > < a 1 6 : c r e a t i o n I d   x m l n s : a 1 6 = " h t t p : / / s c h e m a s . m i c r o s o f t . c o m / o f f i c e / d r a w i n g / 2 0 1 0 / m a i n "   i d = " { B C A 2 D C F 5 - D 4 8 D - 4 D 0 D - A 9 7 2 - 7 3 B 3 5 9 B E 8 1 9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5 " > < a : e x t L s t > < a : e x t   u r i = " { 5 3 3 A D 3 9 8 - 7 1 2 6 - 4 6 F 3 - B C B B - 6 7 C 3 D 9 5 8 4 4 0 4 } " > < a 1 6 : c r e a t i o n I d   x m l n s : a 1 6 = " h t t p : / / s c h e m a s . m i c r o s o f t . c o m / o f f i c e / d r a w i n g / 2 0 1 0 / m a i n "   i d = " { 0 A 4 3 B 0 8 2 - D 3 0 2 - 4 8 1 7 - B E 6 5 - 3 7 0 D D 5 4 8 C F E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8 9 9 E 9 C 0 F - C 7 A 8 - 4 C 5 1 - 9 1 8 1 - 6 C 9 E 0 2 7 A 5 7 9 6 } " > < p 1 4 : c r e a t i o n I d   x m l n s : p 1 4 = " h t t p : / / s c h e m a s . m i c r o s o f t . c o m / o f f i c e / p o w e r p o i n t / 2 0 1 0 / m a i n "   v a l = " 1 6 0 2 5 3 6 7 8 1 3 9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9 3 4 1 F 8 1 - 4 8 A 2 - 4 5 A 9 - 8 C 6 D - 8 C B F 5 F D 9 6 8 4 F } " > < a 1 6 : c r e a t i o n I d   x m l n s : a 1 6 = " h t t p : / / s c h e m a s . m i c r o s o f t . c o m / o f f i c e / d r a w i n g / 2 0 1 0 / m a i n "   i d = " { E 7 7 A A 1 D 4 - 3 0 D 1 - 4 D 1 0 - 8 4 2 5 - E 5 B 0 7 2 8 9 5 D E 2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3 8 1 0 0 0 0 "   c y = " 3 8 1 0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F 8 E D 7 B 0 6 - F 0 9 0 - 4 7 A C - 8 5 C 8 - B 2 A D 6 E 5 E D 4 8 7 } " > < a 1 6 : c r e a t i o n I d   x m l n s : a 1 6 = " h t t p : / / s c h e m a s . m i c r o s o f t . c o m / o f f i c e / d r a w i n g / 2 0 1 0 / m a i n "   i d = " { 1 F F 9 7 A 6 8 - 5 7 0 5 - 4 5 4 D - A 8 F C - 4 1 5 2 F 0 E B A 7 4 5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F 3 0 7 4 0 E - 2 1 A 5 - 4 F 2 C - 8 4 4 F - B C 3 7 8 6 5 7 D 5 A D } " > < a 1 6 : c r e a t i o n I d   x m l n s : a 1 6 = " h t t p : / / s c h e m a s . m i c r o s o f t . c o m / o f f i c e / d r a w i n g / 2 0 1 0 / m a i n "   i d = " { 6 7 F 3 5 4 9 9 - E 7 1 E - 4 E F 3 - 8 E 5 3 - 7 9 6 9 3 7 2 8 8 0 4 B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4 7 6 2 5 "   c y = " 3 8 1 0 0 0 0 " / > < / a : x f r m > < a : p r s t G e o m   p r s t = " r e c t " > < a : a v L s t / > < / a : p r s t G e o m > < a : s o l i d F i l l > < a : s c h e m e C l r   v a l = " a c c e n t 1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A A 7 0 2 6 6 D - 1 3 7 D - 4 C 1 6 - B 6 A 1 - 3 4 2 4 F F C 8 3 1 A 2 } " > < a 1 6 : c r e a t i o n I d   x m l n s : a 1 6 = " h t t p : / / s c h e m a s . m i c r o s o f t . c o m / o f f i c e / d r a w i n g / 2 0 1 0 / m a i n "   i d = " { 3 F 5 F C 8 8 9 - 7 6 7 9 - 4 6 3 C - 8 8 1 7 - 3 0 1 3 3 2 2 7 F 0 E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6 1 9 1 2 5 " / > < a : e x t   c x = " 3 5 2 4 2 5 0 "   c y = " 1 0 9 6 4 7 1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A F 1 F 6 5 8 B - E F F 6 - 4 C F 6 - 8 4 9 0 - 4 D 7 5 6 0 F C F F 6 B } " > < a 1 6 : c r e a t i o n I d   x m l n s : a 1 6 = " h t t p : / / s c h e m a s . m i c r o s o f t . c o m / o f f i c e / d r a w i n g / 2 0 1 0 / m a i n "   i d = " { 4 2 4 F D C B 8 - 8 7 4 0 - 4 3 6 F - A 1 9 B - B E F 9 2 1 6 3 0 E 9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4 1 7 2 3 "   y = " 1 8 0 9 7 5 0 " / > < a : e x t   c x = " 3 5 2 0 7 7 6 "   c y = " 2 4 7 6 5 0 0 " / > < / a : x f r m > < / p : s p P r > < p : t x B o d y > < a : b o d y P r   r t l C o l = " 0 " / > < a : l s t S t y l e > < a : l v l 1 p P r   l v l = " 0 " / > < a : l v l 2 p P r   l v l = " 1 " / > < a : l v l 3 p P r   l v l = " 2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A B 7 5 2 7 7 E - 9 B E 2 - 4 2 1 4 - 9 8 9 E - D B 4 1 3 F 7 F 8 F E 5 } " > < a 1 6 : c r e a t i o n I d   x m l n s : a 1 6 = " h t t p : / / s c h e m a s . m i c r o s o f t . c o m / o f f i c e / d r a w i n g / 2 0 1 0 / m a i n "   i d = " { F 2 B F D 7 5 8 - 0 0 1 1 - 4 F 1 3 - A B B 7 - B D 1 3 4 1 1 5 A C 5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5 7 1 5 0 0 0 "   y = " 9 5 2 5 0 0 " / > < a : e x t   c x = " 3 0 4 8 0 0 0 "   c y = " 3 2 3 8 5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B 0 A 1 1 1 4 B - E 2 F 5 - 4 7 D 8 - 9 F 9 9 - 6 E E A A F B A E 0 5 F } " > < a 1 6 : c r e a t i o n I d   x m l n s : a 1 6 = " h t t p : / / s c h e m a s . m i c r o s o f t . c o m / o f f i c e / d r a w i n g / 2 0 1 0 / m a i n "   i d = " { 5 0 F 0 F 2 0 9 - C D 4 9 - 4 A E B - 9 0 8 C - 1 2 9 D 6 7 D 5 6 5 3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3 9 F E 7 3 0 5 - 8 B 2 C - 4 E 4 3 - 8 F A 4 - A 8 3 B 4 4 D 9 1 9 9 C } " > < a 1 6 : c r e a t i o n I d   x m l n s : a 1 6 = " h t t p : / / s c h e m a s . m i c r o s o f t . c o m / o f f i c e / d r a w i n g / 2 0 1 0 / m a i n "   i d = " { 2 7 D 8 1 3 4 B - 9 5 0 D - 4 C 6 E - A B C 3 - F 5 0 8 D C E A 8 F C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6 2 5 3 F F 7 C - D C A 3 - 4 6 2 1 - 9 4 4 C - B C 5 B D A 5 9 F B 2 9 } " > < a 1 6 : c r e a t i o n I d   x m l n s : a 1 6 = " h t t p : / / s c h e m a s . m i c r o s o f t . c o m / o f f i c e / d r a w i n g / 2 0 1 0 / m a i n "   i d = " { C 7 D 8 8 D 1 1 - 7 E 1 E - 4 5 D 6 - 8 3 D D - 1 6 F 1 3 B 5 B 4 7 E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E 6 E C F C 0 1 - 9 8 8 9 - 4 5 C 5 - B 3 E 1 - 6 A D C F 6 A C E 9 8 8 } " > < p 1 4 : c r e a t i o n I d   x m l n s : p 1 4 = " h t t p : / / s c h e m a s . m i c r o s o f t . c o m / o f f i c e / p o w e r p o i n t / 2 0 1 0 / m a i n "   v a l = " 1 6 0 2 5 3 6 7 8 1 3 9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1 E F 2 9 A 6 - 1 5 C D - 4 B 1 2 - 9 F 0 C - F A 9 2 9 7 E C A 8 3 2 } " > < a 1 6 : c r e a t i o n I d   x m l n s : a 1 6 = " h t t p : / / s c h e m a s . m i c r o s o f t . c o m / o f f i c e / d r a w i n g / 2 0 1 0 / m a i n "   i d = " { 3 3 B 7 3 8 F 4 - 0 1 8 2 - 4 6 9 1 - A B 4 F - 6 E 9 1 3 B 5 0 9 C D 6 } " / > < / a : e x t > < / a : e x t L s t > < / p : c N v P r > < p : c N v S p P r / > < p : n v P r / > < / p : n v S p P r > < p : s p P r > < a : x f r m   f l i p H = " f a l s e "   f l i p V = " f a l s e "   r o t = " 0 " > < a : o f f   x = " 4 5 7 2 0 0 0 "   y = " 4 7 6 2 5 0 " / > < a : e x t   c x = " 4 0 0 0 5 0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" > < a : e x t L s t > < a : e x t   u r i = " { 3 C 7 A E E 3 7 - F D 8 0 - 4 4 A 2 - A D 8 8 - F 1 2 8 3 3 9 A 8 B 6 2 } " > < a 1 6 : c r e a t i o n I d   x m l n s : a 1 6 = " h t t p : / / s c h e m a s . m i c r o s o f t . c o m / o f f i c e / d r a w i n g / 2 0 1 0 / m a i n "   i d = " { 1 A 8 4 D E D E - 5 D 6 C - 4 5 3 C - 8 5 7 E - 2 B 5 0 5 B 7 2 8 F 1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0 " / > < a : e x t   c x = " 4 5 7 2 0 0 0 "   c y = " 5 1 4 3 5 0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5 1 1 3 6 9 4 7 - 5 2 C 4 - 4 4 1 F - B 4 B 0 - 1 4 D D B 0 6 0 F 4 1 1 } " > < a 1 6 : c r e a t i o n I d   x m l n s : a 1 6 = " h t t p : / / s c h e m a s . m i c r o s o f t . c o m / o f f i c e / d r a w i n g / 2 0 1 0 / m a i n "   i d = " { D E B 1 F B 7 F - 4 C D C - 4 3 C 1 - A C B B - D 0 1 E D E 1 C A 8 3 0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4 5 7 2 0 0 0 "   c y = " 5 1 4 1 1 2 8 " / > < / a : x f r m > < a : p r s t G e o m   p r s t = " r e c t " > < a : a v L s t / > < / a : p r s t G e o m > < a : s o l i d F i l l > < a : s c h e m e C l r   v a l = " t x 2 " > < a : a l p h a   v a l = " 5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2 4 5 2 F 6 D 4 - C 5 5 B - 4 6 4 A - 8 A 9 2 - 5 1 2 D A 5 F 5 1 7 C 7 } " > < a 1 6 : c r e a t i o n I d   x m l n s : a 1 6 = " h t t p : / / s c h e m a s . m i c r o s o f t . c o m / o f f i c e / d r a w i n g / 2 0 1 0 / m a i n "   i d = " { E 1 D 4 7 C 0 1 - E 6 3 A - 4 2 8 E - A 2 3 D - 0 9 8 B E 5 5 D 5 2 C 3 } " / > < / a : e x t > < / a : e x t L s t > < / p : c N v P r > < p : c N v S p P r / > < p : n v P r / > < / p : n v S p P r > < p : s p P r > < a : x f r m   f l i p H = " f a l s e "   f l i p V = " f a l s e "   r o t = " 0 " > < a : o f f   x = " 5 7 1 5 0 0 "   y = " 4 7 6 2 5 0 " / > < a : e x t   c x = " 4 0 0 0 5 0 0 "   c y = " 4 1 9 1 0 0 0 " / > < / a : x f r m > < a : p r s t G e o m   p r s t = " r e c t " > < a : a v L s t / > < / a : p r s t G e o m > < a : s o l i d F i l l > < a : s c h e m e C l r   v a l = " a c c e n t 1 " > < a : a l p h a   v a l = " 7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6 "   n a m e = " T i t l e   P l a c e h o l d e r   1 " > < a : e x t L s t > < a : e x t   u r i = " { 4 8 B 0 D C 3 E - 9 8 3 1 - 4 A B 4 - 9 9 4 E - D C A 1 1 F 7 3 7 9 4 0 } " > < a 1 6 : c r e a t i o n I d   x m l n s : a 1 6 = " h t t p : / / s c h e m a s . m i c r o s o f t . c o m / o f f i c e / d r a w i n g / 2 0 1 0 / m a i n "   i d = " { 3 C 3 E E 9 E D - C 1 6 B - 4 1 8 A - 9 1 8 5 - B 0 6 F 8 0 8 D B F 6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8 6 5 7 4 "   y = " 6 0 9 6 0 0 " / > < a : e x t   c x = " 7 5 6 3 6 7 4 "   c y = " 6 2 1 0 6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T e x t   P l a c e h o l d e r   2 " > < a : e x t L s t > < a : e x t   u r i = " { D 8 2 2 4 4 4 A - F D D 3 - 4 0 3 A - A 1 1 F - 7 B 2 F 4 A 0 8 F D 9 4 } " > < a 1 6 : c r e a t i o n I d   x m l n s : a 1 6 = " h t t p : / / s c h e m a s . m i c r o s o f t . c o m / o f f i c e / d r a w i n g / 2 0 1 0 / m a i n "   i d = " { 9 4 B E 1 5 A 1 - 6 F D B - 4 2 F 9 - B 5 1 3 - 9 3 1 B 7 8 D 9 A 9 4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5 7 2 5 0 "   y = " 1 3 7 8 5 2 7 " / > < a : e x t   c x = " 3 3 8 1 3 7 5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b g 2 " /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C E 5 2 8 D 2 E - 9 0 4 1 - 4 9 6 B - 9 6 0 F - 4 1 F 2 5 F 4 D D C 9 2 } " > < a 1 6 : c r e a t i o n I d   x m l n s : a 1 6 = " h t t p : / / s c h e m a s . m i c r o s o f t . c o m / o f f i c e / d r a w i n g / 2 0 1 0 / m a i n "   i d = " { 9 C 2 2 D 5 6 6 - C B D E - 4 4 5 E - 8 6 A 0 - 1 7 4 A E 1 1 8 4 C F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0 4 8 7 5 "   y = " 1 8 8 5 9 5 0 " / > < a : e x t   c x = " 3 3 3 3 7 5 0 "   c y = " 2 5 5 2 7 0 0 " / > < / a : x f r m > < / p : s p P r > < p : t x B o d y > < a : b o d y P r   r t l C o l = " 0 " / > < a : l s t S t y l e > < a : l v l 1 p P r   l v l = " 0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1 p P r > < a : l v l 2 p P r   l v l = " 1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2 p P r > < a : l v l 3 p P r   l v l = " 2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3 p P r > < a : l v l 4 p P r   l v l = " 3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4 p P r > < a : l v l 5 p P r   l v l = " 4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5 p P r > < a : l v l 6 p P r   l v l = " 5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6 p P r > < a : l v l 7 p P r   l v l = " 6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7 p P r > < a : l v l 8 p P r   l v l = " 7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8 p P r > < a : l v l 9 p P r   l v l = " 8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7 B D 0 C 4 A E - C 3 C 3 - 4 6 5 C - 8 5 2 B - F D 0 A B D 8 2 8 8 4 D } " > < a 1 6 : c r e a t i o n I d   x m l n s : a 1 6 = " h t t p : / / s c h e m a s . m i c r o s o f t . c o m / o f f i c e / d r a w i n g / 2 0 1 0 / m a i n "   i d = " { 8 B 2 B 9 9 A 6 - 3 D A 7 - 4 D 6 2 - 9 D 9 D - A C 6 2 4 F 3 A C 0 8 E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8 5 7 7 5 0 "   y = " 1 3 7 8 5 2 7 " / > < a : e x t   c x = " 3 4 5 1 5 0 3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3 5 6 E 0 C 7 5 - A D E C - 4 2 9 F - B A F 7 - B B 2 7 9 A 6 9 8 9 9 5 } " > < a 1 6 : c r e a t i o n I d   x m l n s : a 1 6 = " h t t p : / / s c h e m a s . m i c r o s o f t . c o m / o f f i c e / d r a w i n g / 2 0 1 0 / m a i n "   i d = " { E A B E B F A 2 - 6 8 D 2 - 4 0 1 5 - A A 1 7 - 0 0 3 5 C 8 5 1 6 8 2 2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8 5 6 5 6 4 "   y = " 1 8 8 5 9 5 0 " / > < a : e x t   c x = " 3 4 5 2 7 1 3 "   c y = " 2 5 5 2 7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1 6 6 C 0 2 0 E - A 0 3 8 - 4 7 5 0 - 8 C F C - 0 9 5 C 0 2 4 A 8 7 D 0 } " > < a 1 6 : c r e a t i o n I d   x m l n s : a 1 6 = " h t t p : / / s c h e m a s . m i c r o s o f t . c o m / o f f i c e / d r a w i n g / 2 0 1 0 / m a i n "   i d = " { 8 1 6 0 C 3 A 2 - 2 5 4 4 - 4 2 9 C - 9 A 3 8 - 4 6 A 9 4 8 D 8 C B 7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2 " > < a : e x t L s t > < a : e x t   u r i = " { 5 4 7 B 8 C F F - 6 3 1 2 - 4 4 8 7 - A B B 2 - 8 2 C 5 1 4 5 D 1 B C 7 } " > < a 1 6 : c r e a t i o n I d   x m l n s : a 1 6 = " h t t p : / / s c h e m a s . m i c r o s o f t . c o m / o f f i c e / d r a w i n g / 2 0 1 0 / m a i n "   i d = " { 9 B 4 D 8 9 6 6 - 6 5 8 A - 4 6 7 8 - A 1 F 4 - 0 B 9 D A 3 E B 1 7 E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3 " > < a : e x t L s t > < a : e x t   u r i = " { 6 C 0 5 4 D 9 9 - 2 2 A 4 - 4 6 0 2 - A F B 9 - 5 C 8 4 6 8 2 8 F 1 0 2 } " > < a 1 6 : c r e a t i o n I d   x m l n s : a 1 6 = " h t t p : / / s c h e m a s . m i c r o s o f t . c o m / o f f i c e / d r a w i n g / 2 0 1 0 / m a i n "   i d = " { A E A 0 B 1 4 9 - 1 5 5 8 - 4 5 2 3 - 8 0 D 5 - B 7 E 4 F 0 A 8 3 0 1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5 0 F A 1 5 F C - E 8 9 D - 4 3 5 5 - A 1 1 6 - 0 6 5 2 B 5 F F 6 C B 7 } " > < p 1 4 : c r e a t i o n I d   x m l n s : p 1 4 = " h t t p : / / s c h e m a s . m i c r o s o f t . c o m / o f f i c e / p o w e r p o i n t / 2 0 1 0 / m a i n "   v a l = " 1 6 0 2 5 3 6 7 8 1 3 9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O n l y " > < p : c S l d   n a m e = " T i t l e   O n l y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D 4 D 0 6 A 5 1 - 0 2 0 3 - 4 3 2 B - B 3 6 6 - 8 9 C D 9 A 2 E 6 9 5 D } " > < a 1 6 : c r e a t i o n I d   x m l n s : a 1 6 = " h t t p : / / s c h e m a s . m i c r o s o f t . c o m / o f f i c e / d r a w i n g / 2 0 1 0 / m a i n "   i d = " { E C 2 7 B 8 2 4 - F E 5 0 - 4 E 6 0 - 9 C 7 2 - 2 9 5 5 D F A 2 6 7 1 B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4 3 8 F F 2 A 8 - D E A A - 4 8 3 0 - 9 6 D C - F 5 2 4 6 5 5 C 2 6 9 D } " > < a 1 6 : c r e a t i o n I d   x m l n s : a 1 6 = " h t t p : / / s c h e m a s . m i c r o s o f t . c o m / o f f i c e / d r a w i n g / 2 0 1 0 / m a i n "   i d = " { 9 1 4 E 3 4 B 4 - 7 7 A C - 4 B D C - 9 F 9 1 - D 2 E 7 B 2 4 A 7 F 3 6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D 2 0 4 F 3 D C - E 3 5 0 - 4 B 1 0 - 8 8 B E - 7 8 4 E E 4 B 2 0 2 A 9 } " > < a 1 6 : c r e a t i o n I d   x m l n s : a 1 6 = " h t t p : / / s c h e m a s . m i c r o s o f t . c o m / o f f i c e / d r a w i n g / 2 0 1 0 / m a i n "   i d = " { 9 4 0 9 5 D 8 3 - F 3 0 3 - 4 0 A 4 - 9 A 6 F - 3 D 1 3 A B 3 0 8 4 5 B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8 A 7 E B E A 2 - D 0 F E - 4 5 B 9 - 9 6 0 6 - 4 C E D 1 E 3 0 C A 0 4 } " > < a 1 6 : c r e a t i o n I d   x m l n s : a 1 6 = " h t t p : / / s c h e m a s . m i c r o s o f t . c o m / o f f i c e / d r a w i n g / 2 0 1 0 / m a i n "   i d = " { 9 F A B 2 B 3 B - 9 C 3 A - 4 0 C B - A C 9 C - 2 C 4 F 6 D A 0 1 8 6 C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F 6 7 4 9 E 7 F - 3 3 D 9 - 4 3 4 A - 8 1 5 2 - A 9 C E A 5 3 B 4 3 0 B } " > < a 1 6 : c r e a t i o n I d   x m l n s : a 1 6 = " h t t p : / / s c h e m a s . m i c r o s o f t . c o m / o f f i c e / d r a w i n g / 2 0 1 0 / m a i n "   i d = " { C 5 C A E 5 0 6 - 5 B 0 B - 4 B 5 E - B 9 F C - E E 0 C 5 1 3 D 2 7 1 1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2 5 5 5 5 6 C 8 - 8 4 B E - 4 5 9 7 - 8 2 3 D - B 9 0 4 6 0 7 1 3 0 2 4 } " > < a 1 6 : c r e a t i o n I d   x m l n s : a 1 6 = " h t t p : / / s c h e m a s . m i c r o s o f t . c o m / o f f i c e / d r a w i n g / 2 0 1 0 / m a i n "   i d = " { 9 5 4 8 C 0 8 6 - 6 2 E 3 - 4 2 F D - 8 3 1 0 - 4 C 6 7 D 6 8 3 3 8 3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4 7 9 0 0 " / > < a : e x t   c x = " 5 6 0 4 9 2 8 "   c y = " 1 3 3 3 5 0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9 D 0 C B B 5 5 - 7 3 D E - 4 4 F 4 - 9 6 5 9 - 3 C 7 B 7 0 D F 4 4 C 7 } " > < a 1 6 : c r e a t i o n I d   x m l n s : a 1 6 = " h t t p : / / s c h e m a s . m i c r o s o f t . c o m / o f f i c e / d r a w i n g / 2 0 1 0 / m a i n "   i d = " { E 7 D 9 6 4 8 9 - E 5 D 9 - 4 D 7 1 - B 6 4 B - 6 8 D 2 6 2 6 1 5 2 A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5 4 9 5 A D B 0 - 6 3 A A - 4 D 6 D - 8 8 2 2 - 7 6 1 9 7 B B C F 0 6 8 } " > < a 1 6 : c r e a t i o n I d   x m l n s : a 1 6 = " h t t p : / / s c h e m a s . m i c r o s o f t . c o m / o f f i c e / d r a w i n g / 2 0 1 0 / m a i n "   i d = " { C 8 A 8 8 A 2 8 - 1 F 0 F - 4 9 D 0 - 9 3 6 2 - F E 4 3 C B 9 7 C 6 0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C A A F D 0 F 4 - C 1 A 7 - 4 A 3 0 - B D 5 9 - C D 2 E C C 6 0 A 1 C E } " > < a 1 6 : c r e a t i o n I d   x m l n s : a 1 6 = " h t t p : / / s c h e m a s . m i c r o s o f t . c o m / o f f i c e / d r a w i n g / 2 0 1 0 / m a i n "   i d = " { 3 B D 5 6 3 9 B - 7 7 6 D - 4 1 0 6 - A 7 D E - 4 E 5 8 A 0 7 1 2 A F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1 5 B F 4 2 8 F - 1 8 8 B - 4 F 8 1 - B A 9 1 - 7 0 1 0 0 2 F E 0 3 6 D } " > < p 1 4 : c r e a t i o n I d   x m l n s : p 1 4 = " h t t p : / / s c h e m a s . m i c r o s o f t . c o m / o f f i c e / p o w e r p o i n t / 2 0 1 0 / m a i n "   v a l = " 1 6 0 2 5 3 6 7 8 1 4 0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3 F 1 C 1 4 8 - 6 B 4 3 - 4 A 8 F - B F 8 0 - 3 7 A 8 F 2 7 6 7 A 8 F } " > < a 1 6 : c r e a t i o n I d   x m l n s : a 1 6 = " h t t p : / / s c h e m a s . m i c r o s o f t . c o m / o f f i c e / d r a w i n g / 2 0 1 0 / m a i n "   i d = " { 7 4 8 9 A 7 4 3 - 3 0 3 D - 4 E 8 6 - A D E 4 - D F 1 1 7 9 7 D 9 9 C A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D a t e   P l a c e h o l d e r   1 " > < a : e x t L s t > < a : e x t   u r i = " { A D 4 4 1 A 2 4 - 4 E 9 6 - 4 C 9 C - 9 3 6 6 - 0 2 5 0 5 3 A 9 4 F 0 B } " > < a 1 6 : c r e a t i o n I d   x m l n s : a 1 6 = " h t t p : / / s c h e m a s . m i c r o s o f t . c o m / o f f i c e / d r a w i n g / 2 0 1 0 / m a i n "   i d = " { B 7 A D E C 9 1 - B 5 6 3 - 4 2 F B - A 8 6 3 - 6 3 2 4 7 7 1 3 2 6 B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7 7 A F 6 F 6 8 - 5 4 A E - 4 7 1 6 - B D D 4 - 1 4 B 5 C A E A E 4 F 9 } " > < a 1 6 : c r e a t i o n I d   x m l n s : a 1 6 = " h t t p : / / s c h e m a s . m i c r o s o f t . c o m / o f f i c e / d r a w i n g / 2 0 1 0 / m a i n "   i d = " { 6 2 7 0 B 7 2 A - 4 D 2 2 - 4 2 A F - 8 A 4 1 - 1 1 3 3 9 9 2 7 3 8 6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B 8 9 A F 5 5 0 - A C B 4 - 4 7 4 6 - A E 6 D - 1 D 8 D 6 E F 0 2 B A 7 } " > < a 1 6 : c r e a t i o n I d   x m l n s : a 1 6 = " h t t p : / / s c h e m a s . m i c r o s o f t . c o m / o f f i c e / d r a w i n g / 2 0 1 0 / m a i n "   i d = " { F 0 4 D 9 5 8 9 - 7 3 2 0 - 4 0 8 5 - A F F 3 - E 0 C 8 5 A 1 E 3 7 2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0 1 D E 8 8 2 D - 7 5 A 5 - 4 B B 7 - B 1 F 2 - 9 8 6 D D 4 E B A C F 6 } " > < p 1 4 : c r e a t i o n I d   x m l n s : p 1 4 = " h t t p : / / s c h e m a s . m i c r o s o f t . c o m / o f f i c e / p o w e r p o i n t / 2 0 1 0 / m a i n "   v a l = " 1 6 0 2 5 3 6 7 8 1 4 0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0 F 3 B E A 4 C - 1 C 1 1 - 4 3 2 B - 9 C 3 0 - 3 9 E 9 E 5 C 4 0 5 A 4 } " > < a 1 6 : c r e a t i o n I d   x m l n s : a 1 6 = " h t t p : / / s c h e m a s . m i c r o s o f t . c o m / o f f i c e / d r a w i n g / 2 0 1 0 / m a i n "   i d = " { 1 4 F B 1 6 7 A - 0 E 7 5 - 4 A 3 5 - 9 8 D E - 4 5 5 D 3 7 1 1 A 0 C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5 2 3 8 7 5 0 "   y = " 0 " / > < a : e x t   c x = " 3 9 0 5 2 5 0 "   c y = " 5 1 4 3 5 0 0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1 7 6 8 A 3 1 9 - 2 7 C 4 - 4 E 6 B - 8 A 2 0 - B C 6 6 2 A 0 F 0 F A 5 } " > < a 1 6 : c r e a t i o n I d   x m l n s : a 1 6 = " h t t p : / / s c h e m a s . m i c r o s o f t . c o m / o f f i c e / d r a w i n g / 2 0 1 0 / m a i n "   i d = " { F 6 6 5 1 F 0 F - C 7 9 2 - 4 E 7 7 - 9 0 A A - 6 C 3 E E 3 4 7 5 6 8 2 } " / > < / a : e x t > < / a : e x t L s t > < / p : c N v P r > < p : c N v S p P r / > < p : n v P r / > < / p : n v S p P r > < p : s p P r > < a : x f r m   f l i p H = " f a l s e "   f l i p V = " f a l s e "   r o t = " 0 " > < a : o f f   x = " 5 2 3 8 7 5 0 "   y = " 0 " / > < a : e x t   c x = " 3 9 0 5 2 5 0 "   c y = " 5 1 4 1 1 2 8 " / > < / a : x f r m > < a : p r s t G e o m   p r s t = " r e c t " > < a : a v L s t / > < / a : p r s t G e o m > < a : s o l i d F i l l > < a : s c h e m e C l r   v a l = " t x 2 " > < a : a l p h a   v a l = " 8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8 4 1 D 1 9 1 - D 6 9 0 - 4 8 1 D - B 0 A 1 - 1 C 8 A A 8 1 2 A 0 7 0 } " > < a 1 6 : c r e a t i o n I d   x m l n s : a 1 6 = " h t t p : / / s c h e m a s . m i c r o s o f t . c o m / o f f i c e / d r a w i n g / 2 0 1 0 / m a i n "   i d = " { D 6 E B B F 1 5 - C 9 8 2 - 4 A C 1 - 9 6 E 3 - 5 8 9 B 0 6 C 3 7 6 9 F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7 9 E 6 4 8 B 2 - A B 0 C - 4 C 5 2 - 8 B 7 A - 9 5 E 0 3 B 9 F 2 6 6 4 } " > < a 1 6 : c r e a t i o n I d   x m l n s : a 1 6 = " h t t p : / / s c h e m a s . m i c r o s o f t . c o m / o f f i c e / d r a w i n g / 2 0 1 0 / m a i n "   i d = " { 8 8 2 C C E 9 0 - 8 7 D B - 4 4 3 C - A 7 C A - 5 4 E 8 C B 4 A C 5 9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3 E 2 7 D E 7 B - 7 5 3 E - 4 8 6 F - 9 A 8 3 - C C 9 5 B A 4 F B 8 9 8 } " > < a 1 6 : c r e a t i o n I d   x m l n s : a 1 6 = " h t t p : / / s c h e m a s . m i c r o s o f t . c o m / o f f i c e / d r a w i n g / 2 0 1 0 / m a i n "   i d = " { 3 1 0 0 E D A C - E 7 C 0 - 4 C 7 D - B 3 F D - 8 D 1 4 9 6 1 D C 3 D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6 9 3 1 5 7 " / > < a : e x t   c x = " 3 5 2 4 2 5 0 "   c y = " 2 5 9 3 0 9 2 " / > < / a : x f r m > < / p : s p P r > < p : t x B o d y > < a : b o d y P r   r t l C o l = " 0 " / > < a : l s t S t y l e > < a : l v l 1 p P r   l v l = "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D 5 6 A 2 2 7 D - 5 F 4 E - 4 A F 3 - B 4 0 B - 4 E 2 8 F 3 8 5 4 B 5 B } " > < a 1 6 : c r e a t i o n I d   x m l n s : a 1 6 = " h t t p : / / s c h e m a s . m i c r o s o f t . c o m / o f f i c e / d r a w i n g / 2 0 1 0 / m a i n "   i d = " { 8 F 6 4 6 D E 2 - 3 A 4 6 - 4 3 9 E - 9 D 1 4 - A 5 1 7 8 B F B 5 F B C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5 7 1 5 0 0 0 "   y = " 6 1 9 1 2 5 " / > < a : e x t   c x = " 2 9 5 2 7 5 0 "   c y = " 3 7 1 7 3 8 9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s o l i d F i l l > < a : s c h e m e C l r   v a l = " b g 2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7 9 6 E 8 4 E 3 - 7 2 D 4 - 4 B 4 1 - 8 9 7 9 - 8 6 B 2 7 4 1 5 3 4 D A } " > < a 1 6 : c r e a t i o n I d   x m l n s : a 1 6 = " h t t p : / / s c h e m a s . m i c r o s o f t . c o m / o f f i c e / d r a w i n g / 2 0 1 0 / m a i n "   i d = " { 3 0 0 C D 6 3 2 - 4 1 C A - 4 F 7 3 - 9 0 7 8 - A 1 5 C D 6 E 9 D 6 0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1 F C 1 A 2 2 8 - 3 A A 6 - 4 0 F E - A A 6 D - 0 D 8 3 2 7 0 0 9 8 2 9 } " > < a 1 6 : c r e a t i o n I d   x m l n s : a 1 6 = " h t t p : / / s c h e m a s . m i c r o s o f t . c o m / o f f i c e / d r a w i n g / 2 0 1 0 / m a i n "   i d = " { 1 7 E 0 C D E 2 - E E 5 E - 4 7 9 5 - A C E 6 - F 6 1 B B 1 5 C 4 3 2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3 9 C E 4 0 C 7 - D 0 2 5 - 4 7 D 7 - A 4 2 8 - F 1 7 E 4 D 4 5 E 9 0 8 } " > < a 1 6 : c r e a t i o n I d   x m l n s : a 1 6 = " h t t p : / / s c h e m a s . m i c r o s o f t . c o m / o f f i c e / d r a w i n g / 2 0 1 0 / m a i n "   i d = " { C 9 B 7 1 D D F - 8 2 3 8 - 4 F 7 B - 9 C F 7 - D 3 5 A 5 0 9 1 A 9 0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4 1 0 B 8 F A 6 - C 2 C 3 - 4 5 3 9 - 8 F 6 1 - E 4 2 7 C B C 9 0 4 2 9 } " > < p 1 4 : c r e a t i o n I d   x m l n s : p 1 4 = " h t t p : / / s c h e m a s . m i c r o s o f t . c o m / o f f i c e / p o w e r p o i n t / 2 0 1 0 / m a i n "   v a l = " 1 6 0 2 5 3 6 7 8 1 4 0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0 7 B 0 E 3 6 - C B E F - 4 9 6 9 - A F 5 0 - 0 7 F C B 6 3 C C 4 1 C } " > < a 1 6 : c r e a t i o n I d   x m l n s : a 1 6 = " h t t p : / / s c h e m a s . m i c r o s o f t . c o m / o f f i c e / d r a w i n g / 2 0 1 0 / m a i n "   i d = " { C 2 B 4 3 7 0 B - 8 1 A B - 4 A B 4 - 8 B 4 2 - 0 6 6 4 6 9 5 7 9 0 B 6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g r p S p > < p : n v G r p S p P r > < p : c N v P r   i d = " 3 "   n a m e = " " > < a : e x t L s t > < a : e x t   u r i = " { 1 6 A 5 0 5 8 0 - B 5 C E - 4 C 3 1 - B F 2 0 - 3 7 4 5 F 2 F 7 E E 9 4 } " > < a 1 6 : c r e a t i o n I d   x m l n s : a 1 6 = " h t t p : / / s c h e m a s . m i c r o s o f t . c o m / o f f i c e / d r a w i n g / 2 0 1 0 / m a i n "   i d = " { 3 A 1 F F 5 1 C - 8 C 8 C - 4 5 A 4 - A 4 1 6 - 8 2 C 8 E 9 C D C 1 1 7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7 2 4 6 5 0 "   y = " 2 3 8 1 2 5 " / > < a : e x t   c x = " 2 5 7 1 7 5 0 "   c y = " 4 6 6 7 2 5 0 " / > < a : c h O f f   x = " 6 7 2 4 6 5 0 "   y = " 2 3 8 1 2 5 " / > < a : c h E x t   c x = " 2 5 7 1 7 5 0 "   c y = " 4 6 6 7 2 5 0 " / > < / a : x f r m > < / p : g r p S p P r > < p : s p > < p : n v S p P r > < p : c N v P r   i d = " 4 "   n a m e = " " > < a : e x t L s t > < a : e x t   u r i = " { 9 F 7 D 3 C D 2 - A 8 D C - 4 2 0 7 - 8 D 0 A - 5 9 C 9 C A 3 0 1 0 8 3 } " > < a 1 6 : c r e a t i o n I d   x m l n s : a 1 6 = " h t t p : / / s c h e m a s . m i c r o s o f t . c o m / o f f i c e / d r a w i n g / 2 0 1 0 / m a i n "   i d = " { 1 E A A 3 0 C E - 3 B 6 4 - 4 9 D D - 8 B 5 4 - E C 1 8 5 1 3 8 3 D 1 3 } " / > < / a : e x t > < / a : e x t L s t > < / p : c N v P r > < p : c N v S p P r / > < p : n v P r / > < / p : n v S p P r > < p : s p P r > < a : x f r m   f l i p H = " f a l s e "   f l i p V = " f a l s e "   r o t = " 0 " > < a : o f f   x = " 6 7 2 4 6 5 0 "   y = " 2 3 8 1 2 5 " / > < a : e x t   c x = " 9 5 2 5 0 "   c y = " 4 6 6 7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9 6 9 8 6 1 8 3 - A 4 F F - 4 B F D - A 4 2 8 - E 2 C 6 D F D 7 7 C C 7 } " > < a 1 6 : c r e a t i o n I d   x m l n s : a 1 6 = " h t t p : / / s c h e m a s . m i c r o s o f t . c o m / o f f i c e / d r a w i n g / 2 0 1 0 / m a i n "   i d = " { 0 7 5 F 3 A 5 E - 6 0 3 F - 4 7 E 5 - A B 0 D - F 8 8 0 7 4 4 C F F 4 A } " / > < / a : e x t > < / a : e x t L s t > < / p : c N v P r > < p : c N v S p P r / > < p : n v P r / > < / p : n v S p P r > < p : s p P r > < a : x f r m   f l i p H = " f a l s e "   f l i p V = " f a l s e "   r o t = " 0 " > < a : o f f   x = " 6 8 1 9 9 0 0 "   y = " 2 3 8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8 9 1 0 6 F 8 D - B 1 D 7 - 4 9 8 3 - A 4 A 3 - 8 9 D 1 9 0 6 0 0 1 D E } " > < a 1 6 : c r e a t i o n I d   x m l n s : a 1 6 = " h t t p : / / s c h e m a s . m i c r o s o f t . c o m / o f f i c e / d r a w i n g / 2 0 1 0 / m a i n "   i d = " { 0 2 7 4 C 9 6 C - F C C E - 4 6 2 4 - 9 4 9 D - 9 5 1 3 8 1 F 3 8 0 0 B } " / > < / a : e x t > < / a : e x t L s t > < / p : c N v P r > < p : c N v S p P r / > < p : n v P r / > < / p : n v S p P r > < p : s p P r > < a : x f r m   f l i p H = " f a l s e "   f l i p V = " f a l s e "   r o t = " 0 " > < a : o f f   x = " 6 8 1 9 9 0 0 "   y = " 4 8 1 0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" > < a : e x t L s t > < a : e x t   u r i = " { 4 7 9 B F E 8 6 - C F F 0 - 4 B A 4 - 9 1 A 6 - B E 3 2 0 C F C D E 2 C } " > < a 1 6 : c r e a t i o n I d   x m l n s : a 1 6 = " h t t p : / / s c h e m a s . m i c r o s o f t . c o m / o f f i c e / d r a w i n g / 2 0 1 0 / m a i n "   i d = " { C 8 E 8 A 7 2 1 - A 7 9 5 - 4 C A B - A 5 A 0 - 8 D 5 7 2 2 E 0 9 3 8 0 } " / > < / a : e x t > < / a : e x t L s t > < / p : c N v P r > < p : c N v S p P r / > < p : n v P r / > < / p : n v S p P r > < p : s p P r > < a : x f r m   f l i p H = " f a l s e "   f l i p V = " f a l s e "   r o t = " 0 " > < a : o f f   x = " 5 3 3 4 0 0 0 "   y = " 7 1 4 3 7 5 " / > < a : e x t   c x = " 3 2 3 8 5 0 0 "   c y = " 3 7 1 4 7 5 0 " / > < / a : x f r m > < a : p r s t G e o m   p r s t = " r e c t " > < a : a v L s t / > < / a : p r s t G e o m > < a : s o l i d F i l l > < a : s c h e m e C l r   v a l = " b g 1 " / > < / a : s o l i d F i l l > < a : l n   w = " 9 5 2 5 0 " > < a : s o l i d F i l l > < a : s r g b C l r   v a l = " 9 f c d 6 9 " /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P l a c e h o l d e r   1 " > < a : e x t L s t > < a : e x t   u r i = " { 9 6 2 6 E F 5 8 - B F 2 2 - 4 B 0 5 - 9 E 4 2 - 5 E C C 5 0 3 8 D A 7 0 } " > < a 1 6 : c r e a t i o n I d   x m l n s : a 1 6 = " h t t p : / / s c h e m a s . m i c r o s o f t . c o m / o f f i c e / d r a w i n g / 2 0 1 0 / m a i n "   i d = " { 6 5 9 D 4 1 A C - B 2 E D - 4 A C 1 - A 4 1 B - C A A A 4 F 9 6 A C A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T e x t   P l a c e h o l d e r   3 " > < a : e x t L s t > < a : e x t   u r i = " { 2 D 4 D 0 3 D B - 4 3 0 A - 4 E 7 0 - A 7 4 4 - E 7 9 6 D E 6 C C B C 6 } " > < a 1 6 : c r e a t i o n I d   x m l n s : a 1 6 = " h t t p : / / s c h e m a s . m i c r o s o f t . c o m / o f f i c e / d r a w i n g / 2 0 1 0 / m a i n "   i d = " { D B 9 5 7 4 0 4 - D A 4 1 - 4 F 6 1 - A F 2 7 - 2 0 0 0 7 1 1 7 4 2 6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6 8 5 9 2 5 " / > < a : e x t   c x = " 3 5 2 4 2 5 0 "   c y = " 2 5 9 0 8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2 5 0 0 0 " / > < / a : l n S p c > < a : b u N o n e / > < a : d e f R P r   d i r t y = " 0 "   l a n g = " e n - U S "   s z = " 1 8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8 3 4 F 0 2 E E - B 6 9 B - 4 0 9 5 - B 1 0 D - F 2 A E 3 6 D F B A 9 8 } " > < a 1 6 : c r e a t i o n I d   x m l n s : a 1 6 = " h t t p : / / s c h e m a s . m i c r o s o f t . c o m / o f f i c e / d r a w i n g / 2 0 1 0 / m a i n "   i d = " { 1 9 B D A 6 F D - 3 E D 8 - 4 0 C 1 - 9 C 1 9 - E 6 F 6 0 2 8 4 D 1 E 2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5 3 8 1 6 2 5 "   y = " 7 6 2 0 0 0 " / > < a : e x t   c x = " 3 1 4 3 2 5 0 "   c y = " 3 6 1 9 5 0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3 5 F 7 7 9 D 1 - B 6 0 4 - 4 1 A 0 - A 0 B D - 8 C D 3 4 1 0 1 2 5 B 3 } " > < a 1 6 : c r e a t i o n I d   x m l n s : a 1 6 = " h t t p : / / s c h e m a s . m i c r o s o f t . c o m / o f f i c e / d r a w i n g / 2 0 1 0 / m a i n "   i d = " { 7 5 9 E 9 8 0 F - A 2 C B - 4 7 B 8 - B 0 9 A - 8 5 A F 7 F F B 8 F 9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B 6 4 E C A D 5 - 4 1 A 3 - 4 F 2 6 - B C D 2 - 1 4 9 A 1 9 A F 5 A 9 6 } " > < a 1 6 : c r e a t i o n I d   x m l n s : a 1 6 = " h t t p : / / s c h e m a s . m i c r o s o f t . c o m / o f f i c e / d r a w i n g / 2 0 1 0 / m a i n "   i d = " { E 4 7 2 9 B D A - A 7 9 D - 4 8 0 7 - B 6 5 6 - D A E 4 4 0 5 9 5 D 4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9 0 E 5 6 5 1 6 - A 6 7 F - 4 1 8 D - B 8 7 A - D C E D 6 7 4 2 F 9 0 C } " > < a 1 6 : c r e a t i o n I d   x m l n s : a 1 6 = " h t t p : / / s c h e m a s . m i c r o s o f t . c o m / o f f i c e / d r a w i n g / 2 0 1 0 / m a i n "   i d = " { 7 B F C 7 B 1 D - 8 1 5 B - 4 2 2 E - 8 F 7 6 - 5 6 A D 8 8 E B 9 9 F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3 D A 2 D B 7 D - E B 4 0 - 4 7 B D - 8 C 1 C - 4 A 2 D 6 1 4 3 7 E 4 D } " > < p 1 4 : c r e a t i o n I d   x m l n s : p 1 4 = " h t t p : / / s c h e m a s . m i c r o s o f t . c o m / o f f i c e / p o w e r p o i n t / 2 0 1 0 / m a i n "   v a l = " 1 6 0 2 5 3 6 7 8 1 4 0 7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6 3 B F 5 9 A E - 0 7 F 2 - 4 0 7 4 - 9 8 E D - 3 1 5 F 7 C A E 0 1 E E } " > < a 1 6 : c r e a t i o n I d   x m l n s : a 1 6 = " h t t p : / / s c h e m a s . m i c r o s o f t . c o m / o f f i c e / d r a w i n g / 2 0 1 0 / m a i n "   i d = " { 6 3 A 3 8 1 C 7 - 8 E E 2 - 4 C 6 2 - 9 2 3 5 - 9 E 0 B 0 A E A A 7 E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7 1 7 8 " / > < a : e x t   c x = " 7 1 4 3 7 5 0 "   c y = " 5 7 0 5 7 1 " / > < / a : x f r m > < a : p r s t G e o m   p r s t = " r e c t " > < a : a v L s t / > < / a : p r s t G e o m > < a : n o F i l l / > < / p : s p P r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A 2 0 6 4 1 7 B - 6 4 F F - 4 E C D - 8 2 3 4 - 3 6 5 4 7 5 B 7 4 0 2 5 } " > < a 1 6 : c r e a t i o n I d   x m l n s : a 1 6 = " h t t p : / / s c h e m a s . m i c r o s o f t . c o m / o f f i c e / d r a w i n g / 2 0 1 0 / m a i n "   i d = " { 3 3 F 9 9 0 E 2 - 4 6 7 E - 4 B 7 8 - 8 4 C 2 - E B 9 2 B E D F 7 C 4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2 1 5 3 9 7 " / > < a : e x t   c x = " 7 1 4 3 7 5 0 "   c y = " 3 1 5 0 3 8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1 5 5 9 2 3 8 C - E 5 0 9 - 4 5 A D - A D 2 7 - B 1 B 5 2 E 6 9 3 1 1 0 } " > < a 1 6 : c r e a t i o n I d   x m l n s : a 1 6 = " h t t p : / / s c h e m a s . m i c r o s o f t . c o m / o f f i c e / d r a w i n g / 2 0 1 0 / m a i n "   i d = " { 3 8 E 9 3 E 4 B - 3 A C 2 - 4 8 2 A - 9 4 D 3 - 0 C 9 3 2 E A F 7 1 8 5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0 "   y = " 4 7 6 2 5 0 0 " / > < a : e x t   c x = " 1 5 2 4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7 B C E A 2 F - D B 6 1 - 4 7 2 8 - B A D 8 - 2 D 4 A 6 8 7 C 6 7 F 2 } " > < a 1 6 : c r e a t i o n I d   x m l n s : a 1 6 = " h t t p : / / s c h e m a s . m i c r o s o f t . c o m / o f f i c e / d r a w i n g / 2 0 1 0 / m a i n "   i d = " { 6 4 A 3 3 8 4 4 - C 2 8 E - 4 4 7 3 - 9 1 B 2 - 8 8 E 8 D 1 1 8 1 4 F 2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1 2 3 8 2 5 0 "   y = " 4 7 6 2 5 0 0 " / > < a : e x t   c x = " 4 7 6 2 5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9 B 2 0 E 7 3 D - 6 0 F 1 - 4 3 6 B - 8 F C D - 3 9 B D 1 6 D 1 A 5 7 A } " > < a 1 6 : c r e a t i o n I d   x m l n s : a 1 6 = " h t t p : / / s c h e m a s . m i c r o s o f t . c o m / o f f i c e / d r a w i n g / 2 0 1 0 / m a i n "   i d = " { 6 0 0 C D A 6 8 - F 7 0 2 - 4 D 0 D - 8 5 5 2 - 3 3 C E 9 D D F 6 E 0 8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0 "   y = " 4 7 6 2 5 0 0 " / > < a : e x t   c x = " 3 8 1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g r p S p > < p : n v G r p S p P r > < p : c N v P r   i d = " 7 "   n a m e = " " > < a : e x t L s t > < a : e x t   u r i = " { 0 9 0 1 9 D 7 A - 7 9 B D - 4 D 3 E - 8 4 9 6 - 5 9 C 7 2 B 8 C 0 8 D E } " > < a 1 6 : c r e a t i o n I d   x m l n s : a 1 6 = " h t t p : / / s c h e m a s . m i c r o s o f t . c o m / o f f i c e / d r a w i n g / 2 0 1 0 / m a i n "   i d = " { C E D 1 0 4 1 4 - E 2 B 0 - 4 1 1 4 - A 4 C E - 1 8 7 4 8 A F A 9 8 F 4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1 9 1 5 0 "   y = " 2 7 6 2 2 5 " / > < a : e x t   c x = " 6 6 6 7 5 0 "   c y = " 6 7 2 0 8 5 " / > < a : c h O f f   x = " 8 1 9 1 5 0 "   y = " 2 7 6 2 2 5 " / > < a : c h E x t   c x = " 6 6 6 7 5 0 "   c y = " 6 7 2 0 8 5 " / > < / a : x f r m > < / p : g r p S p P r > < p : s p > < p : n v S p P r > < p : c N v P r   i d = " 8 "   n a m e = " " > < a : e x t L s t > < a : e x t   u r i = " { 3 4 7 5 7 9 2 F - 0 8 C 6 - 4 0 C 5 - B 0 2 0 - 0 8 4 D 4 A 8 7 3 B 6 F } " > < a 1 6 : c r e a t i o n I d   x m l n s : a 1 6 = " h t t p : / / s c h e m a s . m i c r o s o f t . c o m / o f f i c e / d r a w i n g / 2 0 1 0 / m a i n "   i d = " { 9 6 F 9 5 B B B - A 0 8 7 - 4 7 1 B - A C 2 7 - 1 7 6 C 4 D 0 B A 7 8 4 } " / > < / a : e x t > < / a : e x t L s t > < / p : c N v P r > < p : c N v S p P r / > < p : n v P r / > < / p : n v S p P r > < p : s p P r > < a : x f r m   f l i p H = " f a l s e "   f l i p V = " f a l s e "   r o t = " 0 " > < a : o f f   x = " 9 1 4 4 0 0 "   y = " 2 7 6 2 2 5 " / > < a : e x t   c x = " 4 7 6 2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D 3 8 8 B F 2 E - 1 F 0 A - 4 F F 8 - 8 9 B A - 8 3 3 5 3 9 F D 1 8 1 2 } " > < a 1 6 : c r e a t i o n I d   x m l n s : a 1 6 = " h t t p : / / s c h e m a s . m i c r o s o f t . c o m / o f f i c e / d r a w i n g / 2 0 1 0 / m a i n "   i d = " { 2 A 1 7 2 8 1 A - 7 B 4 4 - 4 9 2 5 - B 8 C C - 5 E 9 C F 9 A 0 C 6 0 6 } " / > < / a : e x t > < / a : e x t L s t > < / p : c N v P r > < p : c N v S p P r / > < p : n v P r / > < / p : n v S p P r > < p : s p P r > < a : x f r m   f l i p H = " f a l s e "   f l i p V = " f a l s e "   r o t = " 0 " > < a : o f f   x = " 8 1 9 1 5 0 "   y = " 2 8 1 5 6 0 " / > < a : e x t   c x = " 9 5 2 5 0 "   c y = " 6 6 6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C F 2 2 6 4 A D - B 5 6 A - 4 D 9 F - B B 3 3 - 8 8 2 F 5 D 8 9 E C C 4 } " > < a 1 6 : c r e a t i o n I d   x m l n s : a 1 6 = " h t t p : / / s c h e m a s . m i c r o s o f t . c o m / o f f i c e / d r a w i n g / 2 0 1 0 / m a i n "   i d = " { 0 E 0 D 0 7 B 2 - 3 6 5 3 - 4 9 9 6 - 9 0 A 5 - 5 1 0 9 3 F 9 8 7 1 F 7 } " / > < / a : e x t > < / a : e x t L s t > < / p : c N v P r > < p : c N v S p P r / > < p : n v P r / > < / p : n v S p P r > < p : s p P r > < a : x f r m   f l i p H = " f a l s e "   f l i p V = " f a l s e "   r o t = " 0 " > < a : o f f   x = " 1 3 9 0 6 5 0 "   y = " 2 8 1 5 6 0 " / > < a : e x t   c x = " 9 5 2 5 0 "   c y = " 2 8 5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B E 3 C C 1 8 0 - 5 7 0 5 - 4 0 3 7 - 8 8 C C - 7 3 B E 3 9 6 5 9 8 6 D } " > < a 1 6 : c r e a t i o n I d   x m l n s : a 1 6 = " h t t p : / / s c h e m a s . m i c r o s o f t . c o m / o f f i c e / d r a w i n g / 2 0 1 0 / m a i n "   i d = " { 6 0 C 6 8 3 E 3 - 5 3 D F - 4 F C A - 8 1 9 8 - B 2 9 1 5 C 3 0 B D E 1 } " / > < / a : e x t > < / a : e x t L s t > < / p : c N v P r > < p : c N v S p P r / > < p : n v P r / > < / p : n v S p P r > < p : s p P r > < a : x f r m   f l i p H = " f a l s e "   f l i p V = " f a l s e "   r o t = " 0 " > < a : o f f   x = " 9 1 4 4 0 0 "   y = " 8 4 7 7 2 5 " / > < a : e x t   c x = " 2 8 5 7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2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t x 1 " > < a : l u m M o d   v a l = " 8 5 0 0 0 " / > < a : l u m O f f   v a l = " 1 5 0 0 0 " / > < / a : s c h e m e C l r > < / a : b u C l r > < a : b u F o n t   t y p e f a c e = " S o u r c e   S a n s   P r o " / > < a : b u C h a r   c h a r = "!�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l i v e . s t a t i c f l i c k r . c o m / 1 9 4 3 / 4 5 2 1 9 1 9 5 1 9 2 _ 6 b 5 0 d a f 1 4 a _ b . j p g "   T a r g e t M o d e = " E x t e r n a l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3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3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0 8 0 A 6 F 6 A - 8 F A 6 - 4 5 8 6 - A 5 4 7 - 0 6 4 8 A 6 2 9 F 5 5 A } " > < a 1 6 : c r e a t i o n I d   x m l n s : a 1 6 = " h t t p : / / s c h e m a s . m i c r o s o f t . c o m / o f f i c e / d r a w i n g / 2 0 1 0 / m a i n "   i d = " { 8 6 A D 0 0 6 A - B A D 6 - 4 8 6 8 - B B 8 5 - D C C 3 6 B 2 B 2 E A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 C o u r s e r a 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 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 C a p s t o n e 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 �  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 P r o j e c t < / a : t > < / a : r > < / a : p > < a : p > < a : p P r / > < a : r > < a : r P r   d i r t y = " 0 "   l a n g = " e n - U S " > < a : l a t i n   t y p e f a c e = " C o r b e l " / > < / a : r P r > < a : t / > < / a : r > < a : e n d P a r a R P r   d i r t y = " 0 "   l a n g = " e n - U S " > < a : l a t i n   t y p e f a c e = " C o r b e l " / > < / a : e n d P a r a R P r > < / a : p > < / p : t x B o d y > < / p : s p > < p : s p > < p : n v S p P r > < p : c N v P r   i d = " 3 "   n a m e = " S u b t i t l e   2 " > < a : e x t L s t > < a : e x t   u r i = " { B E A 8 F 7 D 9 - F 7 8 F - 4 8 B 7 - 8 F 7 5 - 6 B 8 0 2 9 6 7 1 4 2 A } " > < a 1 6 : c r e a t i o n I d   x m l n s : a 1 6 = " h t t p : / / s c h e m a s . m i c r o s o f t . c o m / o f f i c e / d r a w i n g / 2 0 1 0 / m a i n "   i d = " { C C 7 B 3 5 D D - 9 4 3 4 - 4 0 C D - 8 9 3 6 - A F D 3 3 9 D 6 F 5 5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3 1 1 4 6 9 "   y = " 3 5 1 4 7 2 5 " / > < a : e x t   c x = " 6 5 2 1 6 8 1 "   c y = " 1 3 5 6 0 2 6 " / > < / a : x f r m > < / p : s p P r > < p : t x B o d y > < a : b o d y P r   r t l C o l = " 0 " / > < a : l s t S t y l e / > < a : p > < a : p P r / > < a : r > < a : r P r   d i r t y = " 0 "   l a n g = " e n - U S "   s z = " 1 8 0 0 " > < a : s o l i d F i l l > < a : s r g b C l r   v a l = " d 2 d 2 d 2 " / > < / a : s o l i d F i l l > < / a : r P r > < a : t > P r e d i c t i n g   T h e   S e v e r i t y   o f   C a r   A c c i d e n t s   o r   C o l l i s i o n s < / a : t > < / a : r > < / a : p > < a : p > < a : p P r / > < a : r > < a : r P r   d i r t y = " 0 "   l a n g = " e n - U S "   s z = " 1 8 0 0 " > < a : s o l i d F i l l > < a : s r g b C l r   v a l = " d 2 d 2 d 2 " / > < / a : s o l i d F i l l > < / a : r P r > < a : t / > < / a : r > < / a : p > < a : p > < a : p P r / > < a : r > < a : r P r   d i r t y = " 0 "   l a n g = " e n - U S "   s z = " 1 8 0 0 " > < a : s o l i d F i l l > < a : s r g b C l r   v a l = " d 2 d 2 d 2 " / > < / a : s o l i d F i l l > < / a : r P r > < a : t / > < / a : r > < / a : p > < a : p > < a : p P r   l v l = " 8 " / > < a : r > < a : r P r   d i r t y = " 0 "   l a n g = " e n - U S "   s z = " 1 5 0 0 " > < a : s o l i d F i l l > < a : s r g b C l r   v a l = " d 2 d 2 d 2 " / > < / a : s o l i d F i l l > < / a : r P r > < a : t > B y :   < / a : t > < / a : r > < a : r > < a : r P r   d i r t y = " 0 "   e r r = " 1 "   l a n g = " e n - U S "   s z = " 1 5 0 0 " > < a : s o l i d F i l l > < a : s r g b C l r   v a l = " d 2 d 2 d 2 " / > < / a : s o l i d F i l l > < / a : r P r > < a : t > N a n d a n < / a : t > < / a : r > < a : r > < a : r P r   d i r t y = " 0 "   l a n g = " e n - U S "   s z = " 1 5 0 0 " > < a : s o l i d F i l l > < a : s r g b C l r   v a l = " d 2 d 2 d 2 " / > < / a : s o l i d F i l l > < / a : r P r > < a : t >   < / a : t > < / a : r > < a : r > < a : r P r   d i r t y = " 0 "   e r r = " 1 "   l a n g = " e n - U S "   s z = " 1 5 0 0 " > < a : s o l i d F i l l > < a : s r g b C l r   v a l = " d 2 d 2 d 2 " / > < / a : s o l i d F i l l > < / a : r P r > < a : t > C h o u d h a r y < / a : t > < / a : r > < a : e n d P a r a R P r   d i r t y = " 0 "   e r r = " 1 "   l a n g = " e n - U S "   s z = " 1 5 0 0 " > < a : s o l i d F i l l > < a : s r g b C l r   v a l = " d 2 d 2 d 2 " / > < / a : s o l i d F i l l > < / a : e n d P a r a R P r > < / a : p > < / p : t x B o d y > < / p : s p > < / p : s p T r e e > < p : e x t L s t > < p : e x t   u r i = " { 9 2 5 9 1 E 4 3 - 0 A 8 2 - 4 A 9 F - 9 0 3 1 - 6 5 1 2 C 9 1 0 8 6 2 7 } " > < p 1 4 : c r e a t i o n I d   x m l n s : p 1 4 = " h t t p : / / s c h e m a s . m i c r o s o f t . c o m / o f f i c e / p o w e r p o i n t / 2 0 1 0 / m a i n "   v a l = " 1 6 0 2 5 3 6 7 8 1 4 1 8 " / > < / p : e x t > < / p : e x t L s t > < / p : c S l d > < p : c l r M a p O v r > < a : m a s t e r C l r M a p p i n g / > < / p : c l r M a p O v r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6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7 " > < p : s t C o n d L s t > < p : c o n d   d e l a y = " 2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8 " > < p : s t C o n d L s t > < p : c o n d   d e l a y = " 4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9 " > < p : s t C o n d L s t > < p : c o n d   d e l a y = " 6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0 " > < p : s t C o n d L s t > < p : c o n d   d e l a y = " 8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p : p a r > < p : c T n   f i l l = " h o l d "   i d = " 1 1 " > < p : s t C o n d L s t > < p : c o n d   d e l a y = " i n d e f i n i t e " / > < / p : s t C o n d L s t > < p : c h i l d T n L s t > < p : p a r > < p : c T n   f i l l = " h o l d "   i d = " 1 2 " > < p : s t C o n d L s t > < p : c o n d   d e l a y = " 0 " / > < / p : s t C o n d L s t > < p : c h i l d T n L s t > < p : p a r > < p : c T n   f i l l = " h o l d "   i d = " 1 3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1 4 " > < p : s t C o n d L s t > < p : c o n d   d e l a y = "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5 " > < p : s t C o n d L s t > < p : c o n d   d e l a y = " 2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6 " > < p : s t C o n d L s t > < p : c o n d   d e l a y = " 4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7 " > < p : s t C o n d L s t > < p : c o n d   d e l a y = " 6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8 " > < p : s t C o n d L s t > < p : c o n d   d e l a y = " 8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p : p a r > < p : c T n   f i l l = " h o l d "   i d = " 1 9 " > < p : s t C o n d L s t > < p : c o n d   d e l a y = " i n d e f i n i t e " / > < / p : s t C o n d L s t > < p : c h i l d T n L s t > < p : p a r > < p : c T n   f i l l = " h o l d "   i d = " 2 0 " > < p : s t C o n d L s t > < p : c o n d   d e l a y = " 0 " / > < / p : s t C o n d L s t > < p : c h i l d T n L s t > < p : p a r > < p : c T n   f i l l = " h o l d "   i d = " 2 1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2 2 " > < p : s t C o n d L s t > < p : c o n d   d e l a y = "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3 " > < p : s t C o n d L s t > < p : c o n d   d e l a y = " 2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4 " > < p : s t C o n d L s t > < p : c o n d   d e l a y = " 4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5 " > < p : s t C o n d L s t > < p : c o n d   d e l a y = " 6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6 " > < p : s t C o n d L s t > < p : c o n d   d e l a y = " 8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p : p a r > < p : c T n   f i l l = " h o l d "   i d = " 2 7 " > < p : s t C o n d L s t > < p : c o n d   d e l a y = " i n d e f i n i t e " / > < / p : s t C o n d L s t > < p : c h i l d T n L s t > < p : p a r > < p : c T n   f i l l = " h o l d "   i d = " 2 8 " > < p : s t C o n d L s t > < p : c o n d   d e l a y = " 0 " / > < / p : s t C o n d L s t > < p : c h i l d T n L s t > < p : p a r > < p : c T n   f i l l = " h o l d "   i d = " 2 9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3 0 " > < p : s t C o n d L s t > < p : c o n d   d e l a y = "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1 " > < p : s t C o n d L s t > < p : c o n d   d e l a y = " 2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2 " > < p : s t C o n d L s t > < p : c o n d   d e l a y = " 4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3 " > < p : s t C o n d L s t > < p : c o n d   d e l a y = " 6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4 " > < p : s t C o n d L s t > < p : c o n d   d e l a y = " 8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2 A 4 1 8 9 E 6 - 3 4 6 4 - 4 E 1 9 - 8 5 E E - 1 0 2 8 3 5 C F 9 3 5 3 } " > < a 1 6 : c r e a t i o n I d   x m l n s : a 1 6 = " h t t p : / / s c h e m a s . m i c r o s o f t . c o m / o f f i c e / d r a w i n g / 2 0 1 0 / m a i n "   i d = " { 2 9 2 5 1 D 5 B - 6 7 A 0 - 4 C 6 4 - B 2 C 9 - A B D 6 6 6 8 4 7 C C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 R o a d 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 C o n d i t i o n s 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 i n f l u e n c e < / a : t > < / a : r > < a : r > < a : r P r   b = " 1 "   d i r t y = " 0 "   l a n g = " e n - U S "   s z = " 2 8 0 0 " > < a : l a t i n   t y p e f a c e = " C o r b e l " / > < / a : r P r > < a : t >   < / a : t > < / a : r > < a : r > < a : r P r   b = " 1 "   d i r t y = " 0 "   l a n g = " e n - U S "   s z = " 2 8 0 0 " > < a : l a t i n   t y p e f a c e = " C o r b e l " / > < / a : r P r > < a : t > t o 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 a c c i d e n t s 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6 1 4 1 F D 8 C - 0 8 3 C - 4 6 5 E - 8 F 4 2 - F A E E 0 9 F 8 3 9 0 F } " > < a 1 6 : c r e a t i o n I d   x m l n s : a 1 6 = " h t t p : / / s c h e m a s . m i c r o s o f t . c o m / o f f i c e / d r a w i n g / 2 0 1 0 / m a i n "   i d = " { F 0 C 8 7 1 2 7 - D 3 E 1 - 4 5 D 3 - 8 E B 5 - C A 4 E 2 B C C 7 E F 5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5 3 5 6 "   l = " 0 "   r = " 0 "   t = " 5 3 5 6 " / > < a : s t r e t c h > < a : f i l l R e c t / > < / a : s t r e t c h > < / p : b l i p F i l l > < p : s p P r > < a : x f r m   r o t = " 0 " > < a : o f f   x = " 1 2 3 8 2 5 0 "   y = " 1 0 4 7 7 5 0 " / > < a : e x t   c x = " 5 9 9 7 5 1 1 "   c y = " 2 6 4 4 8 9 2 " / > < / a : x f r m > < a : n o F i l l / > < / p : s p P r > < / p : p i c > < p : s p > < p : n v S p P r > < p : c N v P r   i d = " 4 "   n a m e = " " > < a : e x t L s t > < a : e x t   u r i = " { 9 1 3 D 0 C 1 3 - 3 E 1 5 - 4 8 7 3 - 8 0 A 1 - F 4 3 A 0 6 E 3 6 1 3 5 } " > < a 1 6 : c r e a t i o n I d   x m l n s : a 1 6 = " h t t p : / / s c h e m a s . m i c r o s o f t . c o m / o f f i c e / d r a w i n g / 2 0 1 0 / m a i n "   i d = " { 2 E 2 D 7 9 6 F - 1 8 1 3 - 4 F F 3 - A 9 A 3 - 3 5 4 4 D 3 7 8 A E 0 8 } " / > < / a : e x t > < / a : e x t L s t > < / p : c N v P r > < p : c N v S p P r   t x B o x = " 1 " / > < p : n v P r / > < / p : n v S p P r > < p : s p P r > < a : x f r m   f l i p H = " f a l s e "   f l i p V = " t r u e "   r o t = " 0 " > < a : o f f   x = " 1 2 3 8 2 5 0 "   y = " 3 9 5 5 4 9 4 " / > < a : e x t   c x = " 7 4 3 0 8 5 2 "   c y = " 5 2 1 8 5 5 " / > < / a : x f r m > < a : p r s t G e o m   p r s t = " r e c t " > < a : a v L s t / > < / a : p r s t G e o m > < / p : s p P r > < p : t x B o d y > < a : b o d y P r   a n c h o r = " t "   b I n s = " 4 7 6 2 5 "   l I n s = " 9 5 2 5 0 "   r I n s = " 9 5 2 5 0 "   r o t = " 1 0 8 0 0 0 0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0 "   d i r t y = " 0 "   l a n g = " e n - U S " > < a : l a t i n   t y p e f a c e = " C o r b e l " / > < / a : r P r > < a : t > M o s t   < / a : t > < / a : r > < a : r > < a : r P r   b = " 0 "   d i r t y = " 0 "   l a n g = " e n - U S " > < a : l a t i n   t y p e f a c e = " C o r b e l " / > < / a : r P r > < a : t > o f 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 c a r 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 a c c i d e n t s 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 w h e r e 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 p r o p e r t y 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 w a s 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 d a m a g e d 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 o r 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 p e o p l e   < / a : t > < / a : r > < a : r > < a : r P r   b = " 0 "   d i r t y = " 0 "   l a n g = " e n - U S " > < a : l a t i n   t y p e f a c e = " C o r b e l " / > < / a : r P r > < a : t > g o t   < / a : t > < / a : r > < a : r > < a : r P r   b = " 0 "   d i r t y = " 0 "   l a n g = " e n - U S " > < a : l a t i n   t y p e f a c e = " C o r b e l " / > < / a : r P r > < a : t > i n j u r e d < / a : t > < / a : r > < a : r > < a : r P r   b = " 0 "   d i r t y = " 0 "   l a n g = " e n - U S " > < a : l a t i n   t y p e f a c e = " C o r b e l " / > < / a : r P r > < a : t > ,   < / a : t > < / a : r > < a : r > < a : r P r   b = " 0 "   d i r t y = " 0 "   l a n g = " e n - U S " > < a : l a t i n   t y p e f a c e = " C o r b e l " / > < / a : r P r > < a : t > t o o k   < / a : t > < / a : r > < a : r > < a : r P r   b = " 0 "   d i r t y = " 0 "   l a n g = " e n - U S " > < a : l a t i n   t y p e f a c e = " C o r b e l " / > < / a : r P r > < a : t > p l a c e   < / a : t > < / a : r > < a : r > < a : r P r   b = " 0 "   d i r t y = " 0 "   l a n g = " e n - U S " > < a : l a t i n   t y p e f a c e = " C o r b e l " / > < / a : r P r > < a : t > i n   < / a : t > < / a : r > < a : r > < a : r P r   b = " 0 "   d i r t y = " 0 "   l a n g = " e n - U S " > < a : l a t i n   t y p e f a c e = " C o r b e l " / > < / a : r P r > < a : t > d r y   < / a : t > < / a : r > < a : r > < a : r P r   b = " 0 "   d i r t y = " 0 "   l a n g = " e n - U S " > < a : l a t i n   t y p e f a c e = " C o r b e l " / > < / a : r P r > < a : t > r o a d < / a : t > < / a : r > < a : r > < a : r P r   b = " 0 "   d i r t y = " 0 "   l a n g = " e n - U S " > < a : l a t i n   t y p e f a c e = " C o r b e l " / > < / a : r P r > < a : t >   < / a : t > < / a : r > < a : r > < a : r P r   b = " 0 "   d i r t y = " 0 "   e r r = " 1 "   l a n g = " e n - U S " > < a : l a t i n   t y p e f a c e = " C o r b e l " / > < / a : r P r > < a : t > c o n i t i o n < / a : t > < / a : r > < a : r > < a : r P r   b = " 0 "   d i r t y = " 0 "   l a n g = " e n - U S " > < a : l a t i n   t y p e f a c e = " C o r b e l " / > < / a : r P r > < a : t > . < / a : t > < / a : r > < a : e n d P a r a R P r   b = " 0 "   d i r t y = " 0 "   l a n g = " e n - U S " > < a : l a t i n   t y p e f a c e = " C o r b e l " / > < / a : e n d P a r a R P r > < / a : p > < / p : t x B o d y > < / p : s p > < / p : s p T r e e > < p : e x t L s t > < p : e x t   u r i = " { 0 3 B 5 A 5 3 C - 5 0 A 3 - 4 D 7 E - A 3 8 E - D 5 6 E 0 2 B A 4 4 A 3 } " > < p 1 4 : c r e a t i o n I d   x m l n s : p 1 4 = " h t t p : / / s c h e m a s . m i c r o s o f t . c o m / o f f i c e / p o w e r p o i n t / 2 0 1 0 / m a i n "   v a l = " 1 6 0 2 5 3 6 7 8 1 4 4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B A 2 D 1 5 C 4 - 7 4 1 A - 4 5 0 A - 8 1 D 1 - D 0 B 0 7 1 8 F 2 6 A F } " > < a 1 6 : c r e a t i o n I d   x m l n s : a 1 6 = " h t t p : / / s c h e m a s . m i c r o s o f t . c o m / o f f i c e / d r a w i n g / 2 0 1 0 / m a i n "   i d = " { E C A 4 E E 3 7 - 7 2 9 C - 4 1 6 4 - B F 1 F - C E 8 6 4 B 4 A 8 D 7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 P < / a : t > < / a : r > < a : r > < a : r P r   b = " 1 "   d i r t y = " 0 "   l a n g = " e n - U S " > < a : l a t i n   t y p e f a c e = " C o r b e l " / > < / a : r P r > < a : t > r e < / a : t > < / a : r > < a : r > < a : r P r   b = " 1 "   d i r t y = " 0 "   l a n g = " e n - U S " > < a : l a t i n   t y p e f a c e = " C o r b e l " / > < / a : r P r > < a : t > d < / a : t > < / a : r > < a : r > < a : r P r   b = " 1 "   d i r t y = " 0 "   l a n g = " e n - U S " > < a : l a t i n   t y p e f a c e = " C o r b e l " / > < / a : r P r > < a : t > i < / a : t > < / a : r > < a : r > < a : r P r   b = " 1 "   d i r t y = " 0 "   l a n g = " e n - U S " > < a : l a t i n   t y p e f a c e = " C o r b e l " / > < / a : r P r > < a : t > c < / a : t > < / a : r > < a : r > < a : r P r   b = " 1 "   d i r t y = " 0 "   l a n g = " e n - U S " > < a : l a t i n   t y p e f a c e = " C o r b e l " / > < / a : r P r > < a : t > t i < / a : t > < / a : r > < a : r > < a : r P r   b = " 1 "   d i r t y = " 0 "   l a n g = " e n - U S " > < a : l a t i n   t y p e f a c e = " C o r b e l " / > < / a : r P r > < a : t > v < / a : t > < / a : r > < a : r > < a : r P r   b = " 1 "   d i r t y = " 0 "   l a n g = " e n - U S " > < a : l a t i n   t y p e f a c e = " C o r b e l " / > < / a : r P r > < a : t > e 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 M o d e l i n g < / a : t > < / a : r > < a : e n d P a r a R P r   b = " 1 "   d i r t y = " 0 "   l a n g = " e n - U S "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1 8 D F 5 F D 1 - B 2 6 7 - 4 8 F 4 - A F 6 7 - 8 8 0 C B A C B B 3 8 5 } " > < a 1 6 : c r e a t i o n I d   x m l n s : a 1 6 = " h t t p : / / s c h e m a s . m i c r o s o f t . c o m / o f f i c e / d r a w i n g / 2 0 1 0 / m a i n "   i d = " { 7 B 7 4 9 F B 1 - B 1 E 4 - 4 8 6 8 - B D 2 1 - 2 9 4 1 B 7 7 6 F F B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2 1 5 3 9 9 " / > < a : e x t   c x = " 7 1 4 3 7 5 0 "   c y = " 2 3 8 6 0 7 9 " / > < / a : x f r m > < / p : s p P r > < p : t x B o d y > < a : b o d y P r   r t l C o l = " 0 "   v e r t = " h o r z " > < a : n o r m A u t o f i t   f o n t S c a l e = " 7 0 0 0 0 "   l n S p c R e d u c t i o n = " 2 0 0 0 0 " / > < / a : b o d y P r > < a : l s t S t y l e /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 T h e r e   < / a : t > < / a : r > < a : r > < a : r P r   d i r t y = " 0 "   l a n g = " e n - U S " > < a : l a t i n   t y p e f a c e = " C o r b e l " / > < / a : r P r > < a : t > a r e   < / a : t > < / a : r > < a : r > < a : r P r   d i r t y = " 0 "   l a n g = " e n - U S " > < a : l a t i n   t y p e f a c e = " C o r b e l " / > < / a : r P r > < a : t > t w o   < / a : t > < / a : r > < a : r > < a : r P r   d i r t y = " 0 "   l a n g = " e n - U S " > < a : l a t i n   t y p e f a c e = " C o r b e l " / > < / a : r P r > < a : t > t y p e s   o f   < / a : t > < / a : r > < a : r > < a : r P r   d i r t y = " 0 "   l a n g = " e n - U S " > < a : l a t i n   t y p e f a c e = " C o r b e l " / > < / a : r P r > < a : t > m o d e l s ,   < / a : t > < / a : r > < a : r > < a : r P r   d i r t y = " 0 "   l a n g = " e n - U S " > < a : l a t i n   t y p e f a c e = " C o r b e l " / > < / a : r P r > < a : t > r e g r e s s i o n   a n d   < / a : t > < / a : r > < a : r > < a : r P r   d i r t y = " 0 "   l a n g = " e n - U S " > < a : l a t i n   t y p e f a c e = " C o r b e l " / > < / a : r P r > < a : t > c l a s s i f i c a t i o n ,   < / a : t > < / a : r > < a : r > < a : r P r   d i r t y = " 0 "   l a n g = " e n - U S " > < a : l a t i n   t y p e f a c e = " C o r b e l " / > < / a : r P r > < a : t > t h a t 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 c a n   b e   < / a : t > < / a : r > < a : r > < a : r P r   d i r t y = " 0 "   l a n g = " e n - U S " > < a : l a t i n   t y p e f a c e = " C o r b e l " / > < / a : r P r > < a : t > u s e d   < / a : t > < / a : r > < a : r > < a : r P r   d i r t y = " 0 "   l a n g = " e n - U S " > < a : l a t i n   t y p e f a c e = " C o r b e l " / > < / a : r P r > < a : t > t o   < / a : t > < / a : r > < a : r > < a : r P r   d i r t y = " 0 "   l a n g = " e n - U S " > < a : l a t i n   t y p e f a c e = " C o r b e l " / > < / a : r P r > < a : t > p r e d i c t   < / a : t > < / a : r > < a : r > < a : r P r   d i r t y = " 0 "   l a n g = " e n - U S " > < a : l a t i n   t y p e f a c e = " C o r b e l " / > < / a : r P r > < a : t > p l a y e r   i m p r o v e m e n t .   < / a : t > < / a : r > < a : r > < a : r P r   d i r t y = " 0 "   l a n g = " e n - U S " > < a : l a t i n   t y p e f a c e = " C o r b e l " / > < / a : r P r > < a : t > R e g r e s s i o n   < / a : t > < / a : r > < a : r > < a : r P r   d i r t y = " 0 "   l a n g = " e n - U S " > < a : l a t i n   t y p e f a c e = " C o r b e l " / > < / a : r P r > < a : t > m o d e l s 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 c a n   < / a : t > < / a : r > < a : r > < a : r P r   d i r t y = " 0 "   l a n g = " e n - U S " > < a : l a t i n   t y p e f a c e = " C o r b e l " / > < / a : r P r > < a : t > p r o v i d e   < / a : t > < / a : r > < a : r > < a : r P r   d i r t y = " 0 "   l a n g = " e n - U S " > < a : l a t i n   t y p e f a c e = " C o r b e l " / > < / a : r P r > < a : t > a d d i t i o n a l   < / a : t > < / a : r > < a : r > < a : r P r   d i r t y = " 0 "   l a n g = " e n - U S " > < a : l a t i n   t y p e f a c e = " C o r b e l " / > < / a : r P r > < a : t > i n f o r m a t i o n   < / a : t > < / a : r > < a : r > < a : r P r   d i r t y = " 0 "   l a n g = " e n - U S " > < a : l a t i n   t y p e f a c e = " C o r b e l " / > < / a : r P r > < a : t > o n   t h e   a m o u n t   o f 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 i m p r o v e m e n t ,   < / a : t > < / a : r > < a : r > < a : r P r   d i r t y = " 0 "   l a n g = " e n - U S " > < a : l a t i n   t y p e f a c e = " C o r b e l " / > < / a : r P r > < a : t > w h i l e   < / a : t > < / a : r > < a : r > < a : r P r   d i r t y = " 0 "   l a n g = " e n - U S " > < a : l a t i n   t y p e f a c e = " C o r b e l " / > < / a : r P r > < a : t > c l a s s i f i c a t i o n   m o d e l s   f o c u s   o n   < / a : t > < / a : r > < a : r > < a : r P r   d i r t y = " 0 "   l a n g = " e n - U S " > < a : l a t i n   t y p e f a c e = " C o r b e l " / > < / a : r P r > < a : t > t h e 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 p r o b a b i l i t i e s   < / a : t > < / a : r > < a : r > < a : r P r   d i r t y = " 0 "   l a n g = " e n - U S " > < a : l a t i n   t y p e f a c e = " C o r b e l " / > < / a : r P r > < a : t > a   p l a y e r   m i g h t 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 i m p r o v e . < / a : t > < / a : r > < / a : p > < a : p > < a : p P r / > < a : r > < a : r P r   d i r t y = " 0 "   l a n g = " e n - U S " > < a : l a t i n   t y p e f a c e = " C o r b e l " / > < / a : r P r > < a : t / > < / a : r > < / a : p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 T h e   < / a : t > < / a : r > < a : r > < a : r P r   d i r t y = " 0 "   l a n g = " e n - U S " > < a : l a t i n   t y p e f a c e = " C o r b e l " / > < / a : r P r > < a : t > u n d e r l y i n g   < / a : t > < / a : r > < a : r > < a : r P r   d i r t y = " 0 "   l a n g = " e n - U S " > < a : l a t i n   t y p e f a c e = " C o r b e l " / > < / a : r P r > < a : t > a l g o r i t h m s   < / a : t > < / a : r > < a : r > < a : r P r   d i r t y = " 0 "   l a n g = " e n - U S " > < a : l a t i n   t y p e f a c e = " C o r b e l " / > < / a : r P r > < a : t > a r e   s i m i l a r   b e t w e e n   r e g r e s s i o n   a n d 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 c l a s s i f i c a t i o n   m o d e l s ,   b u t   < / a : t > < / a : r > < a : r > < a : r P r   d i r t y = " 0 "   l a n g = " e n - U S " > < a : l a t i n   t y p e f a c e = " C o r b e l " / > < / a : r P r > < a : t > d i f f e r e n t   < / a : t > < / a : r > < a : r > < a : r P r   d i r t y = " 0 "   l a n g = " e n - U S " > < a : l a t i n   t y p e f a c e = " C o r b e l " / > < / a : r P r > < a : t > a u d i e n c e   < / a : t > < / a : r > < a : r > < a : r P r   d i r t y = " 0 "   l a n g = " e n - U S " > < a : l a t i n   t y p e f a c e = " C o r b e l " / > < / a : r P r > < a : t > m i g h t   < / a : t > < / a : r > < a : r > < a : r P r   d i r t y = " 0 "   l a n g = " e n - U S " > < a : l a t i n   t y p e f a c e = " C o r b e l " / > < / a : r P r > < a : t > p r e f e r   < / a : t > < / a : r > < a : r > < a : r P r   d i r t y = " 0 "   l a n g = " e n - U S " > < a : l a t i n   t y p e f a c e = " C o r b e l " / > < / a : r P r > < a : t > o n e 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 o v e r   < / a : t > < / a : r > < a : r > < a : r P r   d i r t y = " 0 "   l a n g = " e n - U S " > < a : l a t i n   t y p e f a c e = " C o r b e l " / > < / a : r P r > < a : t > t h e 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 o t h e r . < / a : t > < / a : r > < / a : p > < a : p > < a : p P r / > < a : r > < a : r P r   d i r t y = " 0 "   l a n g = " e n - U S " > < a : l a t i n   t y p e f a c e = " C o r b e l " / > < / a : r P r > < a : t / > < / a : r > < / a : p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 I   < / a : t > < / a : r > < a : r > < a : r P r   d i r t y = " 0 "   l a n g = " e n - U S " > < a : l a t i n   t y p e f a c e = " C o r b e l " / > < / a : r P r > < a : t > a p p l i e d   L i n e a r   < / a : t > < / a : r > < a : r > < a : r P r   d i r t y = " 0 "   l a n g = " e n - U S " > < a : l a t i n   t y p e f a c e = " C o r b e l " / > < / a : r P r > < a : t > R e g r e s s i o n ,   < / a : t > < / a : r > < a : r > < a : r P r   d i r t y = " 0 "   l a n g = " e n - U S " > < a : l a t i n   t y p e f a c e = " C o r b e l " / > < / a : r P r > < a : t > S u p p o r t   < / a : t > < / a : r > < a : r > < a : r P r   d i r t y = " 0 "   l a n g = " e n - U S " > < a : l a t i n   t y p e f a c e = " C o r b e l " / > < / a : r P r > < a : t > V e c t o r   < / a : t > < / a : r > < a : r > < a : r P r   d i r t y = " 0 "   l a n g = " e n - U S " > < a : l a t i n   t y p e f a c e = " C o r b e l " / > < / a : r P r > < a : t > M a c h i n e ,   < / a : t > < / a : r > < a : r > < a : r P r   d i r t y = " 0 "   l a n g = " e n - U S " > < a : l a t i n   t y p e f a c e = " C o r b e l " / > < / a : r P r > < a : t > K 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 N e a r e s t 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 N u m b e r ,   < / a : t > < / a : r > < a : r > < a : r P r   d i r t y = " 0 "   l a n g = " e n - U S " > < a : l a t i n   t y p e f a c e = " C o r b e l " / > < / a : r P r > < a : t > D e c i s i o n   < / a : t > < / a : r > < a : r > < a : r P r   d i r t y = " 0 "   l a n g = " e n - U S " > < a : l a t i n   t y p e f a c e = " C o r b e l " / > < / a : r P r > < a : t > T r e e 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 m o d e l s . < / a : t > < / a : r > < a : e n d P a r a R P r   d i r t y = " 0 "   l a n g = " e n - U S " > < a : l a t i n   t y p e f a c e = " C o r b e l " / > < / a : e n d P a r a R P r > < / a : p > < / p : t x B o d y > < / p : s p > < p : g r a p h i c F r a m e > < p : n v G r a p h i c F r a m e P r > < p : c N v P r   i d = " 4 "   n a m e = " " > < a : e x t L s t > < a : e x t   u r i = " { 1 8 E 8 E 3 2 5 - 8 E 7 1 - 4 8 E 8 - B 7 D 2 - 1 2 8 4 9 2 B A B F A E } " > < a 1 6 : c r e a t i o n I d   x m l n s : a 1 6 = " h t t p : / / s c h e m a s . m i c r o s o f t . c o m / o f f i c e / d r a w i n g / 2 0 1 0 / m a i n "   i d = " { A 8 B 1 4 E 9 C - 7 D E 8 - 4 C A 4 - 8 5 5 A - 6 A 7 8 D C 9 4 3 B 4 0 } " / > < / a : e x t > < / a : e x t L s t > < / p : c N v P r > < p : c N v G r a p h i c F r a m e P r / > < p : n v P r / > < / p : n v G r a p h i c F r a m e P r > < p : x f r m   r o t = " 0 " > < a : o f f   x = " 1 0 7 1 5 6 2 "   y = " 3 4 7 1 9 5 8 " / > < a : e x t   c x = " 7 4 0 7 5 9 2 "   c y = " 1 5 0 2 4 1 6 " / > < / p : x f r m > < a : g r a p h i c > < a : g r a p h i c D a t a   u r i = " h t t p : / / s c h e m a s . o p e n x m l f o r m a t s . o r g / d r a w i n g m l / 2 0 0 6 / t a b l e " > < a : t b l > < a : t b l P r   f i r s t R o w = " 1 " > < a : t a b l e S t y l e I d > { 5 7 f c 2 b 2 e - 5 4 8 b - 4 c a a - 9 5 a 6 - 4 2 3 b 8 6 2 8 7 b a 6 } < / a : t a b l e S t y l e I d > < / a : t b l P r > < a : t b l G r i d > < a : g r i d C o l   w = " 1 4 8 1 5 1 9 " / > < a : g r i d C o l   w = " 1 4 8 1 5 1 9 " / > < a : g r i d C o l   w = " 1 4 8 1 5 1 9 " / > < a : g r i d C o l   w = " 1 4 8 1 5 1 9 " / > < a : g r i d C o l   w = " 1 4 8 1 5 1 9 " / > < / a : t b l G r i d > < a : t r   h = " 5 0 0 8 0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 K N N   M o d e l 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 D e c i s i o n   T r e e 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 S V M   M o d e l 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 L o g i s t i c   R e g r e s s i o n 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/ a : t r > < a : t r   h = " 5 0 0 8 0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 T r a i n i n g   A c c u r a c y 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 0 . 6 6 9 5 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 0 . 6 9 7 0 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 0 . 6 9 6 9 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 0 . 6 9 5 7 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/ a : t r > < a : t r   h = " 5 0 0 8 0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 T e s t i n g   A c c u r a c y 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 0 . 6 7 0 0 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 0 . 6 9 5 9 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 0 . 6 9 5 8 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 0 . 6 9 4 9 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/ a : t r > < / a : t b l > < / a : g r a p h i c D a t a > < / a : g r a p h i c > < / p : g r a p h i c F r a m e > < / p : s p T r e e > < p : e x t L s t > < p : e x t   u r i = " { 6 E 9 2 0 E B C - 9 D 4 A - 4 3 F D - B F 9 D - E 2 E E 8 9 2 4 7 0 2 5 } " > < p 1 4 : c r e a t i o n I d   x m l n s : p 1 4 = " h t t p : / / s c h e m a s . m i c r o s o f t . c o m / o f f i c e / p o w e r p o i n t / 2 0 1 0 / m a i n "   v a l = " 1 6 0 2 5 3 6 7 8 1 4 4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A 0 2 1 D B 0 2 - F E 2 A - 4 2 C 2 - A 1 B D - 8 F A C B 5 1 6 F C 0 9 } " > < a 1 6 : c r e a t i o n I d   x m l n s : a 1 6 = " h t t p : / / s c h e m a s . m i c r o s o f t . c o m / o f f i c e / d r a w i n g / 2 0 1 0 / m a i n "   i d = " { 2 3 7 5 0 E 2 B - 1 8 5 8 - 4 6 1 E - 9 9 2 D - 8 3 8 A 9 6 8 F D D 1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 C o n c l u s i o n < / a : t > < / a : r > < a : e n d P a r a R P r   b = " 1 "   d i r t y = " 0 "   l a n g = " e n - U S "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8 7 F B F 9 5 3 - 7 5 D 0 - 4 B 9 A - B F 6 A - 9 7 B 8 9 9 7 9 B A D E } " > < a 1 6 : c r e a t i o n I d   x m l n s : a 1 6 = " h t t p : / / s c h e m a s . m i c r o s o f t . c o m / o f f i c e / d r a w i n g / 2 0 1 0 / m a i n "   i d = " { 2 9 8 B 4 0 F B - 6 0 3 2 - 4 D C 0 - 9 3 C B - D 1 8 A D 1 2 6 F C E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2 1 5 3 9 7 " / > < a : e x t   c x = " 7 1 4 3 7 5 0 "   c y = " 3 1 5 0 3 8 0 " / > < / a : x f r m > < / p : s p P r > < p : t x B o d y > < a : b o d y P r   r t l C o l = " 0 "   v e r t = " h o r z " > < a : n o r m A u t o f i t   f o n t S c a l e = " 7 7 5 0 0 "   l n S p c R e d u c t i o n = " 2 0 0 0 0 " / > < / a : b o d y P r > < a : l s t S t y l e / > < a : p > < a : p P r / > < a : r > < a : r P r   b = " 0 "   d i r t y = " 0 "   l a n g = " e n - U S " > < a : l a t i n   t y p e f a c e = " G e o r g i a " / > < / a : r P r > < a : t > M o s t   o f   a c c i d e n t s   h a p p e n e d   i n   t h e   d a y l i g h t ,   d r y   r o a d   c o n d i t i o n s .   T h a t   c o n c l u d e s   t h a t   m o s t   a c c i d e n t s   h a p p e n   b e c a u s e   o f   h u m a n   i n f l u e n c e   ( n o t   p a y i n g   a t t e n t i o n ,   l a c k   o f   s l e e p   a n d   s o   o n ) . < / a : t > < / a : r > < / a : p > < a : p > < a : p P r / > < a : r > < a : r P r   b = " 0 "   d i r t y = " 0 "   l a n g = " e n - U S " > < a : l a t i n   t y p e f a c e = " G e o r g i a " / > < / a : r P r > < a : t > D a t a   w a s   c l e a n e d   a n d   p r e p a r e d   f o r   d a t a   a n a l y s i s   a n d   m o d e l   b u i l d i n g . � < / a : t > < / a : r > < / a : p > < a : p > < a : p P r / > < a : r > < a : r P r   b = " 0 "   d i r t y = " 0 "   l a n g = " e n - U S " > < a : l a t i n   t y p e f a c e = " G e o r g i a " / > < / a : r P r > < a : t > T h e   f o u r   m o d e l s   w e   b u i l t   a r e   a l l   v e r y   s i m i l a r   i n   t e r m s   o f   p r e d i c t i o n   a n d   a c c u r a c y .   T h e   h i g h e s t   p r e d i c t i o n   a c c u r a c y   i s   a b o u t   6 9 . 6 9 % . � < / a : t > < / a : r > < / a : p > < a : p > < a : p P r / > < a : r > < a : r P r   b = " 0 "   d i r t y = " 0 "   l a n g = " e n - U S " > < a : l a t i n   t y p e f a c e = " G e o r g i a " / > < / a : r P r > < a : t > M o s t   a c c u r a t e   m o d e l s   w e r e   " S u p p o r t   V e c t o r   M a c h i n e " ,   " L o g i s t i c   R e g r e s s i o n "   a n d   " D e c i s i o n   T r e e " . � < / a : t > < / a : r > < / a : p > < a : p > < a : p P r / > < a : r > < a : r P r   b = " 0 "   d i r t y = " 0 "   l a n g = " e n - U S " > < a : l a t i n   t y p e f a c e = " G e o r g i a " / > < / a : r P r > < a : t > I n   t h i s   p r o j e c t ,   w e   h a v e   f o u n d   t h e   m a j o r   e n v i r o n m e n t a l   f a c t o r s   a n d   r o a d   c o n d i t i o n s   t h a t   a f f e c t   c a r   a c c i d e n t s .   A l s o   w e   f o u n d   a   b u i l d i n g   a   m o d e l   t h a t   c a n   h e l p   p r e d i c t   t h e   s e v e r i t y   o f   c a r   a c c i d e n t s   b a s e d   o n   t h e s e   c o n d i t i o n s .   B a s e d   o n   t h e   d a t a   a n a l y s i s   a n d   r e s u l t s ,   w e   c a n   m a k e   s o m e   r e c o m m e n d a t i o n s   t o   i m p r o v e   t h e   s a f e t y   o f   d r i v e r s ,   p e d e s t r i a n s   a n d   o t h e r s .   M o s t   h e l p f u l   a d v i c e   w o u l d   b e   t o   p a y   a t t e n t i o n   a n d   t o   w a t c h   t h e   s i g n s . < / a : t > < / a : r > < a : e n d P a r a R P r   b = " 0 "   d i r t y = " 0 "   l a n g = " e n - U S " > < a : l a t i n   t y p e f a c e = " G e o r g i a " / > < / a : e n d P a r a R P r > < / a : p > < / p : t x B o d y > < / p : s p > < / p : s p T r e e > < p : e x t L s t > < p : e x t   u r i = " { A 2 F 4 3 1 6 2 - 8 F C E - 4 A 4 D - A A E 6 - B 4 E 9 6 3 4 5 1 1 4 6 } " > < p 1 4 : c r e a t i o n I d   x m l n s : p 1 4 = " h t t p : / / s c h e m a s . m i c r o s o f t . c o m / o f f i c e / p o w e r p o i n t / 2 0 1 0 / m a i n "   v a l = " 1 6 0 2 5 3 6 7 8 1 4 5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b l i p F i l l   d p i = " 0 "   r o t W i t h S h a p e = " 1 " > < a : b l i p   r : l i n k = " r I d 2 " / > < a : t i l e   a l g n = " t l "   s x = " 1 0 0 0 0 0 "   s y = " 1 0 0 0 0 0 "   t x = " 0 "   t y = " 0 " /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2 4 9 F 7 5 3 - 8 4 C 3 - 4 4 9 0 - A 1 B F - 4 D 2 5 B 0 3 6 F 1 4 5 } " > < a 1 6 : c r e a t i o n I d   x m l n s : a 1 6 = " h t t p : / / s c h e m a s . m i c r o s o f t . c o m / o f f i c e / d r a w i n g / 2 0 1 0 / m a i n "   i d = " { 5 4 D 4 7 2 1 1 - E 5 6 0 - 4 E E E - A 5 1 0 - A C 4 2 3 3 0 C E 7 3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2 6 3 2 7 0 "   y = " 4 7 7 1 7 3 " / > < a : e x t   c x = " 1 1 8 7 2 9 "   c y = " 5 7 0 5 7 6 " / > < / a : x f r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5 2 0 4 2 0 2 - A C F 1 - 4 8 5 9 - 8 C 6 B - 0 6 F E 1 9 A 1 9 6 1 4 } " > < a 1 6 : c r e a t i o n I d   x m l n s : a 1 6 = " h t t p : / / s c h e m a s . m i c r o s o f t . c o m / o f f i c e / d r a w i n g / 2 0 1 0 / m a i n "   i d = " { 1 E F 4 C A 3 4 - 7 1 1 3 - 4 4 A 1 - 9 2 4 E - C 4 A 1 7 9 4 F D 8 5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f l i p H = " t r u e "   r o t = " 0 " > < a : o f f   x = " 8 3 8 2 0 0 0 "   y = " 1 2 1 5 3 9 9 " / > < a : e x t   c x = " 1 2 3 0 4 3 "   c y = " 3 1 5 0 3 8 4 " / > < / a : x f r m > < / p : s p P r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1 E 9 B 9 1 9 - 2 6 F 5 - 4 8 5 D - B 2 D 3 - 4 0 E F 7 E 5 B 8 4 4 8 } " > < p 1 4 : c r e a t i o n I d   x m l n s : p 1 4 = " h t t p : / / s c h e m a s . m i c r o s o f t . c o m / o f f i c e / p o w e r p o i n t / 2 0 1 0 / m a i n "   v a l = " 1 6 0 2 5 3 6 7 8 1 4 5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C F E D D 6 D B - 0 5 6 2 - 4 2 F 0 - A 0 3 5 - 8 0 2 9 F 0 C 1 C C 6 5 } " > < a 1 6 : c r e a t i o n I d   x m l n s : a 1 6 = " h t t p : / / s c h e m a s . m i c r o s o f t . c o m / o f f i c e / d r a w i n g / 2 0 1 0 / m a i n "   i d = " { A B 2 B F A 4 2 - 8 5 9 0 - 4 1 F 3 - 9 8 F 6 - 8 0 9 8 F 2 1 0 8 1 1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s o l i d F i l l > < a : s c h e m e C l r   v a l = " a c c e n t 6 " > < a : l u m M o d   v a l = " 5 0 0 0 0 " / > < / a : s c h e m e C l r > < / a : s o l i d F i l l > < a : l a t i n   t y p e f a c e = " C o r b e l " / > < / a : r P r > < a : t > I n t r o d u c t i o n < / a : t > < / a : r > < a : e n d P a r a R P r   d i r t y = " 0 "   l a n g = " e n - U S " > < a : s o l i d F i l l > < a : s c h e m e C l r   v a l = " a c c e n t 6 " > < a : l u m M o d   v a l = " 5 0 0 0 0 " / > < / a : s c h e m e C l r > < / a : s o l i d F i l l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6 A 9 2 0 B F 8 - 2 F 0 D - 4 E E 3 - A B 9 1 - 9 E A C D 8 C B 8 3 2 E } " > < a 1 6 : c r e a t i o n I d   x m l n s : a 1 6 = " h t t p : / / s c h e m a s . m i c r o s o f t . c o m / o f f i c e / d r a w i n g / 2 0 1 0 / m a i n "   i d = " { A 7 5 5 6 7 3 2 - 9 8 2 7 - 4 B 5 4 - A 6 2 4 - 9 B 6 5 7 8 7 E 0 1 5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8 5 8 3 1 "   y = " 1 2 1 5 3 9 9 " / > < a : e x t   c x = " 7 5 9 6 1 6 8 "   c y = " 3 1 5 0 3 8 4 " / > < / a : x f r m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  a l g n = " l "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 T h i s 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 d a t a 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 i s 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 a b o u t 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 a c c i d e n t 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 ( c a r 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 c o l l i s i o n s ) 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 s e v e r i t y . 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 T h i s 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 d a t a 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 � 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 i n c l u d e s 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 a l l      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 t y p e s   o f 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 c o l l i s i o n s . < / a : t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C o r b e l " / > < / a : r P r > < a : t / > < / a : r > < / a : p > < a : p > < a : p P r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 C o l l i s i o n s 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 w i l l 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 d i s p l a y   a t 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 t h e 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 i n t e r s e c t i o n 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 o r 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 m i d - b l o c k 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 o f 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 s e g m e n t . < / a : t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C o r b e l " / > < / a : r P r > < a : t / > < / a : r > < / a : p > < a : p > < a : p P r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 T h e   d a t a   d a t e s 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 w e e k l y 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 f r o m 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 2 0 0 4 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 t o 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 p r e s e n t . < / a : t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C o r b e l " / > < / a : r P r > < a : t / > < / a : r > < / a : p > < a : p > < a : p P r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 T h e   d a t a   h a s   b e e n   c o l l e c t e d   f r o m   t h e 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 S e a t t l e 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 D e p a r t m e n t   o f 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 T r a n s p o r t a t i o n . < / a : t > < / a : r > < a : e n d P a r a R P r   d i r t y = " 0 "   l a n g = " e n - U S "   s z = " 1 8 0 0 " > < a : s o l i d F i l l > < a : s c h e m e C l r   v a l = " t x 1 " / > < / a : s o l i d F i l l > < a : l a t i n   t y p e f a c e = " C o r b e l " / > < / a : e n d P a r a R P r > < / a : p > < / p : t x B o d y > < / p : s p > < / p : s p T r e e > < p : e x t L s t > < p : e x t   u r i = " { D 7 8 2 D C 9 8 - 6 F B 5 - 4 2 0 4 - 9 2 A 2 - 3 2 B 1 2 1 7 F 6 F D 5 } " > < p 1 4 : c r e a t i o n I d   x m l n s : p 1 4 = " h t t p : / / s c h e m a s . m i c r o s o f t . c o m / o f f i c e / p o w e r p o i n t / 2 0 1 0 / m a i n "   v a l = " 1 6 0 2 5 3 6 7 8 1 4 2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3 0 5 1 8 E 3 5 - C 8 5 C - 4 5 F F - B 3 3 B - 5 D F F 0 5 6 D 9 F 0 E } " > < a 1 6 : c r e a t i o n I d   x m l n s : a 1 6 = " h t t p : / / s c h e m a s . m i c r o s o f t . c o m / o f f i c e / d r a w i n g / 2 0 1 0 / m a i n "   i d = " { 5 F 8 3 1 A E B - 6 7 2 3 - 4 D 2 8 - A 0 7 0 - 8 4 E E E 7 D D D 7 7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s o l i d F i l l > < a : s c h e m e C l r   v a l = " a c c e n t 6 " > < a : l u m M o d   v a l = " 5 0 0 0 0 " / > < / a : s c h e m e C l r > < / a : s o l i d F i l l > < / a : r P r > < a : t > P r o b l e m   S t a t e m e n t < / a : t > < / a : r > < a : e n d P a r a R P r   d i r t y = " 0 "   l a n g = " e n - U S " > < a : s o l i d F i l l > < a : s c h e m e C l r   v a l = " a c c e n t 6 " > < a : l u m M o d   v a l = " 5 0 0 0 0 " / > < / a : s c h e m e C l r > < / a : s o l i d F i l l > < / a : e n d P a r a R P r > < / a : p > < / p : t x B o d y > < / p : s p > < p : s p > < p : n v S p P r > < p : c N v P r   i d = " 3 "   n a m e = " C o n t e n t   P l a c e h o l d e r   2 " > < a : e x t L s t > < a : e x t   u r i = " { C 7 9 7 1 8 5 2 - D 4 B 6 - 4 8 1 5 - B 2 8 7 - 0 B 7 7 0 B D 5 7 7 6 A } " > < a 1 6 : c r e a t i o n I d   x m l n s : a 1 6 = " h t t p : / / s c h e m a s . m i c r o s o f t . c o m / o f f i c e / d r a w i n g / 2 0 1 0 / m a i n "   i d = " { 6 D 1 B 9 5 B 6 - 2 C 7 C - 4 6 9 4 - B 1 C 3 - 3 8 E 0 F D C C B 7 5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a n c h o r = " c t r "   r t l C o l = " 0 "   v e r t = " h o r z " / > < a : l s t S t y l e / > < a : p > < a : p P r   a l g n = " l " / > < a : r > < a : r P r   b = " 0 "   d i r t y = " 0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r P r > < a : t > D e t e r m i n i n g   t h e   r e l a t i v e   s i g n i f i c a n c e   o f   t h e s e   c o m p e t i n g   f a c t o r s   i s   n e c e s s a r y   i f   w e   a r e   t o   f u l l y   u n d e r s t a n d   t h e   c a u s e s   o f   r o a d   t r a f f i c   a c c i d e n t s   a n d   d e v i s e   n e w   s t r a t e g i e s   t o   < / a : t > < / a : r > < a : r > < a : r P r   b = " 0 "   d i r t y = " 0 "   e r r = " 1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r P r > < a : t > m i n i m i z e < / a : t > < / a : r > < a : r > < a : r P r   b = " 0 "   d i r t y = " 0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r P r > < a : t >   t h e i r   o c c u r r e n c e   a n d   s e v e r i t y .   < / a : t > < / a : r > < a : e n d P a r a R P r   b = " 0 "   d i r t y = " 0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e n d P a r a R P r > < / a : p > < / p : t x B o d y > < / p : s p > < / p : s p T r e e > < p : e x t L s t > < p : e x t   u r i = " { 0 3 E A 7 7 1 1 - 6 4 7 A - 4 6 B 6 - B 2 E 1 - B C 5 E 0 B E F E 4 4 B } " > < p 1 4 : c r e a t i o n I d   x m l n s : p 1 4 = " h t t p : / / s c h e m a s . m i c r o s o f t . c o m / o f f i c e / p o w e r p o i n t / 2 0 1 0 / m a i n "   v a l = " 1 6 0 2 5 3 6 7 8 1 4 2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2 F 3 9 9 E 7 8 - 4 F 4 2 - 4 D 5 F - 9 1 3 2 - 9 8 F 9 F 3 4 D B 9 0 D } " > < a 1 6 : c r e a t i o n I d   x m l n s : a 1 6 = " h t t p : / / s c h e m a s . m i c r o s o f t . c o m / o f f i c e / d r a w i n g / 2 0 1 0 / m a i n "   i d = " { E E B 8 8 5 D A - 9 A 6 8 - 4 5 2 8 - B C 8 A - 9 F 3 5 3 3 4 C 8 2 1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 D a t a < / a : t > < / a : r > < a : r > < a : r P r   b = " 1 "   d i r t y = " 0 "   l a n g = " e n - U S " > < a : l a t i n   t y p e f a c e = " C o r b e l " / > < / a : r P r > < a : t > �   A < / a : t > < / a : r > < a : r > < a : r P r   b = " 1 "   d i r t y = " 0 "   l a n g = " e n - U S " > < a : l a t i n   t y p e f a c e = " C o r b e l " / > < / a : r P r > < a : t > c q u i s i t i o n 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 a n d < / a : t > < / a : r > < a : r > < a : r P r   b = " 1 "   d i r t y = " 0 "   l a n g = " e n - U S " > < a : l a t i n   t y p e f a c e = " C o r b e l " / > < / a : r P r > < a : t >   C < / a : t > < / a : r > < a : r > < a : r P r   b = " 1 "   d i r t y = " 0 "   l a n g = " e n - U S " > < a : l a t i n   t y p e f a c e = " C o r b e l " / > < / a : r P r > < a : t > l e a n i n g < / a : t > < / a : r > < a : e n d P a r a R P r   b = " 1 "   d i r t y = " 0 "   l a n g = " e n - U S "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D 1 A F 1 2 8 2 - 7 6 4 1 - 4 8 1 3 - 9 5 F B - 5 E 6 9 5 5 6 4 3 1 E 1 } " > < a 1 6 : c r e a t i o n I d   x m l n s : a 1 6 = " h t t p : / / s c h e m a s . m i c r o s o f t . c o m / o f f i c e / d r a w i n g / 2 0 1 0 / m a i n "   i d = " { 2 A 8 D 5 7 4 E - 5 D 9 7 - 4 2 7 2 - 8 B 0 B - 9 F 4 1 7 3 1 7 E 8 1 4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 M o s t   < / a : t > < / a : r > < a : r > < a : r P r   d i r t y = " 0 "   l a n g = " e n - U S " > < a : l a t i n   t y p e f a c e = " C o r b e l " / > < / a : r P r > < a : t > i m p o r t a n t   p a r t   < / a : t > < / a : r > < a : r > < a : r P r   d i r t y = " 0 "   l a n g = " e n - U S " > < a : l a t i n   t y p e f a c e = " C o r b e l " / > < / a : r P r > < a : t > o f   < / a : t > < / a : r > < a : r > < a : r P r   d i r t y = " 0 "   l a n g = " e n - U S " > < a : l a t i n   t y p e f a c e = " C o r b e l " / > < / a : r P r > < a : t > t h e   d a t a   < / a : t > < / a : r > < a : r > < a : r P r   d i r t y = " 0 "   l a n g = " e n - U S " > < a : l a t i n   t y p e f a c e = " C o r b e l " / > < / a : r P r > < a : t > a n a l y s i s   < / a : t > < / a : r > < a : r > < a : r P r   d i r t y = " 0 "   l a n g = " e n - U S " > < a : l a t i n   t y p e f a c e = " C o r b e l " / > < / a : r P r > < a : t > i s   < / a : t > < / a : r > < a : r > < a : r P r   d i r t y = " 0 "   l a n g = " e n - U S " > < a : l a t i n   t y p e f a c e = " C o r b e l " / > < / a : r P r > < a : t > d a t a   c l e a n i n g   < / a : t > < / a : r > < a : r > < a : r P r   d i r t y = " 0 "   l a n g = " e n - U S " > < a : l a t i n   t y p e f a c e = " C o r b e l " / > < / a : r P r > < a : t > a n d 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 u n d e r s t a n d i n g . < / a : t > < / a : r > < / a : p > < a : p > < a : p P r / > < a : r > < a : r P r   d i r t y = " 0 "   l a n g = " e n - U S " > < a : l a t i n   t y p e f a c e = " C o r b e l " / > < / a : r P r > < a : t / > < / a : r > < / a : p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 S e v e r i t y   o f   t h e   a c c i d e n t s   < / a : t > < / a : r > < a : r > < a : r P r   d i r t y = " 0 "   l a n g = " e n - U S " > < a : l a t i n   t y p e f a c e = " C o r b e l " / > < / a : r P r > < a : t > w a s   < / a : t > < / a : r > < a : r > < a : r P r   d i r t y = " 0 "   l a n g = " e n - U S " > < a : l a t i n   t y p e f a c e = " C o r b e l " / > < / a : r P r > < a : t > s e g m e n t e d   m a i n l y   i n t o   2 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 g r o u p s : < / a : t > < / a : r > < / a : p > < a : p > < a : p P r   l v l = " 1 " / > < a : r > < a : r P r   d i r t y = " 0 "   l a n g = " e n - U S " > < a : s o l i d F i l l > < a : s r g b C l r   v a l = " 0 0 0 0 0 0 " / > < / a : s o l i d F i l l > < a : l a t i n   t y p e f a c e = " L a t o " / > < / a : r P r > < a : t > 1 ) < / a : t > < / a : r > < a : r > < a : r P r   d i r t y = " 0 "   l a n g = " e n - U S " > < a : l a t i n   t y p e f a c e = " C o r b e l " / > < / a : r P r > < a : t > c o l l i s i o n s   < / a : t > < / a : r > < a : r > < a : r P r   d i r t y = " 0 "   l a n g = " e n - U S " > < a : l a t i n   t y p e f a c e = " C o r b e l " / > < / a : r P r > < a : t > w h i c h   < / a : t > < / a : r > < a : r > < a : r P r   d i r t y = " 0 "   l a n g = " e n - U S " > < a : l a t i n   t y p e f a c e = " C o r b e l " / > < / a : r P r > < a : t > o n l y   < / a : t > < / a : r > < a : r > < a : r P r   d i r t y = " 0 "   l a n g = " e n - U S " > < a : l a t i n   t y p e f a c e = " C o r b e l " / > < / a : r P r > < a : t > i n v o l v e d   < / a : t > < / a : r > < a : r > < a : r P r   d i r t y = " 0 "   l a n g = " e n - U S " > < a : l a t i n   t y p e f a c e = " C o r b e l " / > < / a : r P r > < a : t > p r o p e r t y 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 d a m a g e ; < / a : t > < / a : r > < / a : p > < a : p > < a : p P r   l v l = " 1 " / > < a : r > < a : r P r   d i r t y = " 0 "   l a n g = " e n - U S " > < a : s o l i d F i l l > < a : s r g b C l r   v a l = " 0 0 0 0 0 0 " / > < / a : s o l i d F i l l > < a : l a t i n   t y p e f a c e = " L a t o " / > < / a : r P r > < a : t > 2 ) < / a : t > < / a : r > < a : r > < a : r P r   d i r t y = " 0 "   l a n g = " e n - U S " > < a : l a t i n   t y p e f a c e = " C o r b e l " / > < / a : r P r > < a : t > c o l l i s i o n s   < / a : t > < / a : r > < a : r > < a : r P r   d i r t y = " 0 "   l a n g = " e n - U S " > < a : l a t i n   t y p e f a c e = " C o r b e l " / > < / a : r P r > < a : t > w h i c h   i n v o l v e d 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 i n j u r y . < / a : t > < / a : r > < a : e n d P a r a R P r   d i r t y = " 0 "   l a n g = " e n - U S " > < a : l a t i n   t y p e f a c e = " C o r b e l " / > < / a : e n d P a r a R P r > < / a : p > < / p : t x B o d y > < / p : s p > < / p : s p T r e e > < p : e x t L s t > < p : e x t   u r i = " { 1 3 5 5 1 C F 0 - C C 2 B - 4 1 6 D - B 6 6 8 - C 2 2 6 B 6 0 1 2 8 9 A } " > < p 1 4 : c r e a t i o n I d   x m l n s : p 1 4 = " h t t p : / / s c h e m a s . m i c r o s o f t . c o m / o f f i c e / p o w e r p o i n t / 2 0 1 0 / m a i n "   v a l = " 1 6 0 2 5 3 6 7 8 1 4 2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7 6 C 5 E B 9 - C D F 2 - 4 3 B C - 9 B C E - 7 6 D 8 0 A F 6 2 E 4 C } " > < a 1 6 : c r e a t i o n I d   x m l n s : a 1 6 = " h t t p : / / s c h e m a s . m i c r o s o f t . c o m / o f f i c e / d r a w i n g / 2 0 1 0 / m a i n "   i d = " { 0 7 6 2 C 5 D D - 6 3 2 A - 4 3 E 6 - 8 3 D D - 8 0 A 9 8 9 5 1 3 0 E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 R e l a t i o n s h i p < / a : t > < / a : r > < a : r > < a : r P r   b = " 1 "   d i r t y = " 0 "   l a n g = " e n - U S " > < a : l a t i n   t y p e f a c e = " C o r b e l " / > < / a : r P r > < a : t > �   B < / a : t > < / a : r > < a : r > < a : r P r   b = " 1 "   d i r t y = " 0 "   l a n g = " e n - U S " > < a : l a t i n   t y p e f a c e = " C o r b e l " / > < / a : r P r > < a : t > e t w e e n < / a : t > < / a : r > < a : r > < a : r P r   b = " 1 "   d i r t y = " 0 "   l a n g = " e n - U S " > < a : l a t i n   t y p e f a c e = " C o r b e l " / > < / a : r P r > < a : t > �   S < / a : t > < / a : r > < a : r > < a : r P r   b = " 1 "   d i r t y = " 0 "   l a n g = " e n - U S " > < a : l a t i n   t y p e f a c e = " C o r b e l " / > < / a : r P r > < a : t > e v e r i t y < / a : t > < / a : r > < a : r > < a : r P r   b = " 1 "   d i r t y = " 0 "   l a n g = " e n - U S " > < a : l a t i n   t y p e f a c e = " C o r b e l " / > < / a : r P r > < a : t >   T < / a : t > < / a : r > < a : r > < a : r P r   b = " 1 "   d i r t y = " 0 "   l a n g = " e n - U S " > < a : l a t i n   t y p e f a c e = " C o r b e l " / > < / a : r P r > < a : t > y p e s < / a : t > < / a : r > < a : e n d P a r a R P r   b = " 1 "   d i r t y = " 0 "   l a n g = " e n - U S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7 7 1 3 C 4 6 A - D 5 F 2 - 4 6 3 8 - 9 E F 2 - B B 7 2 E 5 1 3 7 F 1 0 } " > < a 1 6 : c r e a t i o n I d   x m l n s : a 1 6 = " h t t p : / / s c h e m a s . m i c r o s o f t . c o m / o f f i c e / d r a w i n g / 2 0 1 0 / m a i n "   i d = " { B A A 2 1 0 6 C - 7 E E D - 4 7 6 B - 9 B D D - E 6 4 0 0 8 3 3 6 3 E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3 6 2 7 "   r = " 3 6 2 7 "   t = " 0 " / > < a : s t r e t c h > < a : f i l l R e c t / > < / a : s t r e t c h > < / p : b l i p F i l l > < p : s p P r > < a : x f r m   r o t = " 0 " > < a : o f f   x = " 2 3 2 9 9 7 7 "   y = " 1 2 1 5 3 9 9 " / > < a : e x t   c x = " 4 9 6 0 2 9 6 "   c y = " 2 1 8 7 4 8 2 " / > < / a : x f r m > < a : n o F i l l / > < / p : s p P r > < / p : p i c > < p : s p > < p : n v S p P r > < p : c N v P r   i d = " 4 "   n a m e = " " > < a : e x t L s t > < a : e x t   u r i = " { 9 8 6 1 0 9 C C - 7 4 6 C - 4 B C F - A A A 8 - B 3 7 D 3 C 1 F 3 2 C 4 } " > < a 1 6 : c r e a t i o n I d   x m l n s : a 1 6 = " h t t p : / / s c h e m a s . m i c r o s o f t . c o m / o f f i c e / d r a w i n g / 2 0 1 0 / m a i n "   i d = " { 1 3 7 3 E 5 B 6 - A F B 6 - 4 0 8 B - 8 3 A D - 1 F 6 F C 6 4 3 E 2 D 0 } " / > < / a : e x t > < / a : e x t L s t > < / p : c N v P r > < p : c N v S p P r   t x B o x = " 1 " / > < p : n v P r / > < / p : n v S p P r > < p : s p P r > < a : x f r m   f l i p H = " f a l s e "   f l i p V = " t r u e "   r o t = " 0 " > < a : o f f   x = " 1 2 3 8 2 5 0 "   y = " 3 6 9 6 4 5 2 " / > < a : e x t   c x = " 7 1 4 3 7 5 0 "   c y = " 7 3 5 1 5 8 " / > < / a : x f r m > < a : p r s t G e o m   p r s t = " r e c t " > < a : a v L s t / > < / a : p r s t G e o m > < / p : s p P r > < p : t x B o d y > < a : b o d y P r   a n c h o r = " t "   b I n s = " 4 7 6 2 5 "   l I n s = " 9 5 2 5 0 "   r I n s = " 9 5 2 5 0 "   r o t = " 1 0 8 0 0 0 0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l a n g = " e n - U S " > < a : l a t i n   t y p e f a c e = " C o r b e l " / > < / a : r P r > < a : t > F r o m   < / a : t > < / a : r > < a : r > < a : r P r   b = " 1 "   d i r t y = " 0 "   l a n g = " e n - U S " > < a : l a t i n   t y p e f a c e = " C o r b e l " / > < / a : r P r > < a : t >   < / a : t > < / a : r > < a : r > < a : r P r   b = " 1 "   d i r t y = " 0 "   l a n g = " e n - U S " > < a : l a t i n   t y p e f a c e = " C o r b e l " / > < / a : r P r > < a : t > F i g u r e   1   < / a : t > < / a : r > < a : r > < a : r P r   b = " 1 "   d i r t y = " 0 "   l a n g = " e n - U S " > < a : l a t i n   t y p e f a c e = " C o r b e l " / > < / a : r P r > < a : t > w e   c a n   c l e a r l y   s e e   t h a t   i n   < / a : t > < / a : r > < a : r > < a : r P r   b = " 1 "   d i r t y = " 0 "   l a n g = " e n - U S " > < a : l a t i n   t y p e f a c e = " C o r b e l " / > < / a : r P r > < a : t > m o s t   < / a : t > < / a : r > < a : r > < a : r P r   b = " 1 "   d i r t y = " 0 "   l a n g = " e n - U S " > < a : l a t i n   t y p e f a c e = " C o r b e l " / > < / a : r P r > < a : t > o f   c o l l i s i o n   c a s e s 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 p r o p e r t y   < / a : t > < / a : r > < a : r > < a : r P r   b = " 1 "   d i r t y = " 0 "   l a n g = " e n - U S " > < a : l a t i n   t y p e f a c e = " C o r b e l " / > < / a : r P r > < a : t > w a s   < / a : t > < / a : r > < a : r > < a : r P r   b = " 1 "   d i r t y = " 0 "   l a n g = " e n - U S " > < a : l a t i n   t y p e f a c e = " C o r b e l " / > < / a : r P r > < a : t > d a m a g e d . < / a : t > < / a : r > < a : b r > < a : r P r   b = " 1 "   d i r t y = " 0 "   l a n g = " e n - U S " > < a : l a t i n   t y p e f a c e = " C o r b e l " / > < / a : r P r > < / a : b r > < a : r > < a : r P r   b = " 1 "   d i r t y = " 0 "   l a n g = " e n - U S " > < a : l a t i n   t y p e f a c e = " C o r b e l " / > < / a : r P r > < a : t > P r o p e r t y   < / a : t > < / a : r > < a : r > < a : r P r   b = " 1 "   d i r t y = " 0 "   l a n g = " e n - U S " > < a : l a t i n   t y p e f a c e = " C o r b e l " / > < / a : r P r > < a : t > d a m a g e   < / a : t > < / a : r > < a : r > < a : r P r   b = " 1 "   d i r t y = " 0 "   l a n g = " e n - U S " > < a : l a t i n   t y p e f a c e = " C o r b e l " / > < / a : r P r > < a : t > w a s   < / a : t > < / a : r > < a : r > < a : r P r   b = " 1 "   d i r t y = " 0 "   l a n g = " e n - U S " > < a : l a t i n   t y p e f a c e = " C o r b e l " / > < / a : r P r > < a : t > i n   < / a : t > < / a : r > < a : r > < a : r P r   b = " 1 "   d i r t y = " 0 "   l a n g = " e n - U S " > < a : l a t i n   t y p e f a c e = " C o r b e l " / > < / a : r P r > < a : t > 1 3 6 4 8 5 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 c o l l i s i o n s ,   < / a : t > < / a : r > < a : r > < a : r P r   b = " 1 "   d i r t y = " 0 "   l a n g = " e n - U S " > < a : l a t i n   t y p e f a c e = " C o r b e l " / > < / a : r P r > < a : t > i n j u r i e s   < / a : t > < / a : r > < a : r > < a : r P r   b = " 1 "   d i r t y = " 0 "   l a n g = " e n - U S " > < a : l a t i n   t y p e f a c e = " C o r b e l " / > < / a : r P r > < a : t > w a s   < / a : t > < / a : r > < a : r > < a : r P r   b = " 1 "   d i r t y = " 0 "   l a n g = " e n - U S " > < a : l a t i n   t y p e f a c e = " C o r b e l " / > < / a : r P r > < a : t > i n   < / a : t > < / a : r > < a : r > < a : r P r   b = " 1 "   d i r t y = " 0 "   l a n g = " e n - U S " > < a : l a t i n   t y p e f a c e = " C o r b e l " / > < / a : r P r > < a : t > 5 8 1 8 8   c o l l i s i o n s .   T h a t   c l e a r l y   < / a : t > < / a : r > < a : r > < a : r P r   b = " 1 "   d i r t y = " 0 "   l a n g = " e n - U S " > < a : l a t i n   t y p e f a c e = " C o r b e l " / > < / a : r P r > < a : t > i l l u s t r a t e s 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 F i g u r e < / a : t > < / a : r > < a : e n d P a r a R P r   b = " 1 "   d i r t y = " 0 "   l a n g = " e n - U S " > < a : l a t i n   t y p e f a c e = " C o r b e l " / > < / a : e n d P a r a R P r > < / a : p > < / p : t x B o d y > < / p : s p > < / p : s p T r e e > < p : e x t L s t > < p : e x t   u r i = " { 2 4 B B E F 4 2 - 6 2 2 E - 4 3 3 8 - A 9 3 9 - E F 0 4 4 F C 1 2 9 9 0 } " > < p 1 4 : c r e a t i o n I d   x m l n s : p 1 4 = " h t t p : / / s c h e m a s . m i c r o s o f t . c o m / o f f i c e / p o w e r p o i n t / 2 0 1 0 / m a i n "   v a l = " 1 6 0 2 5 3 6 7 8 1 4 2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8 B A 5 6 B 0 - 2 9 F 7 - 4 D E 8 - 9 8 C 9 - 9 D 6 E 1 F 4 7 C 0 8 E } " > < a 1 6 : c r e a t i o n I d   x m l n s : a 1 6 = " h t t p : / / s c h e m a s . m i c r o s o f t . c o m / o f f i c e / d r a w i n g / 2 0 1 0 / m a i n "   i d = " { A 2 E 5 E D E 5 - 3 1 E 0 - 4 A 2 7 - 9 7 C B - 2 D 3 7 5 0 6 8 7 B 7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7 1 7 3 " / > < a : e x t   c x = " 7 1 4 3 7 5 0 "   c y = " 5 7 0 5 7 6 " / > < / a : x f r m > < / p : s p P r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 R e l a t i o n s h i p 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 b e t w e e n 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 a d d r e s s   < / a : t > < / a : r > < a : r > < a : r P r   b = " 1 "   d i r t y = " 0 "   l a n g = " e n - U S "   s z = " 2 8 0 0 " > < a : l a t i n   t y p e f a c e = " C o r b e l " / > < / a : r P r > < a : t > a n d < / a : t > < / a : r > < a : r > < a : r P r   b = " 1 "   d i r t y = " 0 "   l a n g = " e n - U S "   s z = " 2 8 0 0 " > < a : l a t i n   t y p e f a c e = " C o r b e l " / > < / a : r P r > < a : t > � < / a : t > < / a : r > < a : b r > < a : r P r   d i r t y = " 0 "   l a n g = " e n - U S "   s z = " 2 8 0 0 " / > < / a : b r > < a : r > < a : r P r   b = " 1 "   d i r t y = " 0 "   l a n g = " e n - U S "   s z = " 2 8 0 0 " > < a : l a t i n   t y p e f a c e = " C o r b e l " / > < / a : r P r > < a : t > c o l l i s i o n < / a : t > < / a : r > < a : r > < a : r P r   b = " 1 "   d i r t y = " 0 "   l a n g = " e n - U S "   s z = " 2 8 0 0 " > < a : l a t i n   t y p e f a c e = " C o r b e l " / > < / a : r P r > < a : t >   < / a : t > < / a : r > < a : r > < a : r P r   b = " 1 "   d i r t y = " 0 "   l a n g = " e n - U S "   s z = " 2 8 0 0 " > < a : l a t i n   t y p e f a c e = " C o r b e l " / > < / a : r P r > < a : t > c o u n t 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E F 5 4 E 8 D C - 6 F D 5 - 4 9 0 8 - 8 3 B F - 0 7 D F 9 E 5 7 5 F 5 A } " > < a 1 6 : c r e a t i o n I d   x m l n s : a 1 6 = " h t t p : / / s c h e m a s . m i c r o s o f t . c o m / o f f i c e / d r a w i n g / 2 0 1 0 / m a i n "   i d = " { 6 5 D 5 4 A 5 2 - B 7 C A - 4 F D E - B D B E - 9 0 1 7 1 1 6 8 D 6 7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2 6 6 4 "   r = " 2 6 6 4 "   t = " 0 " / > < a : s t r e t c h > < a : f i l l R e c t / > < / a : s t r e t c h > < / p : b l i p F i l l > < p : s p P r > < a : x f r m   r o t = " 0 " > < a : o f f   x = " 1 2 3 8 2 5 0 "   y = " 1 5 4 8 4 3 1 " / > < a : e x t   c x = " 4 6 4 7 0 2 8 "   c y = " 2 0 4 9 3 3 2 " / > < / a : x f r m > < a : n o F i l l / > < / p : s p P r > < / p : p i c > < p : p i c > < p : n v P i c P r > < p : c N v P r   i d = " 4 "   n a m e = " " > < a : e x t L s t > < a : e x t   u r i = " { A A 5 A D F 1 0 - 1 E 9 7 - 4 C 8 0 - B 7 6 3 - 3 7 1 6 A 2 4 3 A 0 4 8 } " > < a 1 6 : c r e a t i o n I d   x m l n s : a 1 6 = " h t t p : / / s c h e m a s . m i c r o s o f t . c o m / o f f i c e / d r a w i n g / 2 0 1 0 / m a i n "   i d = " { 7 7 7 B D 2 9 0 - F D 2 9 - 4 F C F - 9 6 3 8 - 2 0 3 E 9 1 5 6 6 8 C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2 3 8 2 5 0 "   y = " 3 8 2 8 6 6 9 " / > < a : e x t   c x = " 4 5 0 3 7 3 4 "   c y = " 1 1 8 1 7 5 7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D C E A 2 4 3 9 - D 2 2 0 - 4 A C 9 - 9 E 3 6 - C 3 C E E A 9 E B 0 9 7 } " > < a 1 6 : c r e a t i o n I d   x m l n s : a 1 6 = " h t t p : / / s c h e m a s . m i c r o s o f t . c o m / o f f i c e / d r a w i n g / 2 0 1 0 / m a i n "   i d = " { 4 6 5 9 C C C 7 - B 9 7 2 - 4 5 9 D - A 9 8 B - C E A 4 0 B 7 C E 4 7 8 } " / > < / a : e x t > < / a : e x t L s t > < / p : c N v P r > < p : c N v S p P r   t x B o x = " 1 " / > < p : n v P r / > < / p : n v S p P r > < p : s p P r > < a : x f r m   f l i p H = " f a l s e "   f l i p V = " f a l s e "   r o t = " 0 " > < a : o f f   x = " 6 0 1 8 2 8 5 "   y = " 1 5 4 8 4 3 1 " / > < a : e x t   c x = " 2 6 9 3 9 8 4 "   c y = " 1 8 0 1 7 3 0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1 6 0 0 " > < a : l a t i n   t y p e f a c e = " C a l i b r i   L i g h t " / > < / a : r P r > < a : t > F r o m  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 F i g u r e   2   < / a : t > < / a : r > < a : r > < a : r P r   d i r t y = " 0 "   l a n g = " e n - U S "   s z = " 1 6 0 0 " > < a : l a t i n   t y p e f a c e = " C a l i b r i   L i g h t " / > < / a : r P r > < a : t > w e   < / a : t > < / a : r > < a : r > < a : r P r   d i r t y = " 0 "   l a n g = " e n - U S "   s z = " 1 6 0 0 " > < a : l a t i n   t y p e f a c e = " C a l i b r i   L i g h t " / > < / a : r P r > < a : t > c a n   < / a : t > < / a : r > < a : r > < a : r P r   d i r t y = " 0 "   l a n g = " e n - U S "   s z = " 1 6 0 0 " > < a : l a t i n   t y p e f a c e = " C a l i b r i   L i g h t " / > < / a : r P r > < a : t > s e e   t h a t   < / a : t > < / a : r > < a : r > < a : r P r   d i r t y = " 0 "   l a n g = " e n - U S "   s z = " 1 6 0 0 " > < a : l a t i n   t y p e f a c e = " C a l i b r i   L i g h t " / > < / a : r P r > < a : t > m o s t   < / a : t > < / a : r > < a : r > < a : r P r   d i r t y = " 0 "   l a n g = " e n - U S "   s z = " 1 6 0 0 " > < a : l a t i n   t y p e f a c e = " C a l i b r i   L i g h t " / > < / a : r P r > < a : t > o f   < / a : t > < / a : r > < a : r > < a : r P r   d i r t y = " 0 "   l a n g = " e n - U S "   s z = " 1 6 0 0 " > < a : l a t i n   t y p e f a c e = " C a l i b r i   L i g h t " / > < / a : r P r > < a : t > t h e   < / a : t > < / a : r > < a : r > < a : r P r   d i r t y = " 0 "   l a n g = " e n - U S "   s z = " 1 6 0 0 " > < a : l a t i n   t y p e f a c e = " C a l i b r i   L i g h t " / > < / a : r P r > < a : t > a c c i d e n t s   < / a : t > < / a : r > < a : r > < a : r P r   d i r t y = " 0 "   l a n g = " e n - U S "   s z = " 1 6 0 0 " > < a : l a t i n   t y p e f a c e = " C a l i b r i   L i g h t " / > < / a : r P r > < a : t > o c c u r r e d 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 i n < / a : t > < / a : r > < a : r > < a : r P r   d i r t y = " 0 "   l a n g = " e n - U S "   s z = " 1 6 0 0 " > < a : l a t i n   t y p e f a c e = " C a l i b r i   L i g h t " / > < / a : r P r > < a : t > � < / a : t > < / a : r > < a : b r > < a : r P r   d i r t y = " 0 "   l a n g = " e n - U S "   s z = " 1 6 0 0 " / > < / a : b r > < a : r > < a : r P r   d i r t y = " 0 "   l a n g = " e n - U S "   s z = " 1 6 0 0 " > < a : l a t i n   t y p e f a c e = " C a l i b r i   L i g h t " / > < / a : r P r > < a : t > T h e   < / a : t > < / a : r > < a : r > < a : r P r   d i r t y = " 0 "   l a n g = " e n - U S "   s z = " 1 6 0 0 " > < a : l a t i n   t y p e f a c e = " C a l i b r i   L i g h t " / > < / a : r P r > < a : t > b l o c k s ,   < / a : t > < / a : r > < a : r > < a : r P r   d i r t y = " 0 "   l a n g = " e n - U S "   s z = " 1 6 0 0 " > < a : l a t i n   t y p e f a c e = " C a l i b r i   L i g h t " / > < / a : r P r > < a : t > l e s s   < / a : t > < / a : r > < a : r > < a : r P r   d i r t y = " 0 "   l a n g = " e n - U S "   s z = " 1 6 0 0 " > < a : l a t i n   t y p e f a c e = " C a l i b r i   L i g h t " / > < / a : r P r > < a : t > a c c i d e n t   < / a : t > < / a : r > < a : r > < a : r P r   d i r t y = " 0 "   l a n g = " e n - U S "   s z = " 1 6 0 0 " > < a : l a t i n   t y p e f a c e = " C a l i b r i   L i g h t " / > < / a : r P r > < a : t > o c c u r r e d 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 a t   < / a : t > < / a : r > < a : r > < a : r P r   d i r t y = " 0 "   l a n g = " e n - U S "   s z = " 1 6 0 0 " > < a : l a t i n   t y p e f a c e = " C a l i b r i   L i g h t " / > < / a : r P r > < a : t > t h e   < / a : t > < / a : r > < a : r > < a : r P r   d i r t y = " 0 "   l a n g = " e n - U S "   s z = " 1 6 0 0 " > < a : l a t i n   t y p e f a c e = " C a l i b r i   L i g h t " / > < / a : r P r > < a : t > i n t e r s e c t i o n s .   < / a : t > < / a : r > < a : r > < a : r P r   d i r t y = " 0 "   l a n g = " e n - U S "   s z = " 1 6 0 0 " > < a : l a t i n   t y p e f a c e = " C a l i b r i   L i g h t " / > < / a : r P r > < a : t > L e a s t < / a : t > < / a : r > < a : r > < a : r P r   d i r t y = " 0 "   l a n g = " e n - U S "   s z = " 1 6 0 0 " > < a : l a t i n   t y p e f a c e = " C a l i b r i   L i g h t " / > < / a : r P r > < a : t > �   < / a : t > < / a : r > < a : r > < a : r P r   d i r t y = " 0 "   l a n g = " e n - U S "   s z = " 1 6 0 0 " > < a : l a t i n   t y p e f a c e = " C a l i b r i   L i g h t " / > < / a : r P r > < a : t > a c c i d e n t s   < / a : t > < / a : r > < a : r > < a : r P r   d i r t y = " 0 "   l a n g = " e n - U S "   s z = " 1 6 0 0 " > < a : l a t i n   t y p e f a c e = " C a l i b r i   L i g h t " / > < / a : r P r > < a : t > o c c u r r e d 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 a t   t h e 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 a l l e y . < / a : t > < / a : r > < a : e n d P a r a R P r   d i r t y = " 0 "   l a n g = " e n - U S "   s z = " 1 6 0 0 " > < a : l a t i n   t y p e f a c e = " C a l i b r i   L i g h t " / > < / a : e n d P a r a R P r > < / a : p > < / p : t x B o d y > < / p : s p > < / p : s p T r e e > < p : e x t L s t > < p : e x t   u r i = " { D 3 9 F 3 C 4 A - 7 F 8 3 - 4 4 2 1 - B 3 6 F - 3 A 6 8 4 2 1 C 0 F 8 4 } " > < p 1 4 : c r e a t i o n I d   x m l n s : p 1 4 = " h t t p : / / s c h e m a s . m i c r o s o f t . c o m / o f f i c e / p o w e r p o i n t / 2 0 1 0 / m a i n "   v a l = " 1 6 0 2 5 3 6 7 8 1 4 3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7 E 9 6 3 8 2 F - B 4 D 5 - 4 9 D 9 - 8 3 1 D - E 2 9 6 C E E B 7 0 A D } " > < a 1 6 : c r e a t i o n I d   x m l n s : a 1 6 = " h t t p : / / s c h e m a s . m i c r o s o f t . c o m / o f f i c e / d r a w i n g / 2 0 1 0 / m a i n "   i d = " { E E B 4 4 4 B 4 - D A 3 E - 4 B E D - A 1 6 D - B 9 E F 5 7 2 6 6 5 7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< / a : t > < / a : r > < a : r > < a : r P r   b = " 1 "   d i r t y = " 0 "   l a n g = " e n - U S "   s z = " 2 8 0 0 " > < a : l a t i n   t y p e f a c e = " C o r b e l " / > < / a : r P r > < a : t > e < / a : t > < / a : r > < a : r > < a : r P r   b = " 1 "   d i r t y = " 0 "   l a n g = " e n - U S "   s z = " 2 8 0 0 " > < a : l a t i n   t y p e f a c e = " C o r b e l " / > < / a : r P r > < a : t > l < / a : t > < / a : r > < a : r > < a : r P r   b = " 1 "   d i r t y = " 0 "   l a n g = " e n - U S "   s z = " 2 8 0 0 " > < a : l a t i n   t y p e f a c e = " C o r b e l " / > < / a : r P r > < a : t > a < / a : t > < / a : r > < a : r > < a : r P r   b = " 1 "   d i r t y = " 0 "   l a n g = " e n - U S "   s z = " 2 8 0 0 " > < a : l a t i n   t y p e f a c e = " C o r b e l " / > < / a : r P r > < a : t > t i < / a : t > < / a : r > < a : r > < a : r P r   b = " 1 "   d i r t y = " 0 "   l a n g = " e n - U S "   s z = " 2 8 0 0 " > < a : l a t i n   t y p e f a c e = " C o r b e l " / > < / a : r P r > < a : t > o < / a : t > < / a : r > < a : r > < a : r P r   b = " 1 "   d i r t y = " 0 "   l a n g = " e n - U S "   s z = " 2 8 0 0 " > < a : l a t i n   t y p e f a c e = " C o r b e l " / > < / a : r P r > < a : t > n < / a : t > < / a : r > < a : r > < a : r P r   b = " 1 "   d i r t y = " 0 "   l a n g = " e n - U S "   s z = " 2 8 0 0 " > < a : l a t i n   t y p e f a c e = " C o r b e l " / > < / a : r P r > < a : t > s < / a : t > < / a : r > < a : r > < a : r P r   b = " 1 "   d i r t y = " 0 "   l a n g = " e n - U S "   s z = " 2 8 0 0 " > < a : l a t i n   t y p e f a c e = " C o r b e l " / > < / a : r P r > < a : t > h i < / a : t > < / a : r > < a : r > < a : r P r   b = " 1 "   d i r t y = " 0 "   l a n g = " e n - U S "   s z = " 2 8 0 0 " > < a : l a t i n   t y p e f a c e = " C o r b e l " / > < / a : r P r > < a : t > p 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 b e t w e e n 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 w e a t h e r 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 c o n d i t i o n s 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 a n d   < / a : t > < / a : r > < a : r > < a : r P r   b = " 1 "   d i r t y = " 0 "   l a n g = " e n - U S "   s z = " 2 8 0 0 " > < a : l a t i n   t y p e f a c e = " C o r b e l " / > < / a : r P r > < a : t > c o l l i s i o n 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 c o u n t 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D 4 3 F 0 0 3 2 - 0 9 2 C - 4 8 A 7 - 8 4 2 3 - 2 1 A 6 1 A 3 A C 6 E 5 } " > < a 1 6 : c r e a t i o n I d   x m l n s : a 1 6 = " h t t p : / / s c h e m a s . m i c r o s o f t . c o m / o f f i c e / d r a w i n g / 2 0 1 0 / m a i n "   i d = " { A 6 9 D 6 0 B 7 - A 0 6 C - 4 1 2 7 - A 7 F C - B A 9 A D 0 0 F A 7 1 0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9 2 3 "   l = " 0 "   r = " 0 "   t = " 1 9 2 3 " / > < a : s t r e t c h > < a : f i l l R e c t / > < / a : s t r e t c h > < / p : b l i p F i l l > < p : s p P r > < a : x f r m   r o t = " 0 " > < a : o f f   x = " 4 1 7 9 6 6 "   y = " 1 5 9 5 7 8 0 " / > < a : e x t   c x = " 4 9 0 9 5 5 6 "   c y = " 2 1 6 5 1 0 8 " / > < / a : x f r m > < a : n o F i l l / > < / p : s p P r > < / p : p i c > < p : p i c > < p : n v P i c P r > < p : c N v P r   i d = " 4 "   n a m e = " " > < a : e x t L s t > < a : e x t   u r i = " { 7 3 9 F 8 6 2 B - 8 8 B 3 - 4 3 A 7 - A 9 3 F - 6 1 D 5 3 6 C 5 3 6 2 1 } " > < a 1 6 : c r e a t i o n I d   x m l n s : a 1 6 = " h t t p : / / s c h e m a s . m i c r o s o f t . c o m / o f f i c e / d r a w i n g / 2 0 1 0 / m a i n "   i d = " { 5 1 A 1 F A E F - 1 7 6 6 - 4 3 2 4 - A 7 E A - 0 9 6 4 2 3 C B F 0 7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5 2 8 4 3 5 6 "   y = " 2 9 3 1 4 6 1 " / > < a : e x t   c x = " 3 7 8 1 9 3 0 "   c y = " 2 2 1 4 7 3 4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C 6 E A 4 1 3 7 - 5 F 7 D - 4 5 D E - 8 2 1 8 - C A D C B 5 5 3 0 3 0 7 } " > < a 1 6 : c r e a t i o n I d   x m l n s : a 1 6 = " h t t p : / / s c h e m a s . m i c r o s o f t . c o m / o f f i c e / d r a w i n g / 2 0 1 0 / m a i n "   i d = " { B 9 E F F A 5 7 - 8 5 4 B - 4 4 2 E - B 2 A 8 - 6 0 5 4 5 F 9 8 8 B 1 D } " / > < / a : e x t > < / a : e x t L s t > < / p : c N v P r > < p : c N v S p P r   t x B o x = " 1 " / > < p : n v P r / > < / p : n v S p P r > < p : s p P r > < a : x f r m   f l i p H = " f a l s e "   f l i p V = " f a l s e "   r o t = " 0 " > < a : o f f   x = " 5 4 9 1 5 8 1 "   y = " 1 3 1 3 3 1 6 " / > < a : e x t   c x = " 3 1 8 6 1 5 0 "   c y = " 1 1 6 1 7 6 4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> < a : d e f R P r   d i r t y = " 0 "   l a n g = " e n - U S "   s z = " 1 4 0 0 " / > < / a : p P r > < a : r > < a : r P r   d i r t y = " 0 "   l a n g = " e n - U S " > < a : l a t i n   t y p e f a c e = " C a l i b r i   L i g h t " / > < / a : r P r > < a : t > F r o m   < / a : t > < / a : r > < a : r > < a : r P r   d i r t y = " 0 "   l a n g = " e n - U S " > < a : l a t i n   t y p e f a c e = " C a l i b r i   L i g h t " / > < / a : r P r > < a : t > t h e   < / a : t > < / a : r > < a : r > < a : r P r   d i r t y = " 0 "   l a n g = " e n - U S " > < a : l a t i n   t y p e f a c e = " C a l i b r i   L i g h t " / > < / a : r P r > < a : t > F i g u r e   3   < / a : t > < / a : r > < a : r > < a : r P r   d i r t y = " 0 "   l a n g = " e n - U S " > < a : l a t i n   t y p e f a c e = " C a l i b r i   L i g h t " / > < / a : r P r > < a : t > w e   < / a : t > < / a : r > < a : r > < a : r P r   d i r t y = " 0 "   l a n g = " e n - U S " > < a : l a t i n   t y p e f a c e = " C a l i b r i   L i g h t " / > < / a : r P r > < a : t > c a n < / a : t > < / a : r > < a : b r > < a : r P r   d i r t y = " 0 "   l a n g = " e n - U S " / > < / a : b r > < a : r > < a : r P r   d i r t y = " 0 "   l a n g = " e n - U S " > < a : l a t i n   t y p e f a c e = " C a l i b r i   L i g h t " / > < / a : r P r > < a : t > s e e   t h a t   < / a : t > < / a : r > < a : r > < a : r P r   d i r t y = " 0 "   l a n g = " e n - U S " > < a : l a t i n   t y p e f a c e = " C a l i b r i   L i g h t " / > < / a : r P r > < a : t > m o s t   < / a : t > < / a : r > < a : r > < a : r P r   d i r t y = " 0 "   l a n g = " e n - U S " > < a : l a t i n   t y p e f a c e = " C a l i b r i   L i g h t " / > < / a : r P r > < a : t > o f   < / a : t > < / a : r > < a : r > < a : r P r   d i r t y = " 0 "   l a n g = " e n - U S " > < a : l a t i n   t y p e f a c e = " C a l i b r i   L i g h t " / > < / a : r P r > < a : t > t h e   < / a : t > < / a : r > < a : r > < a : r P r   d i r t y = " 0 "   l a n g = " e n - U S " > < a : l a t i n   t y p e f a c e = " C a l i b r i   L i g h t " / > < / a : r P r > < a : t > a c c i d e n t s   < / a : t > < / a : r > < a : r > < a : r P r   d i r t y = " 0 "   e r r = " 1 "   l a n g = " e n - U S " > < a : l a t i n   t y p e f a c e = " C a l i b r i   L i g h t " / > < / a : r P r > < a : t > o c c u r r e d < / a : t > < / a : r > < a : r > < a : r P r   d i r t y = " 0 "   l a n g = " e n - U S " > < a : l a t i n   t y p e f a c e = " C a l i b r i   L i g h t " / > < / a : r P r > < a : t >   < / a : t > < / a : r > < a : r > < a : r P r   d i r t y = " 0 "   l a n g = " e n - U S " > < a : l a t i n   t y p e f a c e = " C a l i b r i   L i g h t " / > < / a : r P r > < a : t > n < / a : t > < / a : r > < a : r > < a : r P r   d i r t y = " 0 "   l a n g = " e n - U S " > < a : l a t i n   t y p e f a c e = " C a l i b r i   L i g h t " / > < / a : r P r > < a : t > � t < / a : t > < / a : r > < a : r > < a : r P r   d i r t y = " 0 "   l a n g = " e n - U S " > < a : l a t i n   t y p e f a c e = " C a l i b r i   L i g h t " / > < / a : r P r > < a : t > h e   < / a : t > < / a : r > < a : r > < a : r P r   d i r t y = " 0 "   l a n g = " e n - U S " > < a : l a t i n   t y p e f a c e = " C a l i b r i   L i g h t " / > < / a : r P r > < a : t > g o o d   < / a : t > < / a : r > < a : r > < a : r P r   d i r t y = " 0 "   l a n g = " e n - U S " > < a : l a t i n   t y p e f a c e = " C a l i b r i   L i g h t " / > < / a : r P r > < a : t > w e a t h e r   c o n d i t i o n s .   ( M o s t   a c c i d e n t s   < / a : t > < / a : r > < a : r > < a : r P r   d i r t y = " 0 "   l a n g = " e n - U S " > < a : l a t i n   t y p e f a c e = " C a l i b r i   L i g h t " / > < / a : r P r > < a : t > h a p p e n e d   < / a : t > < / a : r > < a : r > < a : r P r   d i r t y = " 0 "   l a n g = " e n - U S " > < a : l a t i n   t y p e f a c e = " C a l i b r i   L i g h t " / > < / a : r P r > < a : t > i n   < / a : t > < / a : r > < a : r > < a : r P r   d i r t y = " 0 "   l a n g = " e n - U S " > < a : l a t i n   t y p e f a c e = " C a l i b r i   L i g h t " / > < / a : r P r > < a : t > t h e < / a : t > < / a : r > < a : r > < a : r P r   d i r t y = " 0 "   l a n g = " e n - U S " > < a : l a t i n   t y p e f a c e = " C a l i b r i   L i g h t " / > < / a : r P r > < a : t > �   < / a : t > < / a : r > < a : r > < a : r P r   d i r t y = " 0 "   l a n g = " e n - U S " > < a : l a t i n   t y p e f a c e = " C a l i b r i   L i g h t " / > < / a : r P r > < a : t > ' c l e a r '   < / a : t > < / a : r > < a : r > < a : r P r   d i r t y = " 0 "   l a n g = " e n - U S " > < a : l a t i n   t y p e f a c e = " C a l i b r i   L i g h t " / > < / a : r P r > < a : t > w e a t h e r   < / a : t > < / a : r > < a : r > < a : r P r   d i r t y = " 0 "   l a n g = " e n - U S " > < a : l a t i n   t y p e f a c e = " C a l i b r i   L i g h t " / > < / a : r P r > < a : t > c o n d i t i o n . ) < / a : t > < / a : r > < a : e n d P a r a R P r   d i r t y = " 0 "   l a n g = " e n - U S " > < a : l a t i n   t y p e f a c e = " C a l i b r i   L i g h t " / > < / a : e n d P a r a R P r > < / a : p > < / p : t x B o d y > < / p : s p > < / p : s p T r e e > < p : e x t L s t > < p : e x t   u r i = " { D 3 A 8 E E 3 0 - B B 6 0 - 4 7 1 0 - A 1 8 E - 8 7 E 3 A C E A 5 C 9 2 } " > < p 1 4 : c r e a t i o n I d   x m l n s : p 1 4 = " h t t p : / / s c h e m a s . m i c r o s o f t . c o m / o f f i c e / p o w e r p o i n t / 2 0 1 0 / m a i n "   v a l = " 1 6 0 2 5 3 6 7 8 1 4 3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D E C 9 7 C 4 0 - 7 D 0 B - 4 5 2 8 - 8 9 1 0 - B 7 C 7 B C 7 8 1 9 7 8 } " > < a 1 6 : c r e a t i o n I d   x m l n s : a 1 6 = " h t t p : / / s c h e m a s . m i c r o s o f t . c o m / o f f i c e / d r a w i n g / 2 0 1 0 / m a i n "   i d = " { F C A 0 0 E 5 5 - 3 C 7 7 - 4 2 F 2 - 9 3 8 D - B 1 C E 4 6 0 9 E F 9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 R o a d 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 c o n d i t i o n 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 i n f l u e n c e < / a : t > < / a : r > < a : r > < a : r P r   b = " 1 "   d i r t y = " 0 "   l a n g = " e n - U S "   s z = " 2 8 0 0 " > < a : l a t i n   t y p e f a c e = " C o r b e l " / > < / a : r P r > < a : t >   < / a : t > < / a : r > < a : r > < a : r P r   b = " 1 "   d i r t y = " 0 "   l a n g = " e n - U S "   s z = " 2 8 0 0 " > < a : l a t i n   t y p e f a c e = " C o r b e l " / > < / a : r P r > < a : t > t o < / a : t > < / a : r > < a : r > < a : r P r   b = " 1 "   d i r t y = " 0 "   l a n g = " e n - U S "   s z = " 2 8 0 0 " > < a : l a t i n   t y p e f a c e = " C o r b e l " / > < / a : r P r > < a : t > � < / a : t > < / a : r > < a : b r > < a : r P r   d i r t y = " 0 "   l a n g = " e n - U S "   s z = " 2 8 0 0 " / > < / a : b r > < a : r > < a : r P r   b = " 1 "   d i r t y = " 0 "   l a n g = " e n - U S "   s z = " 2 8 0 0 " > < a : l a t i n   t y p e f a c e = " C o r b e l " / > < / a : r P r > < a : t > a c c i d e n t s 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7 D 3 A 7 6 0 B - D 7 0 6 - 4 9 1 3 - B D 4 A - 7 D 4 8 2 4 A D 7 1 B 1 } " > < a 1 6 : c r e a t i o n I d   x m l n s : a 1 6 = " h t t p : / / s c h e m a s . m i c r o s o f t . c o m / o f f i c e / d r a w i n g / 2 0 1 0 / m a i n "   i d = " { 5 8 D 2 C 2 F 4 - 2 F C C - 4 1 5 4 - 8 C 9 9 - 2 C 2 1 1 7 D 1 8 6 9 5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1 6 8 2 "   r = " 1 6 8 2 "   t = " 0 " / > < a : s t r e t c h > < a : f i l l R e c t / > < / a : s t r e t c h > < / p : b l i p F i l l > < p : s p P r > < a : x f r m   r o t = " 0 " > < a : o f f   x = " 1 2 3 8 2 5 0 "   y = " 1 4 2 2 6 2 5 " / > < a : e x t   c x = " 5 8 4 1 3 8 7 "   c y = " 2 5 7 6 0 4 5 " / > < / a : x f r m > < a : n o F i l l / > < / p : s p P r > < / p : p i c > < p : s p > < p : n v S p P r > < p : c N v P r   i d = " 4 "   n a m e = " " > < a : e x t L s t > < a : e x t   u r i = " { 9 1 0 D 5 E 5 3 - 5 2 0 E - 4 9 5 5 - B 2 6 A - 6 5 8 6 C 5 2 6 A F 7 C } " > < a 1 6 : c r e a t i o n I d   x m l n s : a 1 6 = " h t t p : / / s c h e m a s . m i c r o s o f t . c o m / o f f i c e / d r a w i n g / 2 0 1 0 / m a i n "   i d = " { 4 5 8 A 8 E 1 2 - 7 8 5 A - 4 9 5 E - 8 8 F 1 - C 0 E A 2 1 A 7 B 5 3 8 } " / > < / a : e x t > < / a : e x t L s t > < / p : c N v P r > < p : c N v S p P r   t x B o x = " 1 " / > < p : n v P r / > < / p : n v S p P r > < p : s p P r > < a : x f r m   f l i p H = " f a l s e "   f l i p V = " f a l s e "   r o t = " 0 " > < a : o f f   x = " 1 2 3 8 2 5 0 "   y = " 4 3 0 9 5 1 0 " / > < a : e x t   c x = " 6 9 8 1 8 5 3 "   c y = " 6 4 3 7 5 6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> < a : d e f R P r   d i r t y = " 0 "   l a n g = " e n - U S "   s z = " 1 4 0 0 " / > < / a : p P r > < a : r > < a : r P r   b = " 0 "   d i r t y = " 0 "   l a n g = " e n - U S "   s z = " 1 8 0 0 " > < a : l a t i n   t y p e f a c e = " C o r b e l " / > < / a : r P r > < a : t > I n   < / a : t > < / a : r > < a : r > < a : r P r   b = " 0 "   d i r t y = " 0 "   l a n g = " e n - U S "   s z = " 1 8 0 0 " > < a : l a t i n   t y p e f a c e = " C o r b e l " / > < / a : r P r > < a : t > F i g u r e   4   < / a : t > < / a : r > < a : r > < a : r P r   b = " 0 "   d i r t y = " 0 "   l a n g = " e n - U S "   s z = " 1 8 0 0 " > < a : l a t i n   t y p e f a c e = " C o r b e l " / > < / a : r P r > < a : t >   < / a : t > < / a : r > < a : r > < a : r P r   b = " 0 "   d i r t y = " 0 "   l a n g = " e n - U S "   s z = " 1 8 0 0 " > < a : l a t i n   t y p e f a c e = " C o r b e l " / > < / a : r P r > < a : t > w e   c a n   s e e   t h a t   < / a : t > < / a : r > < a : r > < a : r P r   b = " 0 "   d i r t y = " 0 "   l a n g = " e n - U S "   s z = " 1 8 0 0 " > < a : l a t i n   t y p e f a c e = " C o r b e l " / > < / a : r P r > < a : t > m o s t   < / a : t > < / a : r > < a : r > < a : r P r   b = " 0 "   d i r t y = " 0 "   l a n g = " e n - U S "   s z = " 1 8 0 0 " > < a : l a t i n   t y p e f a c e = " C o r b e l " / > < / a : r P r > < a : t > o f   < / a : t > < / a : r > < a : r > < a : r P r   b = " 0 "   d i r t y = " 0 "   l a n g = " e n - U S "   s z = " 1 8 0 0 " > < a : l a t i n   t y p e f a c e = " C o r b e l " / > < / a : r P r > < a : t > c o l l i s i o n s   < / a : t > < / a : r > < a : r > < a : r P r   b = " 0 "   d i r t y = " 0 "   l a n g = " e n - U S "   s z = " 1 8 0 0 " > < a : l a t i n   t y p e f a c e = " C o r b e l " / > < / a : r P r > < a : t > h a p p e n e d   < / a : t > < / a : r > < a : r > < a : r P r   b = " 0 "   d i r t y = " 0 "   l a n g = " e n - U S "   s z = " 1 8 0 0 " > < a : l a t i n   t y p e f a c e = " C o r b e l " / > < / a : r P r > < a : t > a t   < / a : t > < / a : r > < a : r > < a : r P r   b = " 0 "   d i r t y = " 0 "   l a n g = " e n - U S "   s z = " 1 8 0 0 " > < a : l a t i n   t y p e f a c e = " C o r b e l " / > < / a : r P r > < a : t > t h e   < / a : t > < / a : r > < a : r > < a : r P r   b = " 0 "   d i r t y = " 0 "   l a n g = " e n - U S "   s z = " 1 8 0 0 " > < a : l a t i n   t y p e f a c e = " C o r b e l " / > < / a : r P r > < a : t > d r y < / a : t > < / a : r > < a : r > < a : r P r   b = " 0 "   d i r t y = " 0 "   l a n g = " e n - U S "   s z = " 1 8 0 0 " > < a : l a t i n   t y p e f a c e = " C o r b e l " / > < / a : r P r > < a : t > �   < / a : t > < / a : r > < a : r > < a : r P r   b = " 0 "   d i r t y = " 0 "   l a n g = " e n - U S "   s z = " 1 8 0 0 " > < a : l a t i n   t y p e f a c e = " C o r b e l " / > < / a : r P r > < a : t > r o a d   < / a : t > < / a : r > < a : r > < a : r P r   b = " 0 "   d i r t y = " 0 "   l a n g = " e n - U S "   s z = " 1 8 0 0 " > < a : l a t i n   t y p e f a c e = " C o r b e l " / > < / a : r P r > < a : t > c o n d i t i o n s . < / a : t > < / a : r > < a : e n d P a r a R P r   b = " 0 "   d i r t y = " 0 "   l a n g = " e n - U S "   s z = " 1 8 0 0 " > < a : l a t i n   t y p e f a c e = " C o r b e l " / > < / a : e n d P a r a R P r > < / a : p > < / p : t x B o d y > < / p : s p > < / p : s p T r e e > < p : e x t L s t > < p : e x t   u r i = " { 2 C 8 7 D 4 5 4 - 7 D 4 0 - 4 D 2 9 - A 2 8 7 - 9 B F 7 F A 9 9 A D F 3 } " > < p 1 4 : c r e a t i o n I d   x m l n s : p 1 4 = " h t t p : / / s c h e m a s . m i c r o s o f t . c o m / o f f i c e / p o w e r p o i n t / 2 0 1 0 / m a i n "   v a l = " 1 6 0 2 5 3 6 7 8 1 4 3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1 A 3 A 5 F 4 B - 6 3 8 7 - 4 3 B 1 - 8 3 A F - C 4 A 1 D F 0 9 0 A C 6 } " > < a 1 6 : c r e a t i o n I d   x m l n s : a 1 6 = " h t t p : / / s c h e m a s . m i c r o s o f t . c o m / o f f i c e / d r a w i n g / 2 0 1 0 / m a i n "   i d = " { 8 2 8 4 C 7 4 A - 1 F 3 E - 4 5 8 E - B 5 E 0 - 0 6 3 B E B 1 F 7 F E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a l i b r i   L i g h t " / > < / a : r P r > < a : t > L i g h t < / a : t > < / a : r > < a : r > < a : r P r   b = " 1 "   d i r t y = " 0 "   l a n g = " e n - U S " > < a : l a t i n   t y p e f a c e = " C a l i b r i   L i g h t " / > < / a : r P r > < a : t > �   < / a : t > < / a : r > < a : r > < a : r P r   b = " 1 "   d i r t y = " 0 "   l a n g = " e n - U S " > < a : l a t i n   t y p e f a c e = " C a l i b r i   L i g h t " / > < / a : r P r > < a : t > C o n d i t i o n s < / a : t > < / a : r > < a : r > < a : r P r   b = " 1 "   d i r t y = " 0 "   l a n g = " e n - U S " > < a : l a t i n   t y p e f a c e = " C a l i b r i   L i g h t " / > < / a : r P r > < a : t > �   I < / a : t > < / a : r > < a : r > < a : r P r   b = " 1 "   d i r t y = " 0 "   l a n g = " e n - U S " > < a : l a t i n   t y p e f a c e = " C a l i b r i   L i g h t " / > < / a : r P r > < a : t > n f l u e n c e < / a : t > < / a : r > < a : r > < a : r P r   b = " 1 "   d i r t y = " 0 "   l a n g = " e n - U S " > < a : l a t i n   t y p e f a c e = " C a l i b r i   L i g h t " / > < / a : r P r > < a : t >   < / a : t > < / a : r > < a : r > < a : r P r   b = " 1 "   d i r t y = " 0 "   l a n g = " e n - U S " > < a : l a t i n   t y p e f a c e = " C a l i b r i   L i g h t " / > < / a : r P r > < a : t > t o < / a : t > < / a : r > < a : r > < a : r P r   b = " 1 "   d i r t y = " 0 "   l a n g = " e n - U S " > < a : l a t i n   t y p e f a c e = " C a l i b r i   L i g h t " / > < / a : r P r > < a : t > �   A < / a : t > < / a : r > < a : r > < a : r P r   b = " 1 "   d i r t y = " 0 "   l a n g = " e n - U S " > < a : l a t i n   t y p e f a c e = " C a l i b r i   L i g h t " / > < / a : r P r > < a : t > c c i d e n t s < / a : t > < / a : r > < a : e n d P a r a R P r   b = " 1 "   d i r t y = " 0 "   l a n g = " e n - U S " > < a : l a t i n   t y p e f a c e = " C a l i b r i   L i g h t " / > < / a : e n d P a r a R P r > < / a : p > < / p : t x B o d y > < / p : s p > < p : p i c > < p : n v P i c P r > < p : c N v P r   i d = " 3 "   n a m e = " C o n t e n t   P l a c e h o l d e r   2 " > < a : e x t L s t > < a : e x t   u r i = " { 9 4 7 D E C 5 A - 4 D 7 F - 4 C 9 A - 9 0 E F - 8 0 9 B 1 D 2 A D 2 A E } " > < a 1 6 : c r e a t i o n I d   x m l n s : a 1 6 = " h t t p : / / s c h e m a s . m i c r o s o f t . c o m / o f f i c e / d r a w i n g / 2 0 1 0 / m a i n "   i d = " { 8 B C 5 D C C 8 - A C 0 D - 4 9 8 4 - B A D C - D A 2 F C 2 6 C 9 B C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4 5 5 0 "   l = " 0 "   r = " 0 "   t = " 4 5 5 0 " / > < a : s t r e t c h > < a : f i l l R e c t / > < / a : s t r e t c h > < / p : b l i p F i l l > < p : s p P r > < a : x f r m   r o t = " 0 " > < a : o f f   x = " 1 2 3 8 2 5 0 "   y = " 1 0 1 8 2 0 3 " / > < a : e x t   c x = " 6 3 9 4 7 0 4 "   c y = " 2 8 2 0 0 4 7 " / > < / a : x f r m > < a : n o F i l l / > < / p : s p P r > < / p : p i c > < p : s p > < p : n v S p P r > < p : c N v P r   i d = " 4 "   n a m e = " " > < a : e x t L s t > < a : e x t   u r i = " { 8 3 6 A 3 8 0 4 - A A 3 B - 4 F D A - 8 9 6 7 - E 8 7 C 3 5 C 4 2 0 7 9 } " > < a 1 6 : c r e a t i o n I d   x m l n s : a 1 6 = " h t t p : / / s c h e m a s . m i c r o s o f t . c o m / o f f i c e / d r a w i n g / 2 0 1 0 / m a i n "   i d = " { 2 A 9 D 1 8 4 5 - 5 4 5 7 - 4 B 6 9 - B 3 9 4 - C 6 8 D F E B C A 1 A 0 } " / > < / a : e x t > < / a : e x t L s t > < / p : c N v P r > < p : c N v S p P r   t x B o x = " 1 " / > < p : n v P r / > < / p : n v S p P r > < p : s p P r > < a : x f r m   f l i p H = " f a l s e "   f l i p V = " f a l s e "   r o t = " 0 " > < a : o f f   x = " 6 9 0 7 6 2 "   y = " 3 9 6 4 1 3 3 " / > < a : e x t   c x = " 8 3 6 6 8 9 3 "   c y = " 9 4 8 4 6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1 4 0 0 " > < a : l a t i n   t y p e f a c e = " A r i a l " / > < / a : r P r > < a : t > " < / a : t > < / a : r > < a : r > < a : r P r   d i r t y = " 0 "   l a n g = " e n - U S "   s z = " 1 4 0 0 " > < a : l a t i n   t y p e f a c e = " C a l i b r i   L i g h t " / > < / a : r P r > < a : t > M a j o r i t y   o f   t h e   a c c i d e n t s   < / a : t > < / a : r > < a : r > < a : r P r   d i r t y = " 0 "   l a n g = " e n - U S "   s z = " 1 4 0 0 " > < a : l a t i n   t y p e f a c e = " C a l i b r i   L i g h t " / > < / a : r P r > < a : t > t o o k   < / a : t > < / a : r > < a : r > < a : r P r   d i r t y = " 0 "   l a n g = " e n - U S "   s z = " 1 4 0 0 " > < a : l a t i n   t y p e f a c e = " C a l i b r i   L i g h t " / > < / a : r P r > < a : t > p l a c e   < / a : t > < / a : r > < a : r > < a : r P r   d i r t y = " 0 "   l a n g = " e n - U S "   s z = " 1 4 0 0 " > < a : l a t i n   t y p e f a c e = " C a l i b r i   L i g h t " / > < / a : r P r > < a : t > i n   < / a : t > < / a : r > < a : r > < a : r P r   d i r t y = " 0 "   l a n g = " e n - U S "   s z = " 1 4 0 0 " > < a : l a t i n   t y p e f a c e = " C a l i b r i   L i g h t " / > < / a : r P r > < a : t > d a y l i g h t   ( p r o p e r t y   < / a : t > < / a : r > < a : r > < a : r P r   d i r t y = " 0 "   l a n g = " e n - U S "   s z = " 1 4 0 0 " > < a : l a t i n   t y p e f a c e = " C a l i b r i   L i g h t " / > < / a : r P r > < a : t > d a m a g e   < / a : t > < / a : r > < a : r > < a : r P r   d i r t y = " 0 "   l a n g = " e n - U S "   s z = " 1 4 0 0 " > < a : l a t i n   t y p e f a c e = " C a l i b r i   L i g h t " / > < / a : r P r > < a : t > a n d   < / a : t > < / a : r > < a : r > < a : r P r   d i r t y = " 0 "   l a n g = " e n - U S "   s z = " 1 4 0 0 " > < a : l a t i n   t y p e f a c e = " C a l i b r i   L i g h t " / > < / a : r P r > < a : t > i n j u r i e s ) < / a : t > < / a : r > < a : r > < a : r P r   d i r t y = " 0 "   l a n g = " e n - U S "   s z = " 1 4 0 0 " > < a : l a t i n   t y p e f a c e = " C a l i b r i   L i g h t " / > < / a : r P r > < a : t > a n d   i n   d a r k   ( w i t h   < / a : t > < / a : r > < a : r > < a : r P r   d i r t y = " 0 "   l a n g = " e n - U S "   s z = " 1 4 0 0 " > < a : l a t i n   t y p e f a c e = " C a l i b r i   L i g h t " / > < / a : r P r > < a : t > s t r e e t < / a : t > < / a : r > < a : r > < a : r P r   d i r t y = " 0 "   l a n g = " e n - U S "   s z = " 1 4 0 0 " > < a : l a t i n   t y p e f a c e = " C a l i b r i   L i g h t " / > < / a : r P r > < a : t > l i g h t s < / a : t > < / a : r > < a : r > < a : r P r   d i r t y = " 0 "   l a n g = " e n - U S "   s z = " 1 4 0 0 " > < a : l a t i n   t y p e f a c e = " C a l i b r i   L i g h t " / > < / a : r P r > < a : t >   < / a : t > < / a : r > < a : r > < a : r P r   d i r t y = " 0 "   l a n g = " e n - U S "   s z = " 1 4 0 0 " > < a : l a t i n   t y p e f a c e = " C a l i b r i   L i g h t " / > < / a : r P r > < a : t > o n ) . < / a : t > < / a : r > < / a : p > < a : p > < a : p P r > < a : d e f R P r   d i r t y = " 0 "   l a n g = " e n - U S "   s z = " 1 4 0 0 " / > < / a : p P r > < a : r > < a : r P r   d i r t y = " 0 "   l a n g = " e n - U S "   s z = " 1 4 0 0 " > < a : l a t i n   t y p e f a c e = " C a l i b r i   L i g h t " / > < / a : r P r > < a : t / > < / a : r > < / a : p > < a : p > < a : p P r > < a : d e f R P r   d i r t y = " 0 "   l a n g = " e n - U S "   s z = " 1 4 0 0 " / > < / a : p P r > < a : r > < a : r P r   d i r t y = " 0 "   l a n g = " e n - U S "   s z = " 1 4 0 0 " > < a : l a t i n   t y p e f a c e = " A r i a l " / > < / a : r P r > < a : t > " < / a : t > < / a : r > < a : r > < a : r P r   d i r t y = " 0 "   l a n g = " e n - U S "   s z = " 1 4 0 0 " > < a : l a t i n   t y p e f a c e = " C a l i b r i   L i g h t " / > < / a : r P r > < a : t > T h i s < / a : t > < / a : r > < a : r > < a : r P r   d i r t y = " 0 "   l a n g = " e n - U S "   s z = " 1 4 0 0 " > < a : l a t i n   t y p e f a c e = " C a l i b r i   L i g h t " / > < / a : r P r > < a : t > m a y   < / a : t > < / a : r > < a : r > < a : r P r   d i r t y = " 0 "   l a n g = " e n - U S "   s z = " 1 4 0 0 " > < a : l a t i n   t y p e f a c e = " C a l i b r i   L i g h t " / > < / a : r P r > < a : t > c o n c l u d e   t h a t   < / a : t > < / a : r > < a : r > < a : r P r   d i r t y = " 0 "   l a n g = " e n - U S "   s z = " 1 4 0 0 " > < a : l a t i n   t y p e f a c e = " C a l i b r i   L i g h t " / > < / a : r P r > < a : t > m o s t   < / a : t > < / a : r > < a : r > < a : r P r   d i r t y = " 0 "   l a n g = " e n - U S "   s z = " 1 4 0 0 " > < a : l a t i n   t y p e f a c e = " C a l i b r i   L i g h t " / > < / a : r P r > < a : t > o f   < / a : t > < / a : r > < a : r > < a : r P r   d i r t y = " 0 "   l a n g = " e n - U S "   s z = " 1 4 0 0 " > < a : l a t i n   t y p e f a c e = " C a l i b r i   L i g h t " / > < / a : r P r > < a : t > a c c i d e n t s   < / a : t > < / a : r > < a : r > < a : r P r   d i r t y = " 0 "   e r r = " 1 "   l a n g = " e n - U S "   s z = " 1 4 0 0 " > < a : l a t i n   t y p e f a c e = " C a l i b r i   L i g h t " / > < / a : r P r > < a : t > h a p p e n s   n o t < / a : t > < / a : r > < a : r > < a : r P r   d i r t y = " 0 "   l a n g = " e n - U S "   s z = " 1 4 0 0 " > < a : l a t i n   t y p e f a c e = " C a l i b r i   L i g h t " / > < / a : r P r > < a : t >   < / a : t > < / a : r > < a : r > < a : r P r   d i r t y = " 0 "   l a n g = " e n - U S "   s z = " 1 4 0 0 " > < a : l a t i n   t y p e f a c e = " C a l i b r i   L i g h t " / > < / a : r P r > < a : t > b e c a u s e   < / a : t > < / a : r > < a : r > < a : r P r   d i r t y = " 0 "   l a n g = " e n - U S "   s z = " 1 4 0 0 " > < a : l a t i n   t y p e f a c e = " C a l i b r i   L i g h t " / > < / a : r P r > < a : t > o f   d a y t i m e , < / a : t > < / a : r > < a : r > < a : r P r   d i r t y = " 0 "   l a n g = " e n - U S "   s z = " 1 4 0 0 " > < a : l a t i n   t y p e f a c e = " C a l i b r i   L i g h t " / > < / a : r P r > < a : t > �   < / a : t > < / a : r > < a : r > < a : r P r   d i r t y = " 0 "   l a n g = " e n - U S "   s z = " 1 4 0 0 " > < a : l a t i n   t y p e f a c e = " C a l i b r i   L i g h t " / > < / a : r P r > < a : t > b u t   < / a : t > < / a : r > < a : r > < a : r P r   d i r t y = " 0 "   l a n g = " e n - U S "   s z = " 1 4 0 0 " > < a : l a t i n   t y p e f a c e = " C a l i b r i   L i g h t " / > < / a : r P r > < a : t > b e c a u s e   o f   t h a t   < / a : t > < / a : r > < a : r > < a : r P r   d i r t y = " 0 "   l a n g = " e n - U S "   s z = " 1 4 0 0 " > < a : l a t i n   t y p e f a c e = " C a l i b r i   L i g h t " / > < / a : r P r > < a : t > p e o p l e   < / a : t > < / a : r > < a : r > < a : r P r   d i r t y = " 0 "   l a n g = " e n - U S "   s z = " 1 4 0 0 " > < a : l a t i n   t y p e f a c e = " C a l i b r i   L i g h t " / > < / a : r P r > < a : t > a r e   u n a w a r e   < / a : t > < / a : r > < a : r > < a : r P r   d i r t y = " 0 "   l a n g = " e n - U S "   s z = " 1 4 0 0 " > < a : l a t i n   t y p e f a c e = " C a l i b r i   L i g h t " / > < / a : r P r > < a : t > o f   s i t u a t i o n ,   < / a : t > < / a : r > < a : r > < a : r P r   d i r t y = " 0 "   l a n g = " e n - U S "   s z = " 1 4 0 0 " > < a : l a t i n   t y p e f a c e = " C a l i b r i   L i g h t " / > < / a : r P r > < a : t > n o t   < / a : t > < / a : r > < a : r > < a : r P r   d i r t y = " 0 "   l a n g = " e n - U S "   s z = " 1 4 0 0 " > < a : l a t i n   t y p e f a c e = " C a l i b r i   L i g h t " / > < / a : r P r > < a : t > p a y i n g   < / a : t > < / a : r > < a : r > < a : r P r   d i r t y = " 0 "   l a n g = " e n - U S "   s z = " 1 4 0 0 " > < a : l a t i n   t y p e f a c e = " C a l i b r i   L i g h t " / > < / a : r P r > < a : t > f u l l < / a : t > < / a : r > < a : r > < a : r P r   d i r t y = " 0 "   l a n g = " e n - U S "   s z = " 1 4 0 0 " > < a : l a t i n   t y p e f a c e = " C a l i b r i   L i g h t " / > < / a : r P r > < a : t > �   < / a : t > < / a : r > < a : r > < a : r P r   d i r t y = " 0 "   l a n g = " e n - U S "   s z = " 1 4 0 0 " > < a : l a t i n   t y p e f a c e = " C a l i b r i   L i g h t " / > < / a : r P r > < a : t > a t t e n t i o n . < / a : t > < / a : r > < a : e n d P a r a R P r   d i r t y = " 0 "   l a n g = " e n - U S "   s z = " 1 4 0 0 " > < a : l a t i n   t y p e f a c e = " C a l i b r i   L i g h t " / > < / a : e n d P a r a R P r > < / a : p > < / p : t x B o d y > < / p : s p > < / p : s p T r e e > < p : e x t L s t > < p : e x t   u r i = " { 6 A B F D F C E - A B 8 A - 4 A 9 9 - 9 A 7 6 - 4 D 6 1 E A 0 F F 5 2 4 } " > < p 1 4 : c r e a t i o n I d   x m l n s : p 1 4 = " h t t p : / / s c h e m a s . m i c r o s o f t . c o m / o f f i c e / p o w e r p o i n t / 2 0 1 0 / m a i n "   v a l = " 1 6 0 2 5 3 6 7 8 1 4 3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p : t a g   n a m e = " f o n t W e i g h t : 7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3 "   v a l = " S o u r c e   S a n s   P r o - d e m i _ b o l d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 N a n d a n < / d c : c r e a t o r > < c p : l a s t M o d i f i e d B y > N a n d a n < / c p : l a s t M o d i f i e d B y > < d c t e r m s : c r e a t e d   x m l n s : x s i = " h t t p : / / w w w . w 3 . o r g / 2 0 0 1 / X M L S c h e m a - i n s t a n c e "   x s i : t y p e = " d c t e r m s : W 3 C D T F " > 2 0 2 0 - 1 0 - 1 3 T 0 1 : 2 3 : 2 3 Z < / d c t e r m s : c r e a t e d > < d c t e r m s : m o d i f i e d   x m l n s : x s i = " h t t p : / / w w w . w 3 . o r g / 2 0 0 1 / X M L S c h e m a - i n s t a n c e "   x s i : t y p e = " d c t e r m s : W 3 C D T F " > 2 0 2 0 - 1 0 - 1 3 T 0 2 : 3 5 : 4 1 Z < / d c t e r m s : m o d i f i e d > < / c p : c o r e P r o p e r t i e s >
</file>