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RentalAdda</a:t>
            </a:r>
            <a:r>
              <a:rPr lang="en-US" dirty="0" smtClean="0"/>
              <a:t> Business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28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RentalAdda Business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RentalAdda Business Proposal</dc:title>
  <dc:creator>Nandan</dc:creator>
  <cp:lastModifiedBy>Nandan</cp:lastModifiedBy>
  <cp:revision>1</cp:revision>
  <dcterms:created xsi:type="dcterms:W3CDTF">2017-10-17T16:31:38Z</dcterms:created>
  <dcterms:modified xsi:type="dcterms:W3CDTF">2017-10-17T16:47:02Z</dcterms:modified>
</cp:coreProperties>
</file>