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1967-BF42-45DA-B853-E879B7E79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610" y="-1957980"/>
            <a:ext cx="9007737" cy="4038600"/>
          </a:xfrm>
        </p:spPr>
        <p:txBody>
          <a:bodyPr/>
          <a:lstStyle/>
          <a:p>
            <a:r>
              <a:rPr lang="en-US" b="1" i="1" dirty="0"/>
              <a:t>SWOT  ANALYSIS</a:t>
            </a:r>
            <a:endParaRPr lang="en-IN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06155-2E24-4B56-B92C-0F984385A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61" y="3872960"/>
            <a:ext cx="4607217" cy="1808842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: Nandana  ts</a:t>
            </a:r>
          </a:p>
          <a:p>
            <a:r>
              <a:rPr lang="en-IN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Regd no : 12213477</a:t>
            </a:r>
          </a:p>
          <a:p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: b.tech  cse</a:t>
            </a:r>
          </a:p>
          <a:p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role : full stack developer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4A872-9C6D-45F4-95AF-91A6815F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42" y="3174628"/>
            <a:ext cx="4390890" cy="3303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E014EC-81E0-4582-A00F-87ACE8D14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913" y="185559"/>
            <a:ext cx="1321477" cy="18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6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7D37-DB21-4E7E-B034-92D9138F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</a:t>
            </a:r>
            <a:r>
              <a:rPr lang="en-US" i="1" u="sng" dirty="0"/>
              <a:t> </a:t>
            </a:r>
            <a:r>
              <a:rPr lang="en-US" sz="6000" i="1" u="sng" dirty="0"/>
              <a:t>STRENGTHS</a:t>
            </a:r>
            <a:endParaRPr lang="en-IN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A599-AC6A-40B0-8066-C554A3C77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03" y="2331214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Teamwork and collaboration skills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Responsible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94343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08C0-CEE4-4A22-9509-5AB6141C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/>
              <a:t>                  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BEAF-C4DD-4282-AA4B-E72F668B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4000" dirty="0"/>
              <a:t>Critical  thinking skills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4000" dirty="0"/>
              <a:t>Stage fear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4000" dirty="0"/>
              <a:t>Decision making</a:t>
            </a:r>
          </a:p>
          <a:p>
            <a:pPr marL="0" indent="0">
              <a:buNone/>
            </a:pPr>
            <a:endParaRPr lang="en-IN" sz="4000" dirty="0"/>
          </a:p>
          <a:p>
            <a:pPr>
              <a:buFont typeface="Wingdings" panose="05000000000000000000" pitchFamily="2" charset="2"/>
              <a:buChar char="§"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>
              <a:buFont typeface="Wingdings" panose="05000000000000000000" pitchFamily="2" charset="2"/>
              <a:buChar char="§"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7633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C18F-99EC-4BDF-BC88-D046DBB9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               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4B47-3A59-4C6A-B0D9-D3E4214C7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Studying in LPU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To study coding , programming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To improve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225755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7CFE-3795-4764-9EB5-036DB2D7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                  THREATS</a:t>
            </a:r>
            <a:endParaRPr lang="en-IN" b="1" i="1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2E0D5-7F40-407A-A16F-71EB1E0A8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600" dirty="0"/>
              <a:t>It’s a very competitive field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/>
              <a:t>Technological changes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/>
              <a:t>Data security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34558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65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SWOT  ANALYSIS</vt:lpstr>
      <vt:lpstr>             STRENGTHS</vt:lpstr>
      <vt:lpstr>                  WEAKNESS</vt:lpstr>
      <vt:lpstr>                OPPORTUNITIES</vt:lpstr>
      <vt:lpstr>                  THREATS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 ANALYSIS</dc:title>
  <dc:creator>user</dc:creator>
  <cp:lastModifiedBy>user</cp:lastModifiedBy>
  <cp:revision>15</cp:revision>
  <dcterms:created xsi:type="dcterms:W3CDTF">2022-09-20T14:37:23Z</dcterms:created>
  <dcterms:modified xsi:type="dcterms:W3CDTF">2022-09-20T17:14:40Z</dcterms:modified>
</cp:coreProperties>
</file>