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4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1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60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69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06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91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90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40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0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94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64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7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3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67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7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2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CE8A2B-98BD-4365-915D-CEF23D02521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0322F-5F16-4338-BBAD-D6F92B0D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624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692A-016D-4AE6-CF50-76AAAE1A4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6564"/>
            <a:ext cx="8825658" cy="3329581"/>
          </a:xfrm>
        </p:spPr>
        <p:txBody>
          <a:bodyPr/>
          <a:lstStyle/>
          <a:p>
            <a:pPr algn="ctr"/>
            <a:r>
              <a:rPr lang="en-IN" sz="6000" dirty="0"/>
              <a:t>Personal Voice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486A3-17E2-42AD-B34A-5B6575E9F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Presented </a:t>
            </a:r>
          </a:p>
          <a:p>
            <a:r>
              <a:rPr lang="en-IN"/>
              <a:t> </a:t>
            </a:r>
            <a:r>
              <a:rPr lang="en-IN" dirty="0"/>
              <a:t>S Nandana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84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FBCBD-9A72-8B00-E1EF-D87B5EABF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8" y="343950"/>
            <a:ext cx="9857064" cy="6056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"play music" in query: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music_dir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'D:\\Songs'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songs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os.listdir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music_dir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(songs)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os.startfile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music_dir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speak("Playing Music")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block of codes will play any song randomly from your system’s music directory.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IN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address" in query: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("https://api.ipify.org").text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speak(</a:t>
            </a:r>
            <a:r>
              <a:rPr lang="en-IN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f"Your</a:t>
            </a: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address is {</a:t>
            </a:r>
            <a:r>
              <a:rPr lang="en-IN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block of codes  demonstrates how the assistant can retrieve the user's public IP address </a:t>
            </a:r>
            <a:endParaRPr lang="en-IN" sz="16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IN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in query: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speak("Searching in </a:t>
            </a:r>
            <a:r>
              <a:rPr lang="en-IN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IN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query.replace</a:t>
            </a: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"")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results = </a:t>
            </a:r>
            <a:r>
              <a:rPr lang="en-IN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wikipedia.summary</a:t>
            </a: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(query, sentences=2)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speak(</a:t>
            </a:r>
            <a:r>
              <a:rPr lang="en-IN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f"according</a:t>
            </a: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{results}")</a:t>
            </a:r>
          </a:p>
          <a:p>
            <a:pPr marL="0" indent="0">
              <a:buNone/>
            </a:pPr>
            <a:r>
              <a:rPr lang="en-IN" sz="16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block of code enables the virtual assistant to search for information on Wikipedia based on the user's query, retrieve a summary, and then speak that summary back to the user. It enhances the capabilities of the assistant by providing access to a vast amount of knowledge available on Wikipedia.</a:t>
            </a:r>
          </a:p>
          <a:p>
            <a:pPr marL="0" indent="0">
              <a:buNone/>
            </a:pPr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1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F4D2-1083-81A2-5F4C-218F23BC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46" y="847288"/>
            <a:ext cx="9018008" cy="5401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"open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in query: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webbrowser.open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('www.youtube.com/')</a:t>
            </a:r>
          </a:p>
          <a:p>
            <a:pPr marL="0" indent="0">
              <a:buNone/>
            </a:pPr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"open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in query: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webbrowser.open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('www.instagram.com/')</a:t>
            </a:r>
          </a:p>
          <a:p>
            <a:pPr marL="0" indent="0">
              <a:buNone/>
            </a:pPr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"open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in query: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webbrowser.open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('www.facebook.com/')</a:t>
            </a:r>
          </a:p>
          <a:p>
            <a:pPr marL="0" indent="0">
              <a:buNone/>
            </a:pPr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"open twitter" in query: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webbrowser.open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('www.twitter.com/')</a:t>
            </a:r>
          </a:p>
          <a:p>
            <a:pPr marL="0" indent="0">
              <a:buNone/>
            </a:pPr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portion of the code handles requests to open various social media platforms in a web browser. </a:t>
            </a:r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94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D64C-F618-9CAC-C557-94E07275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624" y="444618"/>
            <a:ext cx="10159068" cy="5803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"open google" in query: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speak('Sir what should </a:t>
            </a: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search on google ! ')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varg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takecommand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().lower()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webbrowser.open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varg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6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'play song on </a:t>
            </a: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in query: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speak("Which song would you like to play on </a:t>
            </a: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? ")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song = </a:t>
            </a: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takecommand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().lower()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pywhatkit.playonyt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(song)</a:t>
            </a:r>
          </a:p>
          <a:p>
            <a:pPr marL="0" indent="0">
              <a:buNone/>
            </a:pPr>
            <a:endParaRPr lang="en-US" sz="16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'play video' in query: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speak("Which video would you like to play on </a:t>
            </a: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? ")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vsong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takecommand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().lower()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pywhatkit.playonyt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vsong</a:t>
            </a:r>
            <a:r>
              <a:rPr lang="en-US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sections of code add more interactive functionalities to the assistant, allowing users to search on Google, play specific songs, or play specific videos on YouTube by giving voice commands.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35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8CD6-BBE6-9612-523F-9CF9F011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22" y="562062"/>
            <a:ext cx="10477850" cy="5686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'nothing' in query or 'abort' in query or 'stop' in query: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speak('okay')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speak('Bye Sir, have a good day.')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'hello' in query: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speak('Hello Sir')</a:t>
            </a:r>
          </a:p>
          <a:p>
            <a:pPr marL="0" indent="0">
              <a:buNone/>
            </a:pP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'bye' in query: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speak('Bye Sir, have a good day.')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"what\'s up" in query or 'how are you' in query: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stMsgs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['Just doing my thing!', 'I am fine!', 'Nice!', 'I am nice and full of energy']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speak(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stMsgs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sections of code provide the assistant with additional capabilities to respond appropriately to common greetings, farewells, and inquiries about its well-being. They enhance the user experience and make the assistant feel more conversational.</a:t>
            </a:r>
            <a:endParaRPr lang="en-IN" sz="16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7AE3-D80B-F021-9A18-3D6C425A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1FF9-5420-0EE3-7696-F820593C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our project has successfully implemented a basic voice-controlled personal assistant. Through Python programming and various libraries, we've created a tool capable of performing tasks such as opening applications, retrieving IP addresses, searching Wikipedia, and accessing popular websites like YouTube. While our assistant's functionalities are basic, they provide a foundation for future enhancements and serve as a starting point for exploring more advanced features in voice-controlled technology.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0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B2B3-A8A0-82EF-8119-C9902868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83" y="3028138"/>
            <a:ext cx="9404723" cy="1400530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697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A41A-5E5E-69F9-8B43-6429A994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E9D1-5BF6-A16F-210A-7EFD8E9B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Objective</a:t>
            </a:r>
          </a:p>
          <a:p>
            <a:r>
              <a:rPr lang="en-IN" dirty="0"/>
              <a:t>Technologies used</a:t>
            </a:r>
          </a:p>
          <a:p>
            <a:r>
              <a:rPr lang="en-IN" dirty="0"/>
              <a:t>Course content</a:t>
            </a:r>
          </a:p>
          <a:p>
            <a:r>
              <a:rPr lang="en-IN" dirty="0"/>
              <a:t>Demo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3043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31B5-3D1A-F417-6594-9DD3BDFF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DEC3-6D24-6FF6-E9F8-3675674F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75794"/>
            <a:ext cx="10235391" cy="50294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age of advanced technology, having a reliable assistant at your beck and call can significantly streamline daily tasks and enhance productivity. Meet Jarvis, a sophisticated voice-controlled assistant designed to simplify your digital interactions and make your life easier.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this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Hands-Free Operation:</a:t>
            </a:r>
            <a:r>
              <a:rPr lang="en-US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Jarvis, you can perform various tasks without lifting a finger. Simply speak your commands, and Jarvis will execute them swiftly.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Multifunctionality:</a:t>
            </a:r>
            <a:r>
              <a:rPr lang="en-US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opening applications like Notepad and Command Prompt to playing your favorite music and videos, Jarvis offers a wide range of functionalities tailored to meet your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 Information Retrieval:</a:t>
            </a:r>
            <a:r>
              <a:rPr lang="en-US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 quick facts or summaries? Just ask Jarvis to search Wikipedia for you, and it will provide concise information on any topic of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Browsing Made Simple:</a:t>
            </a:r>
            <a:r>
              <a:rPr lang="en-US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Jarvis seamlessly integrates with your preferred web browser, allowing you to search the web effortlessly and access your favorite sites with 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Assistance:</a:t>
            </a:r>
            <a:r>
              <a:rPr lang="en-US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Whether it's checking the weather forecast, finding directions, or setting reminders, Jarvis adapts to your preferences and provides personalized assistance tailored to your lifestyle.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6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35B5-A081-9BC1-6235-41984F47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7C7B-E840-2629-90D5-263B6A37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demonstrate the implementation of a simple virtual assistant using Python. By integrating various libraries for speech recognition, text-to-speech conversion, and web browsing, the project showcases the potential of Python for building interactive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90696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6E3E-E7F0-FF9A-D1D0-65858ADA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7376-D2B3-5A36-C078-148C87E2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42" y="1333850"/>
            <a:ext cx="9982899" cy="491594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libraries and packages used in this project are listed below: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pyttsx3`: A text-to-speech conversion library.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datetime`: Module to work with dates and times.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Module to interact with the operating system.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random: Module to generate random numbers.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requests: Module to send HTTP requests.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Module to access Wikipedia articles.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webbrowser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Module to open web browsers.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sys: Module providing access to some variables used or maintained by the Python interpreter and to functions that interact with the interpreter.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pywhatkit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Module to perform various tasks like playing YouTube videos, sending WhatsApp messages, etc.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speech_recognition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Library for performing speech recognition.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57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FD42-48F9-DFD8-F997-A11BEDF2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2D1F-2145-A59B-7BC4-2C9345A7E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59018"/>
            <a:ext cx="9404722" cy="4889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pyttsx3, datetime, </a:t>
            </a:r>
            <a:r>
              <a:rPr lang="en-IN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random, requests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IN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webbrowser</a:t>
            </a:r>
            <a:r>
              <a:rPr lang="en-IN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sys, </a:t>
            </a:r>
            <a:r>
              <a:rPr lang="en-IN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pywhatkit</a:t>
            </a:r>
            <a:endParaRPr lang="en-IN" sz="1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speech_recognition</a:t>
            </a:r>
            <a:r>
              <a:rPr lang="en-IN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endParaRPr lang="en-IN" sz="1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installing the packages and required modules we import the above libraries.</a:t>
            </a:r>
          </a:p>
          <a:p>
            <a:pPr marL="0" indent="0">
              <a:buNone/>
            </a:pPr>
            <a:endParaRPr lang="en-IN" sz="1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 = pyttsx3.init('sapi5')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voices = </a:t>
            </a:r>
            <a:r>
              <a:rPr lang="en-IN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engine.getProperty</a:t>
            </a:r>
            <a:r>
              <a:rPr lang="en-IN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("voices")</a:t>
            </a:r>
          </a:p>
          <a:p>
            <a:pPr marL="0" indent="0">
              <a:buNone/>
            </a:pPr>
            <a:r>
              <a:rPr lang="en-IN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engine.setProperty</a:t>
            </a:r>
            <a:r>
              <a:rPr lang="en-IN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('voice', voices[0].id)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</a:t>
            </a:r>
            <a:r>
              <a:rPr lang="en-IN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 initialize the text-to-speech engine, retrieve the available voices, and set a specific voice for the engine to use during speech synthesis.</a:t>
            </a:r>
            <a:endParaRPr lang="en-IN" sz="1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3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2751-6CA6-3818-0A24-070835CB2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6" y="360728"/>
            <a:ext cx="9177398" cy="5887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speak(audio):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engine.say</a:t>
            </a:r>
            <a:r>
              <a:rPr lang="en-US" sz="17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(audio)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print(audio)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engine.runAndWait</a:t>
            </a:r>
            <a:r>
              <a:rPr lang="en-US" sz="17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IN" sz="17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line defines a function named `speak` that takes one parameter ‘audio’. This function is responsible for converting the input text (`audio`) into speech and then printing the text. </a:t>
            </a:r>
            <a:r>
              <a:rPr lang="en-IN" sz="17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`speak()` function takes input text, converts it into speech using the text-to-speech engine, prints the text to the console, and ensures that the speech is fully synthesized and spoken out before proceeding further in the program.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IN" sz="17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17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takecommand</a:t>
            </a:r>
            <a:r>
              <a:rPr lang="en-IN" sz="17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IN" sz="17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 = </a:t>
            </a:r>
            <a:r>
              <a:rPr lang="en-IN" sz="17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sr.Recognizer</a:t>
            </a:r>
            <a:r>
              <a:rPr lang="en-IN" sz="17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IN" sz="17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</a:t>
            </a:r>
            <a:r>
              <a:rPr lang="en-IN" sz="17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sr.Microphone</a:t>
            </a:r>
            <a:r>
              <a:rPr lang="en-IN" sz="17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as source: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IN" sz="17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print("Listening...")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IN" sz="17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7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r.pause_threshold</a:t>
            </a:r>
            <a:r>
              <a:rPr lang="en-IN" sz="17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IN" sz="17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audio = </a:t>
            </a:r>
            <a:r>
              <a:rPr lang="en-IN" sz="17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r.listen</a:t>
            </a:r>
            <a:r>
              <a:rPr lang="en-IN" sz="17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(source, timeout=5, </a:t>
            </a:r>
            <a:r>
              <a:rPr lang="en-IN" sz="17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phrase_time_limit</a:t>
            </a:r>
            <a:r>
              <a:rPr lang="en-IN" sz="17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=5)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above function sets up a recognizer, opens a microphone, listens for speech input for a specified duration, and returns the captured audio.</a:t>
            </a:r>
            <a:endParaRPr lang="en-IN" sz="17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56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A173-F450-CD43-1E69-E87B1A55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2" y="100668"/>
            <a:ext cx="10561740" cy="61477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try: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print("Recognizing...")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query =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r.recognize_google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(audio, language='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-in')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except Exception: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speak("Can you please say that again ... ")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'none'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query</a:t>
            </a:r>
          </a:p>
          <a:p>
            <a:pPr marL="0" indent="0">
              <a:buNone/>
            </a:pPr>
            <a:r>
              <a:rPr lang="en-IN" sz="14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try-except</a:t>
            </a:r>
            <a:r>
              <a:rPr lang="en-IN" sz="14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 handles the speech recognition process, attempting to recognize the speech and dealing with any exceptions that might occur during the recognition process. If successful, it returns the recognized text; otherwise, it prompts the user to repeat their speech.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wish():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hour = int(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datetime.datetime.now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().hour)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hour &gt;= 0 and hour &lt;= 12: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speak("Good morning Sir")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hour &gt; 12 and hour &lt;= 16: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speak("Good afternoon Sir")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hour &gt; 16 and hour &lt; 24: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speak("Good evening Sir")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speak("I am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jarvis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tell me how can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help you !")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provides a personalized greeting to the user based on the time of day and introduces the Jarvis assistant, setting the stage for user interaction.</a:t>
            </a:r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9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6201-BDA3-A19E-0DD7-10CBB726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74" y="159392"/>
            <a:ext cx="11216081" cy="64091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wish()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1: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query = </a:t>
            </a:r>
            <a:r>
              <a:rPr lang="en-US" sz="25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takecommand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().lower()</a:t>
            </a:r>
          </a:p>
          <a:p>
            <a:pPr marL="0" indent="0">
              <a:buNone/>
            </a:pPr>
            <a:r>
              <a:rPr lang="en-US" sz="22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of code sets up the initial interaction with the user by greeting them and capturing their input to initiate further actions or queries.</a:t>
            </a:r>
            <a:r>
              <a:rPr lang="en-IN" sz="2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Following this line are several ‘</a:t>
            </a:r>
            <a:r>
              <a:rPr lang="en-IN" sz="22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22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IN" sz="2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blocks that check the value of ‘query’ to determine the action to be taken based on the user's input.</a:t>
            </a:r>
          </a:p>
          <a:p>
            <a:pPr marL="0" indent="0">
              <a:buNone/>
            </a:pPr>
            <a:endParaRPr lang="en-US" sz="2200" b="0" i="0" dirty="0">
              <a:solidFill>
                <a:srgbClr val="ECECE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if 'open notepad' in query:</a:t>
            </a:r>
          </a:p>
          <a:p>
            <a:pPr marL="0" indent="0">
              <a:buNone/>
            </a:pPr>
            <a:r>
              <a:rPr lang="en-IN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5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npath</a:t>
            </a:r>
            <a:r>
              <a:rPr lang="en-IN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'C:\\Windows\\System32\\notepad.exe'</a:t>
            </a:r>
          </a:p>
          <a:p>
            <a:pPr marL="0" indent="0">
              <a:buNone/>
            </a:pPr>
            <a:r>
              <a:rPr lang="en-IN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5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os.startfile</a:t>
            </a:r>
            <a:r>
              <a:rPr lang="en-IN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5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npath</a:t>
            </a:r>
            <a:r>
              <a:rPr lang="en-IN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speak("Please wait ! While I am opening notepad for you!")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the user requests to "open notepad", this code segment opens the Notepad application on the system and notifies the user about the ongoing process through spoken feedback.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5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"open </a:t>
            </a:r>
            <a:r>
              <a:rPr lang="en-IN" sz="25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IN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in query:</a:t>
            </a:r>
          </a:p>
          <a:p>
            <a:pPr marL="0" indent="0">
              <a:buNone/>
            </a:pPr>
            <a:r>
              <a:rPr lang="en-IN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5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os.system</a:t>
            </a:r>
            <a:r>
              <a:rPr lang="en-IN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('start </a:t>
            </a:r>
            <a:r>
              <a:rPr lang="en-IN" sz="25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IN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IN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speak("Opening Command Prompt")</a:t>
            </a:r>
          </a:p>
          <a:p>
            <a:pPr marL="0" indent="0">
              <a:buNone/>
            </a:pPr>
            <a:endParaRPr lang="en-IN" sz="25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ECEC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the user requests to "open </a:t>
            </a:r>
            <a:r>
              <a:rPr lang="en-US" sz="2200" b="0" i="0" dirty="0" err="1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2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this code segment opens a new Command Prompt window and notifies the user about the ongoing process through spoken feedback.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305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1783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Century Gothic</vt:lpstr>
      <vt:lpstr>Times New Roman</vt:lpstr>
      <vt:lpstr>Wingdings 3</vt:lpstr>
      <vt:lpstr>Ion</vt:lpstr>
      <vt:lpstr>Personal Voice Assistant</vt:lpstr>
      <vt:lpstr>Content</vt:lpstr>
      <vt:lpstr>Introduction</vt:lpstr>
      <vt:lpstr>Objective</vt:lpstr>
      <vt:lpstr>Technologies used</vt:lpstr>
      <vt:lpstr>Course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Voice Assistant</dc:title>
  <dc:creator>Shibu S</dc:creator>
  <cp:lastModifiedBy>Shibu S</cp:lastModifiedBy>
  <cp:revision>2</cp:revision>
  <dcterms:created xsi:type="dcterms:W3CDTF">2024-03-03T22:40:06Z</dcterms:created>
  <dcterms:modified xsi:type="dcterms:W3CDTF">2024-03-22T07:37:58Z</dcterms:modified>
</cp:coreProperties>
</file>