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0" r:id="rId5"/>
    <p:sldId id="260" r:id="rId6"/>
    <p:sldId id="271" r:id="rId7"/>
    <p:sldId id="262" r:id="rId8"/>
    <p:sldId id="269" r:id="rId9"/>
    <p:sldId id="272" r:id="rId10"/>
    <p:sldId id="273" r:id="rId11"/>
    <p:sldId id="265" r:id="rId12"/>
    <p:sldId id="274"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Nandana%20Prasad%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[Nandana Prasad (excel data).xlsx]Sheet1!PivotTable1</c:name>
    <c:fmtId val="-1"/>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057-3A4A-AA51-EA99652018CD}"/>
            </c:ext>
          </c:extLst>
        </c:ser>
        <c:ser>
          <c:idx val="1"/>
          <c:order val="1"/>
          <c:tx>
            <c:strRef>
              <c:f>Sheet1!$C$3:$C$4</c:f>
              <c:strCache>
                <c:ptCount val="1"/>
                <c:pt idx="0">
                  <c:v>LOW</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057-3A4A-AA51-EA99652018CD}"/>
            </c:ext>
          </c:extLst>
        </c:ser>
        <c:ser>
          <c:idx val="2"/>
          <c:order val="2"/>
          <c:tx>
            <c:strRef>
              <c:f>Sheet1!$D$3:$D$4</c:f>
              <c:strCache>
                <c:ptCount val="1"/>
                <c:pt idx="0">
                  <c:v>MED</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trendline>
            <c:spPr>
              <a:ln w="9525"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A057-3A4A-AA51-EA99652018CD}"/>
            </c:ext>
          </c:extLst>
        </c:ser>
        <c:ser>
          <c:idx val="3"/>
          <c:order val="3"/>
          <c:tx>
            <c:strRef>
              <c:f>Sheet1!$E$3:$E$4</c:f>
              <c:strCache>
                <c:ptCount val="1"/>
                <c:pt idx="0">
                  <c:v>VERY HIGH</c:v>
                </c:pt>
              </c:strCache>
            </c:strRef>
          </c:tx>
          <c:spPr>
            <a:gradFill flip="none" rotWithShape="1">
              <a:gsLst>
                <a:gs pos="0">
                  <a:schemeClr val="accent1">
                    <a:lumMod val="60000"/>
                  </a:schemeClr>
                </a:gs>
                <a:gs pos="75000">
                  <a:schemeClr val="accent1">
                    <a:lumMod val="60000"/>
                    <a:lumMod val="60000"/>
                    <a:lumOff val="40000"/>
                  </a:schemeClr>
                </a:gs>
                <a:gs pos="51000">
                  <a:schemeClr val="accent1">
                    <a:lumMod val="60000"/>
                    <a:alpha val="75000"/>
                  </a:schemeClr>
                </a:gs>
                <a:gs pos="100000">
                  <a:schemeClr val="accent1">
                    <a:lumMod val="60000"/>
                    <a:lumMod val="20000"/>
                    <a:lumOff val="80000"/>
                    <a:alpha val="15000"/>
                  </a:schemeClr>
                </a:gs>
              </a:gsLst>
              <a:lin ang="5400000" scaled="0"/>
            </a:gra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A057-3A4A-AA51-EA99652018CD}"/>
            </c:ext>
          </c:extLst>
        </c:ser>
        <c:dLbls>
          <c:showLegendKey val="0"/>
          <c:showVal val="0"/>
          <c:showCatName val="0"/>
          <c:showSerName val="0"/>
          <c:showPercent val="0"/>
          <c:showBubbleSize val="0"/>
        </c:dLbls>
        <c:gapWidth val="355"/>
        <c:overlap val="-70"/>
        <c:axId val="1494353760"/>
        <c:axId val="1639513440"/>
      </c:barChart>
      <c:catAx>
        <c:axId val="149435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314150"/>
            <a:ext cx="10488867" cy="1938992"/>
          </a:xfrm>
          <a:prstGeom prst="rect">
            <a:avLst/>
          </a:prstGeom>
          <a:noFill/>
        </p:spPr>
        <p:txBody>
          <a:bodyPr wrap="square" rtlCol="0">
            <a:spAutoFit/>
          </a:bodyPr>
          <a:lstStyle/>
          <a:p>
            <a:r>
              <a:rPr lang="en-US" sz="2400" b="1" dirty="0"/>
              <a:t>STUDENT NAME: NANDANA PRASAD </a:t>
            </a:r>
          </a:p>
          <a:p>
            <a:r>
              <a:rPr lang="en-US" sz="2400" b="1" dirty="0"/>
              <a:t>REGISTER NO: 312210026(90D6C17EC2F2027A4324D7A400BDC6DE)</a:t>
            </a:r>
          </a:p>
          <a:p>
            <a:r>
              <a:rPr lang="en-US" sz="2400" b="1" dirty="0"/>
              <a:t>DEPARTMENT: BCOM General </a:t>
            </a:r>
          </a:p>
          <a:p>
            <a:r>
              <a:rPr lang="en-US" sz="2400" b="1" dirty="0"/>
              <a:t>COLLEGE: 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F364945-0B94-BFDE-06DB-696706604966}"/>
              </a:ext>
            </a:extLst>
          </p:cNvPr>
          <p:cNvSpPr txBox="1"/>
          <p:nvPr/>
        </p:nvSpPr>
        <p:spPr>
          <a:xfrm>
            <a:off x="739775" y="982341"/>
            <a:ext cx="8070085" cy="341632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95148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700FA16C-F8AA-020F-80D5-394811FC7E2B}"/>
              </a:ext>
            </a:extLst>
          </p:cNvPr>
          <p:cNvGraphicFramePr>
            <a:graphicFrameLocks/>
          </p:cNvGraphicFramePr>
          <p:nvPr>
            <p:extLst>
              <p:ext uri="{D42A27DB-BD31-4B8C-83A1-F6EECF244321}">
                <p14:modId xmlns:p14="http://schemas.microsoft.com/office/powerpoint/2010/main" val="2329333420"/>
              </p:ext>
            </p:extLst>
          </p:nvPr>
        </p:nvGraphicFramePr>
        <p:xfrm>
          <a:off x="1415735" y="1469106"/>
          <a:ext cx="5821636" cy="39197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15166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814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64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F3B928C-7BAF-E1FD-FFEE-76B1F75DB75F}"/>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29A412A-C955-F387-A598-D00A09CAF759}"/>
              </a:ext>
            </a:extLst>
          </p:cNvPr>
          <p:cNvSpPr txBox="1"/>
          <p:nvPr/>
        </p:nvSpPr>
        <p:spPr>
          <a:xfrm>
            <a:off x="1585913" y="2083594"/>
            <a:ext cx="6772275" cy="3477875"/>
          </a:xfrm>
          <a:prstGeom prst="rect">
            <a:avLst/>
          </a:prstGeom>
          <a:noFill/>
        </p:spPr>
        <p:txBody>
          <a:bodyPr wrap="square" rtlCol="0">
            <a:spAutoFit/>
          </a:bodyPr>
          <a:lstStyle/>
          <a:p>
            <a:pPr marL="342900" indent="-342900" algn="l">
              <a:buFont typeface="+mj-lt"/>
              <a:buAutoNum type="arabicPeriod"/>
            </a:pPr>
            <a:r>
              <a:rPr lang="en-IN" sz="2000" dirty="0"/>
              <a:t>EMPLOYEE ID 
FIRST NAME
LAST NAME
BUSINESS UNIT 
EMPLOYEE TYPE
EMPLOYEE CLASSIFICATION TYPE
GENDER
PERFORMANCE SCORE
CURRENT EMPLOYEE RATE
PERFORMANCE LEVEL</a:t>
            </a:r>
          </a:p>
          <a:p>
            <a:pPr algn="l"/>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3062654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shwetha2004swetha@gmail.com</cp:lastModifiedBy>
  <cp:revision>26</cp:revision>
  <dcterms:created xsi:type="dcterms:W3CDTF">2024-03-29T15:07:22Z</dcterms:created>
  <dcterms:modified xsi:type="dcterms:W3CDTF">2024-09-09T06:56:35Z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