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77DE65-513A-4D6B-80D4-B038AF5CB2AB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C5C106-CA74-4454-998D-599E01505009}">
      <dgm:prSet phldrT="[Text]" phldr="1"/>
      <dgm:spPr/>
      <dgm:t>
        <a:bodyPr/>
        <a:lstStyle/>
        <a:p>
          <a:endParaRPr lang="en-US"/>
        </a:p>
      </dgm:t>
    </dgm:pt>
    <dgm:pt modelId="{4245A2E0-912F-456A-BC13-AF19C4732E63}" type="parTrans" cxnId="{96614239-DFA1-444D-A850-8F860C537529}">
      <dgm:prSet/>
      <dgm:spPr/>
      <dgm:t>
        <a:bodyPr/>
        <a:lstStyle/>
        <a:p>
          <a:endParaRPr lang="en-US"/>
        </a:p>
      </dgm:t>
    </dgm:pt>
    <dgm:pt modelId="{6F897D9C-FA4E-4B91-8705-E557A86D9650}" type="sibTrans" cxnId="{96614239-DFA1-444D-A850-8F860C537529}">
      <dgm:prSet/>
      <dgm:spPr/>
      <dgm:t>
        <a:bodyPr/>
        <a:lstStyle/>
        <a:p>
          <a:endParaRPr lang="en-US"/>
        </a:p>
      </dgm:t>
    </dgm:pt>
    <dgm:pt modelId="{8B0DE28F-14B0-4E9F-9D41-E1C8DB0ACCDD}">
      <dgm:prSet phldrT="[Text]" phldr="1"/>
      <dgm:spPr/>
      <dgm:t>
        <a:bodyPr/>
        <a:lstStyle/>
        <a:p>
          <a:endParaRPr lang="en-US"/>
        </a:p>
      </dgm:t>
    </dgm:pt>
    <dgm:pt modelId="{41D62FBB-DE65-4D44-B9A8-2D6EE9A00DD9}" type="parTrans" cxnId="{A4838B36-697A-4BCC-9D9A-2E86F89DE60A}">
      <dgm:prSet/>
      <dgm:spPr/>
      <dgm:t>
        <a:bodyPr/>
        <a:lstStyle/>
        <a:p>
          <a:endParaRPr lang="en-US"/>
        </a:p>
      </dgm:t>
    </dgm:pt>
    <dgm:pt modelId="{DB69A614-37C8-4865-B20E-6E3B5D603424}" type="sibTrans" cxnId="{A4838B36-697A-4BCC-9D9A-2E86F89DE60A}">
      <dgm:prSet/>
      <dgm:spPr/>
      <dgm:t>
        <a:bodyPr/>
        <a:lstStyle/>
        <a:p>
          <a:endParaRPr lang="en-US"/>
        </a:p>
      </dgm:t>
    </dgm:pt>
    <dgm:pt modelId="{64C80324-40B8-4B27-93DB-09B371DBA2BF}">
      <dgm:prSet phldrT="[Text]" phldr="1"/>
      <dgm:spPr/>
      <dgm:t>
        <a:bodyPr/>
        <a:lstStyle/>
        <a:p>
          <a:endParaRPr lang="en-US"/>
        </a:p>
      </dgm:t>
    </dgm:pt>
    <dgm:pt modelId="{B0275774-48B6-432E-885C-D9A4BC5C9C1D}" type="sibTrans" cxnId="{0B6AD60B-9733-4BC1-8CDC-3CB93E8039BF}">
      <dgm:prSet/>
      <dgm:spPr/>
      <dgm:t>
        <a:bodyPr/>
        <a:lstStyle/>
        <a:p>
          <a:endParaRPr lang="en-US"/>
        </a:p>
      </dgm:t>
    </dgm:pt>
    <dgm:pt modelId="{4B8256BF-0143-448C-906C-8488247BEA58}" type="parTrans" cxnId="{0B6AD60B-9733-4BC1-8CDC-3CB93E8039BF}">
      <dgm:prSet/>
      <dgm:spPr/>
      <dgm:t>
        <a:bodyPr/>
        <a:lstStyle/>
        <a:p>
          <a:endParaRPr lang="en-US"/>
        </a:p>
      </dgm:t>
    </dgm:pt>
    <dgm:pt modelId="{374CB5DD-DB89-4143-BF67-FE9594A52FA5}" type="pres">
      <dgm:prSet presAssocID="{9E77DE65-513A-4D6B-80D4-B038AF5CB2AB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36F7E948-FB12-4151-83DB-AD469BBA1992}" type="pres">
      <dgm:prSet presAssocID="{64C80324-40B8-4B27-93DB-09B371DBA2BF}" presName="picture1" presStyleCnt="0"/>
      <dgm:spPr/>
    </dgm:pt>
    <dgm:pt modelId="{30AC18A2-E15D-48A6-BE62-A869A0395923}" type="pres">
      <dgm:prSet presAssocID="{64C80324-40B8-4B27-93DB-09B371DBA2BF}" presName="picture" presStyleLbl="alignImgPlace1" presStyleIdx="0" presStyleCnt="3" custScaleX="101901" custScaleY="90858"/>
      <dgm:spPr>
        <a:blipFill rotWithShape="1">
          <a:blip xmlns:r="http://schemas.openxmlformats.org/officeDocument/2006/relationships" r:embed="rId1"/>
          <a:stretch>
            <a:fillRect/>
          </a:stretch>
        </a:blip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B8EA941-E206-463D-BBE1-41ACC91076B0}" type="pres">
      <dgm:prSet presAssocID="{64C80324-40B8-4B27-93DB-09B371DBA2BF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698580-17DA-4C93-A9A9-6BE776867FCD}" type="pres">
      <dgm:prSet presAssocID="{CBC5C106-CA74-4454-998D-599E01505009}" presName="picture2" presStyleCnt="0"/>
      <dgm:spPr/>
    </dgm:pt>
    <dgm:pt modelId="{5B65C8BA-A1EE-4AB4-B974-B5EAD2E4156F}" type="pres">
      <dgm:prSet presAssocID="{CBC5C106-CA74-4454-998D-599E01505009}" presName="picture" presStyleLbl="alignImgPlace1" presStyleIdx="1" presStyleCnt="3" custScaleX="40937" custScaleY="99873" custLinFactNeighborX="-31645" custLinFactNeighborY="-4058"/>
      <dgm:spPr>
        <a:blipFill rotWithShape="1">
          <a:blip xmlns:r="http://schemas.openxmlformats.org/officeDocument/2006/relationships" r:embed="rId2"/>
          <a:stretch>
            <a:fillRect/>
          </a:stretch>
        </a:blipFill>
        <a:ln>
          <a:solidFill>
            <a:schemeClr val="tx1"/>
          </a:solidFill>
        </a:ln>
      </dgm:spPr>
    </dgm:pt>
    <dgm:pt modelId="{EF937067-4D8B-419D-8F9F-8689BEB1C416}" type="pres">
      <dgm:prSet presAssocID="{CBC5C106-CA74-4454-998D-599E01505009}" presName="parent2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4DC99F-8C15-443A-A980-7F1F0B311475}" type="pres">
      <dgm:prSet presAssocID="{8B0DE28F-14B0-4E9F-9D41-E1C8DB0ACCDD}" presName="picture3" presStyleCnt="0"/>
      <dgm:spPr/>
    </dgm:pt>
    <dgm:pt modelId="{8415FF64-082F-4B79-B602-A9258CCE48D9}" type="pres">
      <dgm:prSet presAssocID="{8B0DE28F-14B0-4E9F-9D41-E1C8DB0ACCDD}" presName="picture" presStyleLbl="alignImgPlace1" presStyleIdx="2" presStyleCnt="3" custScaleX="211188" custScaleY="104353" custLinFactNeighborX="-55874" custLinFactNeighborY="-2792"/>
      <dgm:spPr>
        <a:blipFill rotWithShape="1">
          <a:blip xmlns:r="http://schemas.openxmlformats.org/officeDocument/2006/relationships" r:embed="rId3"/>
          <a:stretch>
            <a:fillRect/>
          </a:stretch>
        </a:blipFill>
        <a:ln>
          <a:solidFill>
            <a:schemeClr val="tx1"/>
          </a:solidFill>
        </a:ln>
      </dgm:spPr>
    </dgm:pt>
    <dgm:pt modelId="{C1F6F2A6-6398-4B54-8B3E-066E7F4893D8}" type="pres">
      <dgm:prSet presAssocID="{8B0DE28F-14B0-4E9F-9D41-E1C8DB0ACCDD}" presName="parent3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D22568-C1FC-4EA6-B243-F234F972D01A}" type="presOf" srcId="{8B0DE28F-14B0-4E9F-9D41-E1C8DB0ACCDD}" destId="{C1F6F2A6-6398-4B54-8B3E-066E7F4893D8}" srcOrd="0" destOrd="0" presId="urn:microsoft.com/office/officeart/2011/layout/ThemePictureAlternatingAccent"/>
    <dgm:cxn modelId="{0B6AD60B-9733-4BC1-8CDC-3CB93E8039BF}" srcId="{9E77DE65-513A-4D6B-80D4-B038AF5CB2AB}" destId="{64C80324-40B8-4B27-93DB-09B371DBA2BF}" srcOrd="0" destOrd="0" parTransId="{4B8256BF-0143-448C-906C-8488247BEA58}" sibTransId="{B0275774-48B6-432E-885C-D9A4BC5C9C1D}"/>
    <dgm:cxn modelId="{96614239-DFA1-444D-A850-8F860C537529}" srcId="{9E77DE65-513A-4D6B-80D4-B038AF5CB2AB}" destId="{CBC5C106-CA74-4454-998D-599E01505009}" srcOrd="1" destOrd="0" parTransId="{4245A2E0-912F-456A-BC13-AF19C4732E63}" sibTransId="{6F897D9C-FA4E-4B91-8705-E557A86D9650}"/>
    <dgm:cxn modelId="{E868E6E0-CAA4-420C-B04B-156062B99951}" type="presOf" srcId="{9E77DE65-513A-4D6B-80D4-B038AF5CB2AB}" destId="{374CB5DD-DB89-4143-BF67-FE9594A52FA5}" srcOrd="0" destOrd="0" presId="urn:microsoft.com/office/officeart/2011/layout/ThemePictureAlternatingAccent"/>
    <dgm:cxn modelId="{ADF225D1-DD75-420E-8224-BDF8F6ABF08F}" type="presOf" srcId="{CBC5C106-CA74-4454-998D-599E01505009}" destId="{EF937067-4D8B-419D-8F9F-8689BEB1C416}" srcOrd="0" destOrd="0" presId="urn:microsoft.com/office/officeart/2011/layout/ThemePictureAlternatingAccent"/>
    <dgm:cxn modelId="{A291B5D4-7593-4559-8DFF-3AAA4544F840}" type="presOf" srcId="{64C80324-40B8-4B27-93DB-09B371DBA2BF}" destId="{5B8EA941-E206-463D-BBE1-41ACC91076B0}" srcOrd="0" destOrd="0" presId="urn:microsoft.com/office/officeart/2011/layout/ThemePictureAlternatingAccent"/>
    <dgm:cxn modelId="{A4838B36-697A-4BCC-9D9A-2E86F89DE60A}" srcId="{9E77DE65-513A-4D6B-80D4-B038AF5CB2AB}" destId="{8B0DE28F-14B0-4E9F-9D41-E1C8DB0ACCDD}" srcOrd="2" destOrd="0" parTransId="{41D62FBB-DE65-4D44-B9A8-2D6EE9A00DD9}" sibTransId="{DB69A614-37C8-4865-B20E-6E3B5D603424}"/>
    <dgm:cxn modelId="{BD00E91E-1DAE-4482-9B69-53C89633FC10}" type="presParOf" srcId="{374CB5DD-DB89-4143-BF67-FE9594A52FA5}" destId="{36F7E948-FB12-4151-83DB-AD469BBA1992}" srcOrd="0" destOrd="0" presId="urn:microsoft.com/office/officeart/2011/layout/ThemePictureAlternatingAccent"/>
    <dgm:cxn modelId="{5E9C37E1-9ACB-420D-AD83-9F7E4D6A7A20}" type="presParOf" srcId="{36F7E948-FB12-4151-83DB-AD469BBA1992}" destId="{30AC18A2-E15D-48A6-BE62-A869A0395923}" srcOrd="0" destOrd="0" presId="urn:microsoft.com/office/officeart/2011/layout/ThemePictureAlternatingAccent"/>
    <dgm:cxn modelId="{427395C0-1031-44CB-A237-988BDBA461DC}" type="presParOf" srcId="{374CB5DD-DB89-4143-BF67-FE9594A52FA5}" destId="{5B8EA941-E206-463D-BBE1-41ACC91076B0}" srcOrd="1" destOrd="0" presId="urn:microsoft.com/office/officeart/2011/layout/ThemePictureAlternatingAccent"/>
    <dgm:cxn modelId="{F649A0AE-8332-43C1-AE2F-72551BCA8A29}" type="presParOf" srcId="{374CB5DD-DB89-4143-BF67-FE9594A52FA5}" destId="{E8698580-17DA-4C93-A9A9-6BE776867FCD}" srcOrd="2" destOrd="0" presId="urn:microsoft.com/office/officeart/2011/layout/ThemePictureAlternatingAccent"/>
    <dgm:cxn modelId="{DAF87835-CF9E-4F60-8CFE-2F26C8EB1913}" type="presParOf" srcId="{E8698580-17DA-4C93-A9A9-6BE776867FCD}" destId="{5B65C8BA-A1EE-4AB4-B974-B5EAD2E4156F}" srcOrd="0" destOrd="0" presId="urn:microsoft.com/office/officeart/2011/layout/ThemePictureAlternatingAccent"/>
    <dgm:cxn modelId="{3DB14260-5CD4-4129-8C42-F742CF6C580B}" type="presParOf" srcId="{374CB5DD-DB89-4143-BF67-FE9594A52FA5}" destId="{EF937067-4D8B-419D-8F9F-8689BEB1C416}" srcOrd="3" destOrd="0" presId="urn:microsoft.com/office/officeart/2011/layout/ThemePictureAlternatingAccent"/>
    <dgm:cxn modelId="{C55D99DA-3372-413C-894E-E52100E2ABA0}" type="presParOf" srcId="{374CB5DD-DB89-4143-BF67-FE9594A52FA5}" destId="{1F4DC99F-8C15-443A-A980-7F1F0B311475}" srcOrd="4" destOrd="0" presId="urn:microsoft.com/office/officeart/2011/layout/ThemePictureAlternatingAccent"/>
    <dgm:cxn modelId="{50434B3A-55D6-4C12-85B3-D85819168F5A}" type="presParOf" srcId="{1F4DC99F-8C15-443A-A980-7F1F0B311475}" destId="{8415FF64-082F-4B79-B602-A9258CCE48D9}" srcOrd="0" destOrd="0" presId="urn:microsoft.com/office/officeart/2011/layout/ThemePictureAlternatingAccent"/>
    <dgm:cxn modelId="{D2DE00B1-0773-4BC5-9D01-8703B16A2B88}" type="presParOf" srcId="{374CB5DD-DB89-4143-BF67-FE9594A52FA5}" destId="{C1F6F2A6-6398-4B54-8B3E-066E7F4893D8}" srcOrd="5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C18A2-E15D-48A6-BE62-A869A0395923}">
      <dsp:nvSpPr>
        <dsp:cNvPr id="0" name=""/>
        <dsp:cNvSpPr/>
      </dsp:nvSpPr>
      <dsp:spPr>
        <a:xfrm>
          <a:off x="-53032" y="15736"/>
          <a:ext cx="1524038" cy="838797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8EA941-E206-463D-BBE1-41ACC91076B0}">
      <dsp:nvSpPr>
        <dsp:cNvPr id="0" name=""/>
        <dsp:cNvSpPr/>
      </dsp:nvSpPr>
      <dsp:spPr>
        <a:xfrm>
          <a:off x="-38817" y="783754"/>
          <a:ext cx="1495607" cy="1076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-38817" y="783754"/>
        <a:ext cx="1495607" cy="107634"/>
      </dsp:txXfrm>
    </dsp:sp>
    <dsp:sp modelId="{5B65C8BA-A1EE-4AB4-B974-B5EAD2E4156F}">
      <dsp:nvSpPr>
        <dsp:cNvPr id="0" name=""/>
        <dsp:cNvSpPr/>
      </dsp:nvSpPr>
      <dsp:spPr>
        <a:xfrm>
          <a:off x="0" y="905799"/>
          <a:ext cx="386456" cy="492179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37067-4D8B-419D-8F9F-8689BEB1C416}">
      <dsp:nvSpPr>
        <dsp:cNvPr id="0" name=""/>
        <dsp:cNvSpPr/>
      </dsp:nvSpPr>
      <dsp:spPr>
        <a:xfrm>
          <a:off x="-38817" y="1350675"/>
          <a:ext cx="944027" cy="615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6350" rIns="19050" bIns="635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-38817" y="1350675"/>
        <a:ext cx="944027" cy="61546"/>
      </dsp:txXfrm>
    </dsp:sp>
    <dsp:sp modelId="{8415FF64-082F-4B79-B602-A9258CCE48D9}">
      <dsp:nvSpPr>
        <dsp:cNvPr id="0" name=""/>
        <dsp:cNvSpPr/>
      </dsp:nvSpPr>
      <dsp:spPr>
        <a:xfrm>
          <a:off x="350150" y="900999"/>
          <a:ext cx="1105174" cy="514256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6F2A6-6398-4B54-8B3E-066E7F4893D8}">
      <dsp:nvSpPr>
        <dsp:cNvPr id="0" name=""/>
        <dsp:cNvSpPr/>
      </dsp:nvSpPr>
      <dsp:spPr>
        <a:xfrm>
          <a:off x="933477" y="1349663"/>
          <a:ext cx="523312" cy="6212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6350" rIns="19050" bIns="6350" numCol="1" spcCol="1270" anchor="b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33477" y="1349663"/>
        <a:ext cx="523312" cy="62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3F7-4CA6-4116-A208-CCDF9D73A8E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774A-7366-46C9-9491-5EB76E4A3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3F7-4CA6-4116-A208-CCDF9D73A8E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774A-7366-46C9-9491-5EB76E4A3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7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3F7-4CA6-4116-A208-CCDF9D73A8E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774A-7366-46C9-9491-5EB76E4A3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3F7-4CA6-4116-A208-CCDF9D73A8E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774A-7366-46C9-9491-5EB76E4A3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2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3F7-4CA6-4116-A208-CCDF9D73A8E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774A-7366-46C9-9491-5EB76E4A3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1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3F7-4CA6-4116-A208-CCDF9D73A8E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774A-7366-46C9-9491-5EB76E4A3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7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3F7-4CA6-4116-A208-CCDF9D73A8E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774A-7366-46C9-9491-5EB76E4A3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6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3F7-4CA6-4116-A208-CCDF9D73A8E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774A-7366-46C9-9491-5EB76E4A3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3F7-4CA6-4116-A208-CCDF9D73A8E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774A-7366-46C9-9491-5EB76E4A3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7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3F7-4CA6-4116-A208-CCDF9D73A8E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774A-7366-46C9-9491-5EB76E4A3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5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3F7-4CA6-4116-A208-CCDF9D73A8E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774A-7366-46C9-9491-5EB76E4A3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5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CD3F7-4CA6-4116-A208-CCDF9D73A8EB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5774A-7366-46C9-9491-5EB76E4A3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0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bostock/d3/wiki/Gallery" TargetMode="External"/><Relationship Id="rId3" Type="http://schemas.openxmlformats.org/officeDocument/2006/relationships/hyperlink" Target="https://m.oschina.net/blog/467423" TargetMode="External"/><Relationship Id="rId7" Type="http://schemas.openxmlformats.org/officeDocument/2006/relationships/hyperlink" Target="http://www.taywils.me/2013/11/05/javasparkframeworktutorial.html" TargetMode="External"/><Relationship Id="rId2" Type="http://schemas.openxmlformats.org/officeDocument/2006/relationships/hyperlink" Target="http://stackoverflow.com/questions/34236112/java-lang-noclassdeffounderror-org-apache-spark-sparkcon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bmbigdatahub.com/blog/analytics-banking-services" TargetMode="External"/><Relationship Id="rId5" Type="http://schemas.openxmlformats.org/officeDocument/2006/relationships/hyperlink" Target="http://www.ibm.com/analytics/us/en/industry/banking/" TargetMode="External"/><Relationship Id="rId4" Type="http://schemas.openxmlformats.org/officeDocument/2006/relationships/hyperlink" Target="https://www.mapr.com/ebooks/spark/03-apache-spark-architecture-overview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 Analysis On Amazon Products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By </a:t>
            </a:r>
          </a:p>
          <a:p>
            <a:r>
              <a:rPr lang="en-US" b="1" dirty="0" smtClean="0"/>
              <a:t>Team: Give ME Prize</a:t>
            </a:r>
          </a:p>
          <a:p>
            <a:pPr algn="r"/>
            <a:r>
              <a:rPr lang="en-US" dirty="0" err="1" smtClean="0"/>
              <a:t>Jyothikiran</a:t>
            </a:r>
            <a:r>
              <a:rPr lang="en-US" dirty="0" smtClean="0"/>
              <a:t> </a:t>
            </a:r>
            <a:r>
              <a:rPr lang="en-US" dirty="0" err="1" smtClean="0"/>
              <a:t>Nandnamudi</a:t>
            </a:r>
            <a:endParaRPr lang="en-US" dirty="0" smtClean="0"/>
          </a:p>
          <a:p>
            <a:pPr algn="r"/>
            <a:r>
              <a:rPr lang="en-US" dirty="0" err="1" smtClean="0"/>
              <a:t>Gopi</a:t>
            </a:r>
            <a:r>
              <a:rPr lang="en-US" dirty="0" smtClean="0"/>
              <a:t> Krishna </a:t>
            </a:r>
            <a:r>
              <a:rPr lang="en-US" dirty="0" err="1" smtClean="0"/>
              <a:t>Swargam</a:t>
            </a:r>
            <a:endParaRPr lang="en-US" dirty="0" smtClean="0"/>
          </a:p>
          <a:p>
            <a:pPr algn="r"/>
            <a:r>
              <a:rPr lang="en-US" dirty="0" err="1" smtClean="0"/>
              <a:t>Sidrah</a:t>
            </a:r>
            <a:r>
              <a:rPr lang="en-US" dirty="0" smtClean="0"/>
              <a:t> Junaid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4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System Architecture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196590" y="1932305"/>
            <a:ext cx="1524000" cy="8077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smtClean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 Sets</a:t>
            </a:r>
            <a:endParaRPr lang="en-US" sz="1400" dirty="0">
              <a:solidFill>
                <a:srgbClr val="00206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99710" y="1932305"/>
            <a:ext cx="1524000" cy="8077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>
                <a:solidFill>
                  <a:srgbClr val="1F4E7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Apache Spark Initialization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06390" y="4018915"/>
            <a:ext cx="1524000" cy="9067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>
                <a:solidFill>
                  <a:srgbClr val="1F4E7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Map-Reduce on the data for each query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n 6"/>
          <p:cNvSpPr/>
          <p:nvPr/>
        </p:nvSpPr>
        <p:spPr>
          <a:xfrm>
            <a:off x="7524750" y="2442845"/>
            <a:ext cx="1470660" cy="157734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solidFill>
                  <a:srgbClr val="1F4E7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Loading Data into Spark SQL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720590" y="2278380"/>
            <a:ext cx="579120" cy="198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ight Arrow 8"/>
          <p:cNvSpPr/>
          <p:nvPr/>
        </p:nvSpPr>
        <p:spPr>
          <a:xfrm rot="996372">
            <a:off x="6813550" y="2429510"/>
            <a:ext cx="746760" cy="358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Left Arrow 9"/>
          <p:cNvSpPr/>
          <p:nvPr/>
        </p:nvSpPr>
        <p:spPr>
          <a:xfrm rot="20533156">
            <a:off x="6861810" y="3943350"/>
            <a:ext cx="70104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4575810" y="4526280"/>
            <a:ext cx="83058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677487"/>
              </p:ext>
            </p:extLst>
          </p:nvPr>
        </p:nvGraphicFramePr>
        <p:xfrm>
          <a:off x="3204132" y="3866388"/>
          <a:ext cx="1694688" cy="1444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224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73" y="249206"/>
            <a:ext cx="10814180" cy="34643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3557016"/>
            <a:ext cx="11110722" cy="320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20" y="539496"/>
            <a:ext cx="11027664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3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088" y="365125"/>
            <a:ext cx="11000232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7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u="sng" dirty="0">
                <a:hlinkClick r:id="rId2"/>
              </a:rPr>
              <a:t>http://stackoverflow.com/questions/34236112/java-lang-noclassdeffounderror-org-apache-spark-sparkconf</a:t>
            </a:r>
            <a:r>
              <a:rPr lang="en-US" dirty="0"/>
              <a:t> </a:t>
            </a:r>
          </a:p>
          <a:p>
            <a:r>
              <a:rPr lang="en-US" dirty="0"/>
              <a:t> </a:t>
            </a:r>
          </a:p>
          <a:p>
            <a:r>
              <a:rPr lang="en-US" u="sng" dirty="0">
                <a:hlinkClick r:id="rId3"/>
              </a:rPr>
              <a:t>https://m.oschina.net/blog/467423</a:t>
            </a:r>
            <a:r>
              <a:rPr lang="en-US" dirty="0"/>
              <a:t> </a:t>
            </a:r>
          </a:p>
          <a:p>
            <a:r>
              <a:rPr lang="en-US" dirty="0"/>
              <a:t> </a:t>
            </a:r>
          </a:p>
          <a:p>
            <a:r>
              <a:rPr lang="en-US" u="sng" dirty="0">
                <a:hlinkClick r:id="rId4"/>
              </a:rPr>
              <a:t>https://www.mapr.com/ebooks/spark/03-apache-spark-architecture-overview.html</a:t>
            </a:r>
            <a:r>
              <a:rPr lang="en-US" dirty="0"/>
              <a:t> </a:t>
            </a:r>
          </a:p>
          <a:p>
            <a:r>
              <a:rPr lang="en-US" dirty="0"/>
              <a:t> </a:t>
            </a:r>
          </a:p>
          <a:p>
            <a:r>
              <a:rPr lang="en-US" u="sng" dirty="0">
                <a:hlinkClick r:id="rId5"/>
              </a:rPr>
              <a:t>http://www.ibm.com/analytics/us/en/industry/banking/</a:t>
            </a:r>
            <a:r>
              <a:rPr lang="en-US" dirty="0"/>
              <a:t> </a:t>
            </a:r>
          </a:p>
          <a:p>
            <a:r>
              <a:rPr lang="en-US" dirty="0"/>
              <a:t> </a:t>
            </a:r>
          </a:p>
          <a:p>
            <a:r>
              <a:rPr lang="en-US" u="sng" dirty="0">
                <a:hlinkClick r:id="rId6"/>
              </a:rPr>
              <a:t>http://www.ibmbigdatahub.com/blog/analytics-banking-services</a:t>
            </a:r>
            <a:r>
              <a:rPr lang="en-US" dirty="0"/>
              <a:t> </a:t>
            </a:r>
          </a:p>
          <a:p>
            <a:r>
              <a:rPr lang="en-US" dirty="0"/>
              <a:t> </a:t>
            </a:r>
          </a:p>
          <a:p>
            <a:r>
              <a:rPr lang="en-US" u="sng" dirty="0">
                <a:hlinkClick r:id="rId7"/>
              </a:rPr>
              <a:t>http://www.taywils.me/2013/11/05/javasparkframeworktutorial.html</a:t>
            </a:r>
            <a:r>
              <a:rPr lang="en-US" dirty="0"/>
              <a:t> </a:t>
            </a:r>
          </a:p>
          <a:p>
            <a:r>
              <a:rPr lang="en-US" dirty="0"/>
              <a:t> </a:t>
            </a:r>
          </a:p>
          <a:p>
            <a:r>
              <a:rPr lang="en-US" u="sng" dirty="0">
                <a:hlinkClick r:id="rId8"/>
              </a:rPr>
              <a:t>https://github.com/mbostock/d3/wiki/Gallery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err="1"/>
              <a:t>Hongning</a:t>
            </a:r>
            <a:r>
              <a:rPr lang="en-US" b="1" dirty="0"/>
              <a:t> Wang</a:t>
            </a:r>
            <a:r>
              <a:rPr lang="en-US" dirty="0"/>
              <a:t>, Yue Lu and </a:t>
            </a:r>
            <a:r>
              <a:rPr lang="en-US" dirty="0" err="1"/>
              <a:t>ChengXiang</a:t>
            </a:r>
            <a:r>
              <a:rPr lang="en-US" dirty="0"/>
              <a:t> </a:t>
            </a:r>
            <a:r>
              <a:rPr lang="en-US" dirty="0" err="1"/>
              <a:t>Zhai</a:t>
            </a:r>
            <a:r>
              <a:rPr lang="en-US" dirty="0"/>
              <a:t>. </a:t>
            </a:r>
            <a:r>
              <a:rPr lang="en-US" i="1" dirty="0"/>
              <a:t>Latent Aspect Rating Analysis without Aspect Keyword Supervision</a:t>
            </a:r>
            <a:r>
              <a:rPr lang="en-US" dirty="0"/>
              <a:t>. The 17th ACM SIGKDD Conference on Knowledge Discovery and Data Mining (KDD'2011), P618-626, 2011.</a:t>
            </a:r>
          </a:p>
          <a:p>
            <a:r>
              <a:rPr lang="en-US" b="1" dirty="0" err="1"/>
              <a:t>Hongning</a:t>
            </a:r>
            <a:r>
              <a:rPr lang="en-US" b="1" dirty="0"/>
              <a:t> Wang</a:t>
            </a:r>
            <a:r>
              <a:rPr lang="en-US" dirty="0"/>
              <a:t>, Yue Lu and </a:t>
            </a:r>
            <a:r>
              <a:rPr lang="en-US" dirty="0" err="1"/>
              <a:t>Chengxiang</a:t>
            </a:r>
            <a:r>
              <a:rPr lang="en-US" dirty="0"/>
              <a:t> </a:t>
            </a:r>
            <a:r>
              <a:rPr lang="en-US" dirty="0" err="1"/>
              <a:t>Zhai</a:t>
            </a:r>
            <a:r>
              <a:rPr lang="en-US" dirty="0"/>
              <a:t>. </a:t>
            </a:r>
            <a:r>
              <a:rPr lang="en-US" i="1" dirty="0"/>
              <a:t>Latent Aspect Rating Analysis on Review Text Data: A Rating Regression Approach</a:t>
            </a:r>
            <a:r>
              <a:rPr lang="en-US" dirty="0"/>
              <a:t>. The 16th ACM SIGKDD Conference on Knowledge Discovery and Data Mining (KDD'2010), p783-792, 2010.</a:t>
            </a:r>
          </a:p>
          <a:p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13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41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Review Analysis On Amazon Products</vt:lpstr>
      <vt:lpstr>System Architecture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Analysis On Amazon Products</dc:title>
  <dc:creator>Jyothi Kiran Nandanamudi</dc:creator>
  <cp:lastModifiedBy>Jyothi Kiran Nandanamudi</cp:lastModifiedBy>
  <cp:revision>5</cp:revision>
  <dcterms:created xsi:type="dcterms:W3CDTF">2016-04-11T04:07:13Z</dcterms:created>
  <dcterms:modified xsi:type="dcterms:W3CDTF">2016-04-11T05:07:08Z</dcterms:modified>
</cp:coreProperties>
</file>