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4746F-342B-4828-A65E-EAA19C942C0A}" type="datetimeFigureOut">
              <a:rPr lang="en-US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E348A-2D02-43A0-B907-832AA05A945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E348A-2D02-43A0-B907-832AA05A945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4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06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0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CBB23E-9081-48D4-B63A-F92B59389B5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205A-6A46-4751-9B40-40B19E09D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556" y="1140651"/>
            <a:ext cx="9390888" cy="1163637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Structural Design Pattern: Decorator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0360"/>
            <a:ext cx="9144000" cy="2377440"/>
          </a:xfrm>
        </p:spPr>
        <p:txBody>
          <a:bodyPr>
            <a:normAutofit/>
          </a:bodyPr>
          <a:lstStyle/>
          <a:p>
            <a:pPr lvl="1" algn="just"/>
            <a:r>
              <a:rPr lang="en-US" dirty="0"/>
              <a:t>						by</a:t>
            </a:r>
          </a:p>
          <a:p>
            <a:pPr lvl="1" algn="just"/>
            <a:r>
              <a:rPr lang="en-US" dirty="0"/>
              <a:t>						Jyothikiran Nandanamudi</a:t>
            </a:r>
          </a:p>
          <a:p>
            <a:pPr lvl="1" algn="just"/>
            <a:r>
              <a:rPr lang="en-US" dirty="0"/>
              <a:t>						</a:t>
            </a:r>
            <a:r>
              <a:rPr lang="en-US" dirty="0" err="1"/>
              <a:t>Gopi</a:t>
            </a:r>
            <a:r>
              <a:rPr lang="en-US" dirty="0"/>
              <a:t> Krishna </a:t>
            </a:r>
            <a:r>
              <a:rPr lang="en-US" dirty="0" err="1"/>
              <a:t>Swargam</a:t>
            </a:r>
            <a:endParaRPr lang="en-US" dirty="0"/>
          </a:p>
          <a:p>
            <a:pPr lvl="1" algn="just"/>
            <a:r>
              <a:rPr lang="en-US" dirty="0"/>
              <a:t>						Junaid </a:t>
            </a:r>
            <a:r>
              <a:rPr lang="en-US" dirty="0" err="1"/>
              <a:t>Sidrah</a:t>
            </a:r>
            <a:endParaRPr lang="en-US" dirty="0"/>
          </a:p>
          <a:p>
            <a:pPr lvl="1" algn="l"/>
            <a:r>
              <a:rPr lang="en-US" dirty="0"/>
              <a:t>						</a:t>
            </a:r>
            <a:r>
              <a:rPr lang="en-US" dirty="0" err="1"/>
              <a:t>Alsofyani</a:t>
            </a:r>
            <a:r>
              <a:rPr lang="en-US" dirty="0"/>
              <a:t>, </a:t>
            </a:r>
            <a:r>
              <a:rPr lang="en-US" dirty="0" err="1"/>
              <a:t>Mohannad</a:t>
            </a:r>
            <a:r>
              <a:rPr lang="en-US" dirty="0"/>
              <a:t> </a:t>
            </a:r>
            <a:r>
              <a:rPr lang="en-US" dirty="0" err="1"/>
              <a:t>Eida</a:t>
            </a:r>
            <a:r>
              <a:rPr lang="en-US" dirty="0"/>
              <a:t> M			</a:t>
            </a:r>
          </a:p>
        </p:txBody>
      </p:sp>
    </p:spTree>
    <p:extLst>
      <p:ext uri="{BB962C8B-B14F-4D97-AF65-F5344CB8AC3E}">
        <p14:creationId xmlns:p14="http://schemas.microsoft.com/office/powerpoint/2010/main" val="147085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Decorator 1 : </a:t>
            </a:r>
            <a:r>
              <a:rPr lang="en-US" sz="3600" dirty="0">
                <a:latin typeface="Cambria" panose="02040503050406030204" pitchFamily="18" charset="0"/>
              </a:rPr>
              <a:t>Butter Scotch Syrup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821" y="1264356"/>
            <a:ext cx="10216445" cy="51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9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Decorator 2 : </a:t>
            </a:r>
            <a:r>
              <a:rPr lang="en-US" dirty="0">
                <a:latin typeface="Cambria" panose="02040503050406030204" pitchFamily="18" charset="0"/>
              </a:rPr>
              <a:t>Caramel Syrup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84" y="1185334"/>
            <a:ext cx="10076688" cy="54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Decorator 3 : </a:t>
            </a:r>
            <a:r>
              <a:rPr lang="en-US" dirty="0">
                <a:latin typeface="Cambria" panose="02040503050406030204" pitchFamily="18" charset="0"/>
              </a:rPr>
              <a:t>Chocolate chips Sprinkles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690"/>
            <a:ext cx="10253472" cy="50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Ordering the Ice cream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75644"/>
            <a:ext cx="10428289" cy="53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1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Served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74044"/>
            <a:ext cx="10879845" cy="54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92" y="1103248"/>
            <a:ext cx="4298607" cy="48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Decorator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488765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Decorator pattern is a structural pattern which is used, when there is a need of adding new functionalities to an existing object without altering its structure.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This pattern is mostly preferred to extend or modify the behavior of an instance at runtime.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In general inheritance is used to extend the abilities of a class.  But unlike inheritance, we can choose any single object of a class and modify its behavior leaving the other instances untouched.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In implementing a decorator pattern, we construct a wrapper around the object by extending its behavior.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The wrapper will do its job before or after and delegate the call to the wrapped instance.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We can use the decorator pattern when we just want to give some added responsibility to our base class. This design pattern is a great alternative to a sub‑classing feature for extending functionality with some added advantages.</a:t>
            </a:r>
          </a:p>
        </p:txBody>
      </p:sp>
    </p:spTree>
    <p:extLst>
      <p:ext uri="{BB962C8B-B14F-4D97-AF65-F5344CB8AC3E}">
        <p14:creationId xmlns:p14="http://schemas.microsoft.com/office/powerpoint/2010/main" val="67544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Design of decorator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It starts with an interface, which creates a blue print for the class which will have decorators.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This interface is implemented with minimum basic functionalities.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Then an abstract class is created which contains an attribute type of interface.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The constructor of this class assigns the interface type instance to that attribute. This class is the decorator base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We can extend this class and create as many concrete decorator classes.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In this decorator design pattern the binding of method and the base instance happens at runtime based on the object passed as parameter to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72725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8" y="1526096"/>
            <a:ext cx="8138160" cy="4467987"/>
          </a:xfrm>
        </p:spPr>
      </p:pic>
      <p:sp>
        <p:nvSpPr>
          <p:cNvPr id="10" name="TextBox 9"/>
          <p:cNvSpPr txBox="1"/>
          <p:nvPr/>
        </p:nvSpPr>
        <p:spPr>
          <a:xfrm>
            <a:off x="2185416" y="283464"/>
            <a:ext cx="7735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Ice Cream with toppings is an example of 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419789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901"/>
            <a:ext cx="857284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UML Diagram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39696" y="1426464"/>
            <a:ext cx="99395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5296" y="1614360"/>
            <a:ext cx="99395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4" y="1033272"/>
            <a:ext cx="94914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1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593218"/>
            <a:ext cx="9404350" cy="767270"/>
          </a:xfrm>
        </p:spPr>
        <p:txBody>
          <a:bodyPr/>
          <a:lstStyle/>
          <a:p>
            <a:pPr algn="ctr"/>
            <a:r>
              <a:rPr lang="en-US" sz="3600" dirty="0">
                <a:latin typeface="Cambria"/>
              </a:rPr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59908"/>
            <a:ext cx="8947150" cy="4688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ambria"/>
              </a:rPr>
              <a:t>Icecream.java</a:t>
            </a:r>
          </a:p>
          <a:p>
            <a:r>
              <a:rPr lang="en-US" sz="2800" dirty="0">
                <a:latin typeface="Cambria"/>
              </a:rPr>
              <a:t>Baseicecream.java</a:t>
            </a:r>
          </a:p>
          <a:p>
            <a:r>
              <a:rPr lang="en-US" sz="2800" dirty="0">
                <a:latin typeface="Cambria"/>
              </a:rPr>
              <a:t>Icecreamdecorator.java</a:t>
            </a:r>
          </a:p>
          <a:p>
            <a:r>
              <a:rPr lang="en-US" sz="2800" dirty="0">
                <a:latin typeface="Cambria"/>
              </a:rPr>
              <a:t>Butterscotch.java</a:t>
            </a:r>
          </a:p>
          <a:p>
            <a:r>
              <a:rPr lang="en-US" sz="2800" dirty="0">
                <a:latin typeface="Cambria"/>
              </a:rPr>
              <a:t>Caramel.java</a:t>
            </a:r>
          </a:p>
          <a:p>
            <a:r>
              <a:rPr lang="en-US" sz="2800" dirty="0">
                <a:latin typeface="Cambria"/>
              </a:rPr>
              <a:t>Chocolatechips.java</a:t>
            </a:r>
          </a:p>
          <a:p>
            <a:r>
              <a:rPr lang="en-US" sz="2800" dirty="0">
                <a:latin typeface="Cambria"/>
              </a:rPr>
              <a:t>Testdecorator.java</a:t>
            </a:r>
          </a:p>
        </p:txBody>
      </p:sp>
    </p:spTree>
    <p:extLst>
      <p:ext uri="{BB962C8B-B14F-4D97-AF65-F5344CB8AC3E}">
        <p14:creationId xmlns:p14="http://schemas.microsoft.com/office/powerpoint/2010/main" val="2705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Interface of an Ice cream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00" y="1535288"/>
            <a:ext cx="10394422" cy="48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</a:rPr>
              <a:t>Implementation of Interface:</a:t>
            </a:r>
            <a:r>
              <a:rPr lang="en-US" sz="3200" dirty="0">
                <a:latin typeface="Cambria" panose="02040503050406030204" pitchFamily="18" charset="0"/>
              </a:rPr>
              <a:t> Base case where toppings are added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57" y="1636889"/>
            <a:ext cx="10126132" cy="49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8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7248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mbria" panose="02040503050406030204" pitchFamily="18" charset="0"/>
              </a:rPr>
              <a:t>Decorator class: </a:t>
            </a:r>
            <a:r>
              <a:rPr lang="en-US" sz="3200" dirty="0">
                <a:latin typeface="Cambria" panose="02040503050406030204" pitchFamily="18" charset="0"/>
              </a:rPr>
              <a:t>Contains attributes for the type of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6622"/>
            <a:ext cx="10337800" cy="52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0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342</Words>
  <Application>Microsoft Office PowerPoint</Application>
  <PresentationFormat>Widescreen</PresentationFormat>
  <Paragraphs>31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Structural Design Pattern: Decorator</vt:lpstr>
      <vt:lpstr>Decorator Design Pattern</vt:lpstr>
      <vt:lpstr>Design of decorator pattern</vt:lpstr>
      <vt:lpstr>PowerPoint Presentation</vt:lpstr>
      <vt:lpstr>UML Diagram</vt:lpstr>
      <vt:lpstr>Sample Code</vt:lpstr>
      <vt:lpstr>Interface of an Ice cream</vt:lpstr>
      <vt:lpstr>Implementation of Interface: Base case where toppings are added</vt:lpstr>
      <vt:lpstr>Decorator class: Contains attributes for the type of interface</vt:lpstr>
      <vt:lpstr>Decorator 1 : Butter Scotch Syrup</vt:lpstr>
      <vt:lpstr>Decorator 2 : Caramel Syrup</vt:lpstr>
      <vt:lpstr>Decorator 3 : Chocolate chips Sprinkles</vt:lpstr>
      <vt:lpstr>Ordering the Ice cream</vt:lpstr>
      <vt:lpstr>Served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Pattern- Decorator</dc:title>
  <dc:creator>Nandanamudi, Jyothikiran (UMKC-Student)</dc:creator>
  <cp:lastModifiedBy>Nandanamudi, Jyothikiran (UMKC-Student)</cp:lastModifiedBy>
  <cp:revision>20</cp:revision>
  <dcterms:created xsi:type="dcterms:W3CDTF">2016-04-18T23:33:33Z</dcterms:created>
  <dcterms:modified xsi:type="dcterms:W3CDTF">2016-04-21T02:51:59Z</dcterms:modified>
</cp:coreProperties>
</file>