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69" r:id="rId1"/>
  </p:sldMasterIdLst>
  <p:sldIdLst>
    <p:sldId id="256" r:id="rId2"/>
    <p:sldId id="257" r:id="rId3"/>
    <p:sldId id="258" r:id="rId4"/>
    <p:sldId id="259" r:id="rId5"/>
    <p:sldId id="260" r:id="rId6"/>
    <p:sldId id="261" r:id="rId7"/>
    <p:sldId id="262" r:id="rId8"/>
    <p:sldId id="266" r:id="rId9"/>
    <p:sldId id="270" r:id="rId10"/>
    <p:sldId id="271" r:id="rId11"/>
    <p:sldId id="272" r:id="rId12"/>
    <p:sldId id="273" r:id="rId13"/>
    <p:sldId id="267" r:id="rId14"/>
    <p:sldId id="268" r:id="rId15"/>
    <p:sldId id="269"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38261942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6177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4481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4230623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3531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1309984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200255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37885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89819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265882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40614181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8654481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27816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7116164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7852131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CC3053-43F5-4C7A-A4B6-03FB5A96B857}" type="slidenum">
              <a:rPr lang="en-US" smtClean="0"/>
              <a:t>‹#›</a:t>
            </a:fld>
            <a:endParaRPr lang="en-US"/>
          </a:p>
        </p:txBody>
      </p:sp>
    </p:spTree>
    <p:extLst>
      <p:ext uri="{BB962C8B-B14F-4D97-AF65-F5344CB8AC3E}">
        <p14:creationId xmlns:p14="http://schemas.microsoft.com/office/powerpoint/2010/main" val="1480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CC3053-43F5-4C7A-A4B6-03FB5A96B857}" type="slidenum">
              <a:rPr lang="en-US" smtClean="0"/>
              <a:t>‹#›</a:t>
            </a:fld>
            <a:endParaRPr lang="en-US"/>
          </a:p>
        </p:txBody>
      </p:sp>
    </p:spTree>
    <p:extLst>
      <p:ext uri="{BB962C8B-B14F-4D97-AF65-F5344CB8AC3E}">
        <p14:creationId xmlns:p14="http://schemas.microsoft.com/office/powerpoint/2010/main" val="342369037"/>
      </p:ext>
    </p:extLst>
  </p:cSld>
  <p:clrMap bg1="dk1" tx1="lt1" bg2="dk2" tx2="lt2" accent1="accent1" accent2="accent2" accent3="accent3" accent4="accent4" accent5="accent5" accent6="accent6" hlink="hlink" folHlink="folHlink"/>
  <p:sldLayoutIdLst>
    <p:sldLayoutId id="2147484570" r:id="rId1"/>
    <p:sldLayoutId id="2147484571" r:id="rId2"/>
    <p:sldLayoutId id="2147484572" r:id="rId3"/>
    <p:sldLayoutId id="2147484573" r:id="rId4"/>
    <p:sldLayoutId id="2147484574" r:id="rId5"/>
    <p:sldLayoutId id="2147484575" r:id="rId6"/>
    <p:sldLayoutId id="2147484576" r:id="rId7"/>
    <p:sldLayoutId id="2147484577" r:id="rId8"/>
    <p:sldLayoutId id="2147484578" r:id="rId9"/>
    <p:sldLayoutId id="2147484579" r:id="rId10"/>
    <p:sldLayoutId id="2147484580" r:id="rId11"/>
    <p:sldLayoutId id="2147484581" r:id="rId12"/>
    <p:sldLayoutId id="2147484582" r:id="rId13"/>
    <p:sldLayoutId id="2147484583" r:id="rId14"/>
    <p:sldLayoutId id="2147484584" r:id="rId15"/>
    <p:sldLayoutId id="21474845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4692" y="1548500"/>
            <a:ext cx="7766936" cy="1321160"/>
          </a:xfrm>
        </p:spPr>
        <p:txBody>
          <a:bodyPr/>
          <a:lstStyle/>
          <a:p>
            <a:r>
              <a:rPr lang="en-US" sz="7200" dirty="0"/>
              <a:t>Blogger Locale</a:t>
            </a:r>
          </a:p>
        </p:txBody>
      </p:sp>
      <p:sp>
        <p:nvSpPr>
          <p:cNvPr id="3" name="Subtitle 2"/>
          <p:cNvSpPr>
            <a:spLocks noGrp="1"/>
          </p:cNvSpPr>
          <p:nvPr>
            <p:ph type="subTitle" idx="1"/>
          </p:nvPr>
        </p:nvSpPr>
        <p:spPr>
          <a:xfrm>
            <a:off x="1507067" y="3044757"/>
            <a:ext cx="7766936" cy="2324911"/>
          </a:xfrm>
        </p:spPr>
        <p:txBody>
          <a:bodyPr/>
          <a:lstStyle/>
          <a:p>
            <a:pPr algn="l"/>
            <a:r>
              <a:rPr lang="en-US" dirty="0"/>
              <a:t>										</a:t>
            </a:r>
            <a:r>
              <a:rPr lang="en-US" sz="2000" dirty="0"/>
              <a:t>By</a:t>
            </a:r>
          </a:p>
          <a:p>
            <a:pPr algn="l"/>
            <a:r>
              <a:rPr lang="en-US" dirty="0"/>
              <a:t>										Nandanamudi, Jyothi Kiran</a:t>
            </a:r>
          </a:p>
          <a:p>
            <a:pPr algn="l"/>
            <a:r>
              <a:rPr lang="en-US" dirty="0"/>
              <a:t>										</a:t>
            </a:r>
            <a:r>
              <a:rPr lang="en-US" dirty="0" err="1"/>
              <a:t>Yaganti</a:t>
            </a:r>
            <a:r>
              <a:rPr lang="en-US" dirty="0"/>
              <a:t>, Ashok</a:t>
            </a:r>
          </a:p>
          <a:p>
            <a:pPr algn="l"/>
            <a:r>
              <a:rPr lang="en-US" dirty="0"/>
              <a:t>										</a:t>
            </a:r>
            <a:r>
              <a:rPr lang="en-US" dirty="0" err="1"/>
              <a:t>Pullela</a:t>
            </a:r>
            <a:r>
              <a:rPr lang="en-US" dirty="0"/>
              <a:t>, </a:t>
            </a:r>
            <a:r>
              <a:rPr lang="en-US" dirty="0" err="1"/>
              <a:t>Tejaswi</a:t>
            </a:r>
            <a:endParaRPr lang="en-US" dirty="0"/>
          </a:p>
          <a:p>
            <a:pPr algn="l"/>
            <a:r>
              <a:rPr lang="en-US" dirty="0"/>
              <a:t>										</a:t>
            </a:r>
            <a:r>
              <a:rPr lang="en-US" dirty="0" err="1"/>
              <a:t>Kadari</a:t>
            </a:r>
            <a:r>
              <a:rPr lang="en-US" dirty="0"/>
              <a:t>,  </a:t>
            </a:r>
            <a:r>
              <a:rPr lang="en-US" dirty="0" err="1"/>
              <a:t>Pratap</a:t>
            </a:r>
            <a:r>
              <a:rPr lang="en-US" dirty="0"/>
              <a:t> Rao</a:t>
            </a:r>
          </a:p>
        </p:txBody>
      </p:sp>
    </p:spTree>
    <p:extLst>
      <p:ext uri="{BB962C8B-B14F-4D97-AF65-F5344CB8AC3E}">
        <p14:creationId xmlns:p14="http://schemas.microsoft.com/office/powerpoint/2010/main" val="212568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2272"/>
          </a:xfrm>
        </p:spPr>
        <p:txBody>
          <a:bodyPr/>
          <a:lstStyle/>
          <a:p>
            <a:r>
              <a:rPr lang="en-US" dirty="0">
                <a:solidFill>
                  <a:schemeClr val="accent1">
                    <a:lumMod val="40000"/>
                    <a:lumOff val="60000"/>
                  </a:schemeClr>
                </a:solidFill>
              </a:rPr>
              <a:t>Ontology</a:t>
            </a:r>
          </a:p>
        </p:txBody>
      </p:sp>
      <p:pic>
        <p:nvPicPr>
          <p:cNvPr id="5" name="Content Placeholder 4" descr="C:\Users\JyothiKiran\Desktop\KDM_screens\13.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280424"/>
            <a:ext cx="8596668" cy="5256563"/>
          </a:xfrm>
          <a:prstGeom prst="rect">
            <a:avLst/>
          </a:prstGeom>
          <a:noFill/>
          <a:ln>
            <a:noFill/>
          </a:ln>
        </p:spPr>
      </p:pic>
    </p:spTree>
    <p:extLst>
      <p:ext uri="{BB962C8B-B14F-4D97-AF65-F5344CB8AC3E}">
        <p14:creationId xmlns:p14="http://schemas.microsoft.com/office/powerpoint/2010/main" val="43422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6034"/>
            <a:ext cx="8596668" cy="680936"/>
          </a:xfrm>
        </p:spPr>
        <p:txBody>
          <a:bodyPr>
            <a:normAutofit/>
          </a:bodyPr>
          <a:lstStyle/>
          <a:p>
            <a:r>
              <a:rPr lang="en-US" sz="2400" dirty="0"/>
              <a:t>SPARQL query</a:t>
            </a:r>
          </a:p>
        </p:txBody>
      </p:sp>
      <p:pic>
        <p:nvPicPr>
          <p:cNvPr id="5" name="Content Placeholder 4" descr="C:\Users\JyothiKiran\Downloads\19.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449422"/>
            <a:ext cx="8596668" cy="5437762"/>
          </a:xfrm>
          <a:prstGeom prst="rect">
            <a:avLst/>
          </a:prstGeom>
          <a:noFill/>
          <a:ln>
            <a:noFill/>
          </a:ln>
        </p:spPr>
      </p:pic>
    </p:spTree>
    <p:extLst>
      <p:ext uri="{BB962C8B-B14F-4D97-AF65-F5344CB8AC3E}">
        <p14:creationId xmlns:p14="http://schemas.microsoft.com/office/powerpoint/2010/main" val="152095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6578"/>
            <a:ext cx="8596668" cy="476655"/>
          </a:xfrm>
        </p:spPr>
        <p:txBody>
          <a:bodyPr>
            <a:normAutofit/>
          </a:bodyPr>
          <a:lstStyle/>
          <a:p>
            <a:r>
              <a:rPr lang="en-US" sz="2400" dirty="0">
                <a:solidFill>
                  <a:schemeClr val="accent1">
                    <a:lumMod val="40000"/>
                    <a:lumOff val="60000"/>
                  </a:schemeClr>
                </a:solidFill>
              </a:rPr>
              <a:t>Results:</a:t>
            </a:r>
          </a:p>
        </p:txBody>
      </p:sp>
      <p:pic>
        <p:nvPicPr>
          <p:cNvPr id="5" name="Content Placeholder 4" descr="C:\Users\JyothiKiran\Desktop\KDM_screens\18.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381329"/>
            <a:ext cx="8596668" cy="5350212"/>
          </a:xfrm>
          <a:prstGeom prst="rect">
            <a:avLst/>
          </a:prstGeom>
          <a:noFill/>
          <a:ln>
            <a:noFill/>
          </a:ln>
        </p:spPr>
      </p:pic>
    </p:spTree>
    <p:extLst>
      <p:ext uri="{BB962C8B-B14F-4D97-AF65-F5344CB8AC3E}">
        <p14:creationId xmlns:p14="http://schemas.microsoft.com/office/powerpoint/2010/main" val="220170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2493"/>
            <a:ext cx="8596668" cy="515567"/>
          </a:xfrm>
        </p:spPr>
        <p:txBody>
          <a:bodyPr>
            <a:normAutofit/>
          </a:bodyPr>
          <a:lstStyle/>
          <a:p>
            <a:r>
              <a:rPr lang="en-US" sz="2400" dirty="0">
                <a:solidFill>
                  <a:schemeClr val="accent1">
                    <a:lumMod val="40000"/>
                    <a:lumOff val="60000"/>
                  </a:schemeClr>
                </a:solidFill>
              </a:rPr>
              <a:t>Wiki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98060"/>
            <a:ext cx="8596668" cy="4970834"/>
          </a:xfrm>
        </p:spPr>
      </p:pic>
    </p:spTree>
    <p:extLst>
      <p:ext uri="{BB962C8B-B14F-4D97-AF65-F5344CB8AC3E}">
        <p14:creationId xmlns:p14="http://schemas.microsoft.com/office/powerpoint/2010/main" val="31045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6034"/>
            <a:ext cx="8596668" cy="447472"/>
          </a:xfrm>
        </p:spPr>
        <p:txBody>
          <a:bodyPr>
            <a:noAutofit/>
          </a:bodyPr>
          <a:lstStyle/>
          <a:p>
            <a:r>
              <a:rPr lang="en-US" sz="2400" dirty="0">
                <a:solidFill>
                  <a:schemeClr val="accent1">
                    <a:lumMod val="40000"/>
                    <a:lumOff val="60000"/>
                  </a:schemeClr>
                </a:solidFill>
              </a:rPr>
              <a:t>GitHub Repository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88331"/>
            <a:ext cx="8596668" cy="4990722"/>
          </a:xfrm>
        </p:spPr>
      </p:pic>
    </p:spTree>
    <p:extLst>
      <p:ext uri="{BB962C8B-B14F-4D97-AF65-F5344CB8AC3E}">
        <p14:creationId xmlns:p14="http://schemas.microsoft.com/office/powerpoint/2010/main" val="97094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306"/>
            <a:ext cx="8596668" cy="486383"/>
          </a:xfrm>
        </p:spPr>
        <p:txBody>
          <a:bodyPr>
            <a:normAutofit/>
          </a:bodyPr>
          <a:lstStyle/>
          <a:p>
            <a:r>
              <a:rPr lang="en-US" sz="2400" dirty="0"/>
              <a:t>Twitter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32689"/>
            <a:ext cx="8797406" cy="5204298"/>
          </a:xfrm>
        </p:spPr>
      </p:pic>
    </p:spTree>
    <p:extLst>
      <p:ext uri="{BB962C8B-B14F-4D97-AF65-F5344CB8AC3E}">
        <p14:creationId xmlns:p14="http://schemas.microsoft.com/office/powerpoint/2010/main" val="338230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07396"/>
            <a:ext cx="8596668" cy="505838"/>
          </a:xfrm>
        </p:spPr>
        <p:txBody>
          <a:bodyPr>
            <a:noAutofit/>
          </a:bodyPr>
          <a:lstStyle/>
          <a:p>
            <a:r>
              <a:rPr lang="en-US" sz="2400" dirty="0">
                <a:solidFill>
                  <a:schemeClr val="accent1">
                    <a:lumMod val="40000"/>
                    <a:lumOff val="60000"/>
                  </a:schemeClr>
                </a:solidFill>
              </a:rPr>
              <a:t>Statistics</a:t>
            </a:r>
          </a:p>
        </p:txBody>
      </p:sp>
      <p:pic>
        <p:nvPicPr>
          <p:cNvPr id="4" name="Content Placeholder 3" descr="C:\Users\JyothiKiran\Downloads\KDM_screens\5.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522919"/>
            <a:ext cx="8596668" cy="4673600"/>
          </a:xfrm>
          <a:prstGeom prst="rect">
            <a:avLst/>
          </a:prstGeom>
          <a:noFill/>
          <a:ln>
            <a:noFill/>
          </a:ln>
        </p:spPr>
      </p:pic>
    </p:spTree>
    <p:extLst>
      <p:ext uri="{BB962C8B-B14F-4D97-AF65-F5344CB8AC3E}">
        <p14:creationId xmlns:p14="http://schemas.microsoft.com/office/powerpoint/2010/main" val="338866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2587557" y="2684834"/>
            <a:ext cx="4601183" cy="2062264"/>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DEMO</a:t>
            </a:r>
          </a:p>
        </p:txBody>
      </p:sp>
    </p:spTree>
    <p:extLst>
      <p:ext uri="{BB962C8B-B14F-4D97-AF65-F5344CB8AC3E}">
        <p14:creationId xmlns:p14="http://schemas.microsoft.com/office/powerpoint/2010/main" val="20649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333"/>
            <a:ext cx="8991960" cy="4553030"/>
          </a:xfrm>
        </p:spPr>
        <p:txBody>
          <a:bodyPr>
            <a:normAutofit lnSpcReduction="10000"/>
          </a:bodyPr>
          <a:lstStyle/>
          <a:p>
            <a:pPr algn="just"/>
            <a:r>
              <a:rPr lang="en-US" sz="2000" dirty="0"/>
              <a:t>Blogger Locale is an online blog which provides a smart way of posting articles, promotions, questions and all types of software related enquiries. </a:t>
            </a:r>
          </a:p>
          <a:p>
            <a:pPr algn="just"/>
            <a:r>
              <a:rPr lang="en-US" sz="2000" dirty="0"/>
              <a:t>Latest technological improvements, new ideas can be shared with the world.</a:t>
            </a:r>
          </a:p>
          <a:p>
            <a:pPr algn="just"/>
            <a:r>
              <a:rPr lang="en-US" sz="2000" dirty="0"/>
              <a:t>Human right groups, NGOs needs a medium to interact with the people to create social awareness of a social cause to reach huge number of people online. </a:t>
            </a:r>
          </a:p>
          <a:p>
            <a:pPr algn="just"/>
            <a:r>
              <a:rPr lang="en-US" sz="2000" dirty="0"/>
              <a:t>Google or Yahoo are great for finding general stuff on the web at large, but sometimes you want to find real posts from real people, and blogs are great for that.</a:t>
            </a:r>
          </a:p>
          <a:p>
            <a:pPr algn="just"/>
            <a:r>
              <a:rPr lang="en-US" sz="2000" dirty="0"/>
              <a:t>But, the present blogs lag in understanding the searcher's intent and generating the more relevant results.</a:t>
            </a:r>
          </a:p>
          <a:p>
            <a:pPr marL="0" indent="0" algn="just">
              <a:buNone/>
            </a:pPr>
            <a:r>
              <a:rPr lang="en-US" dirty="0"/>
              <a:t>	</a:t>
            </a:r>
          </a:p>
          <a:p>
            <a:pPr algn="just"/>
            <a:endParaRPr lang="en-US" dirty="0"/>
          </a:p>
          <a:p>
            <a:pPr algn="just"/>
            <a:endParaRPr lang="en-US" dirty="0"/>
          </a:p>
        </p:txBody>
      </p:sp>
    </p:spTree>
    <p:extLst>
      <p:ext uri="{BB962C8B-B14F-4D97-AF65-F5344CB8AC3E}">
        <p14:creationId xmlns:p14="http://schemas.microsoft.com/office/powerpoint/2010/main" val="314777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Motivation</a:t>
            </a:r>
          </a:p>
        </p:txBody>
      </p:sp>
      <p:sp>
        <p:nvSpPr>
          <p:cNvPr id="3" name="Content Placeholder 2"/>
          <p:cNvSpPr>
            <a:spLocks noGrp="1"/>
          </p:cNvSpPr>
          <p:nvPr>
            <p:ph idx="1"/>
          </p:nvPr>
        </p:nvSpPr>
        <p:spPr>
          <a:xfrm>
            <a:off x="677333" y="1585609"/>
            <a:ext cx="9001687" cy="4455753"/>
          </a:xfrm>
        </p:spPr>
        <p:txBody>
          <a:bodyPr/>
          <a:lstStyle/>
          <a:p>
            <a:pPr algn="just"/>
            <a:r>
              <a:rPr lang="en-US" sz="2200" dirty="0"/>
              <a:t>The main motivation is from the present available blogs which lags in providing a better of search engine.</a:t>
            </a:r>
          </a:p>
          <a:p>
            <a:pPr algn="just"/>
            <a:r>
              <a:rPr lang="en-US" sz="2200" dirty="0"/>
              <a:t>Our main objective is to limit the search results to compare with the requested post in a blog.</a:t>
            </a:r>
          </a:p>
          <a:p>
            <a:pPr algn="just"/>
            <a:r>
              <a:rPr lang="en-US" sz="2200" dirty="0"/>
              <a:t>It should be compatible with all platforms and should be mobile friendly.</a:t>
            </a:r>
          </a:p>
          <a:p>
            <a:pPr algn="just"/>
            <a:r>
              <a:rPr lang="en-US" sz="2200" dirty="0"/>
              <a:t>Identifying the topic to which the search tags are related to using LDA, Naive Bayes.</a:t>
            </a:r>
          </a:p>
          <a:p>
            <a:pPr algn="just"/>
            <a:r>
              <a:rPr lang="en-US" sz="2200" dirty="0"/>
              <a:t>Usage of available API’s to make the blog interesting as well as place where the user can search using different engines.</a:t>
            </a:r>
          </a:p>
          <a:p>
            <a:pPr algn="just"/>
            <a:endParaRPr lang="en-US" dirty="0"/>
          </a:p>
          <a:p>
            <a:pPr algn="just"/>
            <a:endParaRPr lang="en-US" dirty="0"/>
          </a:p>
        </p:txBody>
      </p:sp>
    </p:spTree>
    <p:extLst>
      <p:ext uri="{BB962C8B-B14F-4D97-AF65-F5344CB8AC3E}">
        <p14:creationId xmlns:p14="http://schemas.microsoft.com/office/powerpoint/2010/main" val="154290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328" y="399358"/>
            <a:ext cx="8596668" cy="1346740"/>
          </a:xfrm>
        </p:spPr>
        <p:txBody>
          <a:bodyPr/>
          <a:lstStyle/>
          <a:p>
            <a:r>
              <a:rPr lang="en-US" dirty="0"/>
              <a:t>Workflow</a:t>
            </a:r>
          </a:p>
        </p:txBody>
      </p:sp>
      <p:sp>
        <p:nvSpPr>
          <p:cNvPr id="4" name="Rectangle 3"/>
          <p:cNvSpPr/>
          <p:nvPr/>
        </p:nvSpPr>
        <p:spPr>
          <a:xfrm>
            <a:off x="1828798" y="1405105"/>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solidFill>
                  <a:schemeClr val="dk1"/>
                </a:solidFill>
              </a:rPr>
              <a:t>User Post </a:t>
            </a:r>
            <a:endParaRPr lang="en-US" dirty="0">
              <a:solidFill>
                <a:schemeClr val="dk1"/>
              </a:solidFill>
            </a:endParaRPr>
          </a:p>
        </p:txBody>
      </p:sp>
      <p:sp>
        <p:nvSpPr>
          <p:cNvPr id="5" name="Rectangle 4"/>
          <p:cNvSpPr/>
          <p:nvPr/>
        </p:nvSpPr>
        <p:spPr>
          <a:xfrm>
            <a:off x="1760705" y="2703990"/>
            <a:ext cx="2067128" cy="3504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NLP</a:t>
            </a:r>
          </a:p>
        </p:txBody>
      </p:sp>
      <p:sp>
        <p:nvSpPr>
          <p:cNvPr id="6" name="Rectangle 5"/>
          <p:cNvSpPr/>
          <p:nvPr/>
        </p:nvSpPr>
        <p:spPr>
          <a:xfrm>
            <a:off x="4360421" y="2703990"/>
            <a:ext cx="2013625" cy="36205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TFIDF</a:t>
            </a:r>
            <a:endParaRPr lang="en-US" dirty="0">
              <a:solidFill>
                <a:schemeClr val="dk1"/>
              </a:solidFill>
            </a:endParaRPr>
          </a:p>
        </p:txBody>
      </p:sp>
      <p:sp>
        <p:nvSpPr>
          <p:cNvPr id="7" name="Rectangle 6"/>
          <p:cNvSpPr/>
          <p:nvPr/>
        </p:nvSpPr>
        <p:spPr>
          <a:xfrm>
            <a:off x="6809360" y="2680180"/>
            <a:ext cx="2013625" cy="3743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WordNet</a:t>
            </a:r>
          </a:p>
        </p:txBody>
      </p:sp>
      <p:sp>
        <p:nvSpPr>
          <p:cNvPr id="8" name="Rectangle 7"/>
          <p:cNvSpPr/>
          <p:nvPr/>
        </p:nvSpPr>
        <p:spPr>
          <a:xfrm>
            <a:off x="4333670" y="3481527"/>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Feature Vector</a:t>
            </a:r>
          </a:p>
        </p:txBody>
      </p:sp>
      <p:sp>
        <p:nvSpPr>
          <p:cNvPr id="9" name="Rectangle 8"/>
          <p:cNvSpPr/>
          <p:nvPr/>
        </p:nvSpPr>
        <p:spPr>
          <a:xfrm>
            <a:off x="4333669" y="4781165"/>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Ontology</a:t>
            </a:r>
          </a:p>
        </p:txBody>
      </p:sp>
      <p:sp>
        <p:nvSpPr>
          <p:cNvPr id="10" name="Rectangle 9"/>
          <p:cNvSpPr/>
          <p:nvPr/>
        </p:nvSpPr>
        <p:spPr>
          <a:xfrm>
            <a:off x="1760705" y="3462929"/>
            <a:ext cx="2013625" cy="8658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Relation Extraction and NER</a:t>
            </a:r>
          </a:p>
        </p:txBody>
      </p:sp>
      <p:sp>
        <p:nvSpPr>
          <p:cNvPr id="11" name="Down Arrow 10"/>
          <p:cNvSpPr/>
          <p:nvPr/>
        </p:nvSpPr>
        <p:spPr>
          <a:xfrm>
            <a:off x="2626466" y="2183319"/>
            <a:ext cx="301558" cy="520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626466" y="3073673"/>
            <a:ext cx="301558" cy="403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216454" y="3095615"/>
            <a:ext cx="301558" cy="403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827833" y="2782019"/>
            <a:ext cx="532587" cy="272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6383776" y="2762023"/>
            <a:ext cx="435312" cy="292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814461" y="3754830"/>
            <a:ext cx="532587" cy="272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56295" y="4781165"/>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Naive Bayes</a:t>
            </a:r>
          </a:p>
        </p:txBody>
      </p:sp>
      <p:sp>
        <p:nvSpPr>
          <p:cNvPr id="18" name="Right Arrow 17"/>
          <p:cNvSpPr/>
          <p:nvPr/>
        </p:nvSpPr>
        <p:spPr>
          <a:xfrm rot="2686130">
            <a:off x="6181171" y="4372968"/>
            <a:ext cx="837838" cy="303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819088" y="3431161"/>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LDA</a:t>
            </a:r>
          </a:p>
        </p:txBody>
      </p:sp>
      <p:sp>
        <p:nvSpPr>
          <p:cNvPr id="21" name="Right Arrow 20"/>
          <p:cNvSpPr/>
          <p:nvPr/>
        </p:nvSpPr>
        <p:spPr>
          <a:xfrm rot="2861236">
            <a:off x="6215513" y="3180439"/>
            <a:ext cx="752381" cy="272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5400000">
            <a:off x="6435649" y="3668292"/>
            <a:ext cx="311625" cy="4688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rot="5400000">
            <a:off x="6434506" y="4945436"/>
            <a:ext cx="331169" cy="512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60705" y="5729324"/>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Search</a:t>
            </a:r>
          </a:p>
        </p:txBody>
      </p:sp>
      <p:sp>
        <p:nvSpPr>
          <p:cNvPr id="25" name="Down Arrow 24"/>
          <p:cNvSpPr/>
          <p:nvPr/>
        </p:nvSpPr>
        <p:spPr>
          <a:xfrm rot="5400000">
            <a:off x="3911881" y="4949729"/>
            <a:ext cx="331169" cy="512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770432" y="4737252"/>
            <a:ext cx="2013625" cy="778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rPr>
              <a:t>SPARQL</a:t>
            </a:r>
          </a:p>
        </p:txBody>
      </p:sp>
      <p:sp>
        <p:nvSpPr>
          <p:cNvPr id="27" name="Down Arrow 26"/>
          <p:cNvSpPr/>
          <p:nvPr/>
        </p:nvSpPr>
        <p:spPr>
          <a:xfrm rot="3307682">
            <a:off x="3902737" y="5304644"/>
            <a:ext cx="289829" cy="903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rot="3307682">
            <a:off x="6348530" y="2853254"/>
            <a:ext cx="289829" cy="903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66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a:xfrm>
            <a:off x="677333" y="1536969"/>
            <a:ext cx="9916087" cy="4844375"/>
          </a:xfrm>
        </p:spPr>
        <p:txBody>
          <a:bodyPr>
            <a:noAutofit/>
          </a:bodyPr>
          <a:lstStyle/>
          <a:p>
            <a:pPr algn="just"/>
            <a:r>
              <a:rPr lang="en-US" sz="2200" dirty="0"/>
              <a:t>User account registration.</a:t>
            </a:r>
          </a:p>
          <a:p>
            <a:pPr algn="just"/>
            <a:r>
              <a:rPr lang="en-US" sz="2200" dirty="0"/>
              <a:t>Mobile compatible.</a:t>
            </a:r>
          </a:p>
          <a:p>
            <a:pPr algn="just"/>
            <a:r>
              <a:rPr lang="en-US" sz="2200" dirty="0"/>
              <a:t>Submission of post either by static or file upload or API.</a:t>
            </a:r>
          </a:p>
          <a:p>
            <a:pPr algn="just"/>
            <a:r>
              <a:rPr lang="en-US" sz="2200" dirty="0"/>
              <a:t>Filtered Search. </a:t>
            </a:r>
          </a:p>
          <a:p>
            <a:pPr algn="just"/>
            <a:r>
              <a:rPr lang="en-US" sz="2200" dirty="0"/>
              <a:t>Identifying the topic to which the user request relates to.</a:t>
            </a:r>
          </a:p>
          <a:p>
            <a:pPr algn="just"/>
            <a:r>
              <a:rPr lang="en-US" sz="2200" dirty="0"/>
              <a:t>Identifying the triples in the available data.</a:t>
            </a:r>
          </a:p>
          <a:p>
            <a:pPr algn="just"/>
            <a:r>
              <a:rPr lang="en-US" sz="2200" dirty="0"/>
              <a:t>Wikipedia Search Engine for information while writing a post.</a:t>
            </a:r>
          </a:p>
          <a:p>
            <a:pPr algn="just"/>
            <a:r>
              <a:rPr lang="en-US" sz="2200" dirty="0"/>
              <a:t>Google Search Engine for information while writing a post.</a:t>
            </a:r>
          </a:p>
          <a:p>
            <a:pPr algn="just"/>
            <a:r>
              <a:rPr lang="en-US" sz="2200" dirty="0"/>
              <a:t>Edit, delete or update a post by using a filter of posts.</a:t>
            </a:r>
          </a:p>
        </p:txBody>
      </p:sp>
    </p:spTree>
    <p:extLst>
      <p:ext uri="{BB962C8B-B14F-4D97-AF65-F5344CB8AC3E}">
        <p14:creationId xmlns:p14="http://schemas.microsoft.com/office/powerpoint/2010/main" val="276141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4451"/>
          </a:xfrm>
        </p:spPr>
        <p:txBody>
          <a:bodyPr/>
          <a:lstStyle/>
          <a:p>
            <a:r>
              <a:rPr lang="en-US" dirty="0"/>
              <a:t>Screenshots</a:t>
            </a:r>
          </a:p>
        </p:txBody>
      </p:sp>
      <p:pic>
        <p:nvPicPr>
          <p:cNvPr id="4" name="Content Placeholder 3" descr="C:\Users\JyothiKiran\Desktop\results\Interface results\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712069"/>
            <a:ext cx="8903988" cy="5019472"/>
          </a:xfrm>
          <a:prstGeom prst="rect">
            <a:avLst/>
          </a:prstGeom>
          <a:noFill/>
          <a:ln>
            <a:noFill/>
          </a:ln>
        </p:spPr>
      </p:pic>
      <p:sp>
        <p:nvSpPr>
          <p:cNvPr id="5" name="TextBox 4"/>
          <p:cNvSpPr txBox="1"/>
          <p:nvPr/>
        </p:nvSpPr>
        <p:spPr>
          <a:xfrm>
            <a:off x="677334" y="1332689"/>
            <a:ext cx="2931628" cy="379380"/>
          </a:xfrm>
          <a:prstGeom prst="rect">
            <a:avLst/>
          </a:prstGeom>
          <a:noFill/>
        </p:spPr>
        <p:txBody>
          <a:bodyPr wrap="square" rtlCol="0">
            <a:spAutoFit/>
          </a:bodyPr>
          <a:lstStyle/>
          <a:p>
            <a:r>
              <a:rPr lang="en-US" dirty="0">
                <a:solidFill>
                  <a:schemeClr val="accent1">
                    <a:lumMod val="40000"/>
                    <a:lumOff val="60000"/>
                  </a:schemeClr>
                </a:solidFill>
              </a:rPr>
              <a:t>Login Page:</a:t>
            </a:r>
          </a:p>
        </p:txBody>
      </p:sp>
    </p:spTree>
    <p:extLst>
      <p:ext uri="{BB962C8B-B14F-4D97-AF65-F5344CB8AC3E}">
        <p14:creationId xmlns:p14="http://schemas.microsoft.com/office/powerpoint/2010/main" val="387905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5140"/>
            <a:ext cx="8596668" cy="389106"/>
          </a:xfrm>
        </p:spPr>
        <p:txBody>
          <a:bodyPr>
            <a:noAutofit/>
          </a:bodyPr>
          <a:lstStyle/>
          <a:p>
            <a:r>
              <a:rPr lang="en-US" sz="2000" dirty="0">
                <a:solidFill>
                  <a:schemeClr val="accent1">
                    <a:lumMod val="40000"/>
                    <a:lumOff val="60000"/>
                  </a:schemeClr>
                </a:solidFill>
              </a:rPr>
              <a:t>Post Submission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34246"/>
            <a:ext cx="8596668" cy="4795736"/>
          </a:xfrm>
        </p:spPr>
      </p:pic>
    </p:spTree>
    <p:extLst>
      <p:ext uri="{BB962C8B-B14F-4D97-AF65-F5344CB8AC3E}">
        <p14:creationId xmlns:p14="http://schemas.microsoft.com/office/powerpoint/2010/main" val="178123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92220"/>
            <a:ext cx="8596668" cy="437745"/>
          </a:xfrm>
        </p:spPr>
        <p:txBody>
          <a:bodyPr>
            <a:normAutofit fontScale="90000"/>
          </a:bodyPr>
          <a:lstStyle/>
          <a:p>
            <a:r>
              <a:rPr lang="en-US" sz="2400" dirty="0">
                <a:solidFill>
                  <a:schemeClr val="accent1">
                    <a:lumMod val="40000"/>
                    <a:lumOff val="60000"/>
                  </a:schemeClr>
                </a:solidFill>
              </a:rPr>
              <a:t>Semantic 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29965"/>
            <a:ext cx="8596668" cy="4881181"/>
          </a:xfrm>
        </p:spPr>
      </p:pic>
    </p:spTree>
    <p:extLst>
      <p:ext uri="{BB962C8B-B14F-4D97-AF65-F5344CB8AC3E}">
        <p14:creationId xmlns:p14="http://schemas.microsoft.com/office/powerpoint/2010/main" val="193323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92221"/>
            <a:ext cx="8596668" cy="408562"/>
          </a:xfrm>
        </p:spPr>
        <p:txBody>
          <a:bodyPr>
            <a:normAutofit fontScale="90000"/>
          </a:bodyPr>
          <a:lstStyle/>
          <a:p>
            <a:r>
              <a:rPr lang="en-US" sz="2400" dirty="0"/>
              <a:t>OWL file generation</a:t>
            </a:r>
          </a:p>
        </p:txBody>
      </p:sp>
      <p:pic>
        <p:nvPicPr>
          <p:cNvPr id="5" name="Content Placeholder 4"/>
          <p:cNvPicPr>
            <a:picLocks noGrp="1"/>
          </p:cNvPicPr>
          <p:nvPr>
            <p:ph idx="1"/>
          </p:nvPr>
        </p:nvPicPr>
        <p:blipFill>
          <a:blip r:embed="rId2"/>
          <a:stretch>
            <a:fillRect/>
          </a:stretch>
        </p:blipFill>
        <p:spPr>
          <a:xfrm>
            <a:off x="677334" y="1596383"/>
            <a:ext cx="9089236" cy="5261617"/>
          </a:xfrm>
          <a:prstGeom prst="rect">
            <a:avLst/>
          </a:prstGeom>
        </p:spPr>
      </p:pic>
    </p:spTree>
    <p:extLst>
      <p:ext uri="{BB962C8B-B14F-4D97-AF65-F5344CB8AC3E}">
        <p14:creationId xmlns:p14="http://schemas.microsoft.com/office/powerpoint/2010/main" val="2145012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310</TotalTime>
  <Words>333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Blogger Locale</vt:lpstr>
      <vt:lpstr>Introduction</vt:lpstr>
      <vt:lpstr>Motivation</vt:lpstr>
      <vt:lpstr>Workflow</vt:lpstr>
      <vt:lpstr>Features</vt:lpstr>
      <vt:lpstr>Screenshots</vt:lpstr>
      <vt:lpstr>Post Submission</vt:lpstr>
      <vt:lpstr>Semantic Search</vt:lpstr>
      <vt:lpstr>OWL file generation</vt:lpstr>
      <vt:lpstr>Ontology</vt:lpstr>
      <vt:lpstr>SPARQL query</vt:lpstr>
      <vt:lpstr>Results:</vt:lpstr>
      <vt:lpstr>Wiki Search</vt:lpstr>
      <vt:lpstr>GitHub Repository Search</vt:lpstr>
      <vt:lpstr>Twitter Search</vt:lpstr>
      <vt:lpstr>Statistics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 Kiran Nandanamudi</dc:creator>
  <cp:lastModifiedBy>Jyothi Kiran Nandanamudi</cp:lastModifiedBy>
  <cp:revision>28</cp:revision>
  <dcterms:created xsi:type="dcterms:W3CDTF">2016-07-28T03:03:41Z</dcterms:created>
  <dcterms:modified xsi:type="dcterms:W3CDTF">2016-07-28T14:40:36Z</dcterms:modified>
</cp:coreProperties>
</file>