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F3E6E8-32AB-4F8D-92EE-A69A524608CF}" v="21" dt="2023-03-10T04:14:20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C414-3EB6-4A61-9B14-A3A95242F69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2BAA-97BD-4091-9AD9-B8D0B60D2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61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C414-3EB6-4A61-9B14-A3A95242F69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2BAA-97BD-4091-9AD9-B8D0B60D2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75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C414-3EB6-4A61-9B14-A3A95242F69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2BAA-97BD-4091-9AD9-B8D0B60D2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6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C414-3EB6-4A61-9B14-A3A95242F69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2BAA-97BD-4091-9AD9-B8D0B60D265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5778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C414-3EB6-4A61-9B14-A3A95242F69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2BAA-97BD-4091-9AD9-B8D0B60D2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296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C414-3EB6-4A61-9B14-A3A95242F69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2BAA-97BD-4091-9AD9-B8D0B60D2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368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C414-3EB6-4A61-9B14-A3A95242F69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2BAA-97BD-4091-9AD9-B8D0B60D2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183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C414-3EB6-4A61-9B14-A3A95242F69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2BAA-97BD-4091-9AD9-B8D0B60D2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456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C414-3EB6-4A61-9B14-A3A95242F69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2BAA-97BD-4091-9AD9-B8D0B60D2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29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C414-3EB6-4A61-9B14-A3A95242F69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2BAA-97BD-4091-9AD9-B8D0B60D2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20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C414-3EB6-4A61-9B14-A3A95242F69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2BAA-97BD-4091-9AD9-B8D0B60D2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76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C414-3EB6-4A61-9B14-A3A95242F69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2BAA-97BD-4091-9AD9-B8D0B60D2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25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C414-3EB6-4A61-9B14-A3A95242F69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2BAA-97BD-4091-9AD9-B8D0B60D2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03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C414-3EB6-4A61-9B14-A3A95242F69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2BAA-97BD-4091-9AD9-B8D0B60D2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88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C414-3EB6-4A61-9B14-A3A95242F69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2BAA-97BD-4091-9AD9-B8D0B60D2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71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C414-3EB6-4A61-9B14-A3A95242F69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2BAA-97BD-4091-9AD9-B8D0B60D2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60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C414-3EB6-4A61-9B14-A3A95242F69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2BAA-97BD-4091-9AD9-B8D0B60D2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02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EEC414-3EB6-4A61-9B14-A3A95242F69F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12BAA-97BD-4091-9AD9-B8D0B60D2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06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D2E2-DB88-AF20-B921-F44FB85695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Clock website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C5B26-0287-EADF-E606-444360BC4F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491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745C-B4F8-F168-1278-8F8431E2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information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26A9-66C1-7FF2-237A-34A0BE5BA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website is very basic but still I wanted to use all my skills and knowledge on a website that’s why I created it.</a:t>
            </a:r>
          </a:p>
          <a:p>
            <a:r>
              <a:rPr lang="en-US" dirty="0"/>
              <a:t>I used </a:t>
            </a:r>
            <a:r>
              <a:rPr lang="en-US" dirty="0" err="1"/>
              <a:t>Javascript</a:t>
            </a:r>
            <a:r>
              <a:rPr lang="en-US" dirty="0"/>
              <a:t> , html and </a:t>
            </a:r>
            <a:r>
              <a:rPr lang="en-US" dirty="0" err="1"/>
              <a:t>css</a:t>
            </a:r>
            <a:r>
              <a:rPr lang="en-US" dirty="0"/>
              <a:t> to build this.</a:t>
            </a:r>
          </a:p>
          <a:p>
            <a:r>
              <a:rPr lang="en-IN" dirty="0"/>
              <a:t>I think of an website as a thing that provides some information to user.</a:t>
            </a:r>
          </a:p>
          <a:p>
            <a:r>
              <a:rPr lang="en-IN" dirty="0"/>
              <a:t>We can design different websites on our level of creativity.</a:t>
            </a:r>
          </a:p>
          <a:p>
            <a:r>
              <a:rPr lang="en-IN" dirty="0"/>
              <a:t>So I created this website as a simple and basic design of clock that provides time to user.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7941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87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Clock website</vt:lpstr>
      <vt:lpstr>Website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Clock website</dc:title>
  <dc:creator>rahulpillai26z@outlook.com</dc:creator>
  <cp:lastModifiedBy>rahulpillai26z@outlook.com</cp:lastModifiedBy>
  <cp:revision>1</cp:revision>
  <dcterms:created xsi:type="dcterms:W3CDTF">2023-03-10T04:04:24Z</dcterms:created>
  <dcterms:modified xsi:type="dcterms:W3CDTF">2023-03-10T04:14:57Z</dcterms:modified>
</cp:coreProperties>
</file>