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Corbel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Corbel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orbel-italic.fntdata"/><Relationship Id="rId25" Type="http://schemas.openxmlformats.org/officeDocument/2006/relationships/font" Target="fonts/Corbel-bold.fntdata"/><Relationship Id="rId27" Type="http://schemas.openxmlformats.org/officeDocument/2006/relationships/font" Target="fonts/Corbel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04f47c26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04f47c2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04f47c26b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04f47c26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04f47c26b_2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04f47c26b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04f47c26b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04f47c26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04f47c26b_2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04f47c26b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04f47c26b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04f47c26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04f47c26b_2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04f47c26b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04f47c26b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104f47c26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04f47c26b_2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04f47c26b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04f47c26b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04f47c26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04f47c26b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04f47c26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2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2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2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2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2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1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15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34" name="Google Shape;34;p3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35" name="Google Shape;35;p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2" name="Google Shape;62;p8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3" name="Google Shape;63;p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70" name="Google Shape;70;p9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71" name="Google Shape;71;p9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1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 pen against a sheet with shaded numbers" id="142" name="Google Shape;142;p19"/>
          <p:cNvPicPr preferRelativeResize="0"/>
          <p:nvPr/>
        </p:nvPicPr>
        <p:blipFill rotWithShape="1">
          <a:blip r:embed="rId4">
            <a:alphaModFix amt="35000"/>
          </a:blip>
          <a:srcRect b="-1" l="0" r="-2" t="157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19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44" name="Google Shape;144;p19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5" name="Google Shape;145;p19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6" name="Google Shape;146;p19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7" name="Google Shape;147;p19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48" name="Google Shape;148;p19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49" name="Google Shape;149;p19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50" name="Google Shape;150;p19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haroni"/>
              <a:buNone/>
            </a:pPr>
            <a:r>
              <a:rPr lang="en-US">
                <a:latin typeface="Aharoni"/>
                <a:ea typeface="Aharoni"/>
                <a:cs typeface="Aharoni"/>
                <a:sym typeface="Aharoni"/>
              </a:rPr>
              <a:t>HABIT TRACKER</a:t>
            </a:r>
            <a:endParaRPr/>
          </a:p>
        </p:txBody>
      </p:sp>
      <p:sp>
        <p:nvSpPr>
          <p:cNvPr id="151" name="Google Shape;151;p19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- J BHARGAV(1602-20-737-068)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- </a:t>
            </a:r>
            <a:r>
              <a:rPr lang="en-US"/>
              <a:t>NANDANI(1602-20-737-118)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- AKASH((1602-20-737-105)</a:t>
            </a:r>
            <a:endParaRPr/>
          </a:p>
          <a:p>
            <a:pPr indent="193357" lvl="0" marL="0" rtl="0" algn="r">
              <a:lnSpc>
                <a:spcPct val="90000"/>
              </a:lnSpc>
              <a:spcBef>
                <a:spcPts val="1020"/>
              </a:spcBef>
              <a:spcAft>
                <a:spcPts val="0"/>
              </a:spcAft>
              <a:buSzPts val="3045"/>
              <a:buFont typeface="Arial"/>
              <a:buNone/>
            </a:pPr>
            <a:r>
              <a:t/>
            </a:r>
            <a:endParaRPr/>
          </a:p>
          <a:p>
            <a:pPr indent="193357" lvl="0" marL="0" rtl="0" algn="r">
              <a:lnSpc>
                <a:spcPct val="90000"/>
              </a:lnSpc>
              <a:spcBef>
                <a:spcPts val="1020"/>
              </a:spcBef>
              <a:spcAft>
                <a:spcPts val="0"/>
              </a:spcAft>
              <a:buSzPts val="3045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2750"/>
            <a:ext cx="12192000" cy="633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8"/>
          <p:cNvSpPr txBox="1"/>
          <p:nvPr/>
        </p:nvSpPr>
        <p:spPr>
          <a:xfrm>
            <a:off x="3086725" y="0"/>
            <a:ext cx="840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(Add new goals clicked) </a:t>
            </a:r>
            <a:r>
              <a:rPr b="1" lang="en-US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Swimming is selected</a:t>
            </a:r>
            <a:endParaRPr b="1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0367"/>
            <a:ext cx="12192000" cy="637763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 txBox="1"/>
          <p:nvPr/>
        </p:nvSpPr>
        <p:spPr>
          <a:xfrm>
            <a:off x="3332475" y="0"/>
            <a:ext cx="63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(Check streaks is clicked) </a:t>
            </a:r>
            <a:r>
              <a:rPr b="1" lang="en-US">
                <a:latin typeface="Corbel"/>
                <a:ea typeface="Corbel"/>
                <a:cs typeface="Corbel"/>
                <a:sym typeface="Corbel"/>
              </a:rPr>
              <a:t>Now Swimming is also added in the list of habits</a:t>
            </a:r>
            <a:endParaRPr b="1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6697"/>
            <a:ext cx="12192000" cy="634130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0"/>
          <p:cNvSpPr txBox="1"/>
          <p:nvPr/>
        </p:nvSpPr>
        <p:spPr>
          <a:xfrm>
            <a:off x="3163475" y="0"/>
            <a:ext cx="60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(Inside Check streaks) </a:t>
            </a:r>
            <a:r>
              <a:rPr b="1" lang="en-US">
                <a:latin typeface="Corbel"/>
                <a:ea typeface="Corbel"/>
                <a:cs typeface="Corbel"/>
                <a:sym typeface="Corbel"/>
              </a:rPr>
              <a:t>Streaks before performing a habit</a:t>
            </a:r>
            <a:endParaRPr b="1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4027"/>
            <a:ext cx="12192000" cy="6413973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1"/>
          <p:cNvSpPr txBox="1"/>
          <p:nvPr/>
        </p:nvSpPr>
        <p:spPr>
          <a:xfrm>
            <a:off x="4077875" y="0"/>
            <a:ext cx="55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(Inside Select tasks) </a:t>
            </a:r>
            <a:r>
              <a:rPr b="1" lang="en-US">
                <a:latin typeface="Corbel"/>
                <a:ea typeface="Corbel"/>
                <a:cs typeface="Corbel"/>
                <a:sym typeface="Corbel"/>
              </a:rPr>
              <a:t>Selects Sports</a:t>
            </a:r>
            <a:endParaRPr b="1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0372"/>
            <a:ext cx="12192000" cy="6377628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 txBox="1"/>
          <p:nvPr/>
        </p:nvSpPr>
        <p:spPr>
          <a:xfrm>
            <a:off x="2795975" y="0"/>
            <a:ext cx="612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(Inside Check streaks) </a:t>
            </a:r>
            <a:r>
              <a:rPr b="1" lang="en-US">
                <a:latin typeface="Corbel"/>
                <a:ea typeface="Corbel"/>
                <a:cs typeface="Corbel"/>
                <a:sym typeface="Corbel"/>
              </a:rPr>
              <a:t>The streaks for Sports increased from 11 to 12</a:t>
            </a:r>
            <a:endParaRPr b="1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1337"/>
            <a:ext cx="12192000" cy="6450313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3"/>
          <p:cNvSpPr txBox="1"/>
          <p:nvPr/>
        </p:nvSpPr>
        <p:spPr>
          <a:xfrm>
            <a:off x="2727775" y="0"/>
            <a:ext cx="811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(Profile)</a:t>
            </a:r>
            <a:r>
              <a:rPr b="1" lang="en-US">
                <a:latin typeface="Corbel"/>
                <a:ea typeface="Corbel"/>
                <a:cs typeface="Corbel"/>
                <a:sym typeface="Corbel"/>
              </a:rPr>
              <a:t> This is the profile page of user before Claiming crowns</a:t>
            </a:r>
            <a:endParaRPr b="1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3057"/>
            <a:ext cx="12192000" cy="6304943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4"/>
          <p:cNvSpPr txBox="1"/>
          <p:nvPr/>
        </p:nvSpPr>
        <p:spPr>
          <a:xfrm>
            <a:off x="2598475" y="0"/>
            <a:ext cx="811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(Inside Achievements) </a:t>
            </a:r>
            <a:r>
              <a:rPr b="1" lang="en-US">
                <a:latin typeface="Corbel"/>
                <a:ea typeface="Corbel"/>
                <a:cs typeface="Corbel"/>
                <a:sym typeface="Corbel"/>
              </a:rPr>
              <a:t>Claim crowns is clicked</a:t>
            </a:r>
            <a:endParaRPr b="1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4027"/>
            <a:ext cx="12192000" cy="6413973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5"/>
          <p:cNvSpPr txBox="1"/>
          <p:nvPr/>
        </p:nvSpPr>
        <p:spPr>
          <a:xfrm>
            <a:off x="2423875" y="0"/>
            <a:ext cx="89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(Inside Profile) </a:t>
            </a:r>
            <a:r>
              <a:rPr b="1" lang="en-US">
                <a:latin typeface="Corbel"/>
                <a:ea typeface="Corbel"/>
                <a:cs typeface="Corbel"/>
                <a:sym typeface="Corbel"/>
              </a:rPr>
              <a:t>The Profile is updated with 3 crowns since the user has 3 Habits with above 15 streaks.</a:t>
            </a:r>
            <a:endParaRPr b="1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4883"/>
            <a:ext cx="12192000" cy="6323117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6"/>
          <p:cNvSpPr txBox="1"/>
          <p:nvPr/>
        </p:nvSpPr>
        <p:spPr>
          <a:xfrm>
            <a:off x="1853975" y="0"/>
            <a:ext cx="785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(Inside Achievements) </a:t>
            </a:r>
            <a:r>
              <a:rPr b="1" lang="en-US">
                <a:latin typeface="Corbel"/>
                <a:ea typeface="Corbel"/>
                <a:cs typeface="Corbel"/>
                <a:sym typeface="Corbel"/>
              </a:rPr>
              <a:t>Claim crowns option not available once clicked and awarded</a:t>
            </a:r>
            <a:endParaRPr b="1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Conclusion and Future scope</a:t>
            </a:r>
            <a:endParaRPr/>
          </a:p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1484310" y="2666999"/>
            <a:ext cx="10018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252603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b="1" lang="en-US"/>
              <a:t>Conclusion</a:t>
            </a:r>
            <a:endParaRPr/>
          </a:p>
          <a:p>
            <a:pPr indent="-260889" lvl="0" marL="285750" rtl="0" algn="l">
              <a:spcBef>
                <a:spcPts val="960"/>
              </a:spcBef>
              <a:spcAft>
                <a:spcPts val="0"/>
              </a:spcAft>
              <a:buSzPct val="1450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Habit Tracker is a simple but useful application that is used to keep track of habits. It is a code that provides a lots of value and is helpful.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52603" lvl="0" marL="285750" rtl="0" algn="l"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b="1" lang="en-US"/>
              <a:t>Future scope</a:t>
            </a:r>
            <a:endParaRPr/>
          </a:p>
          <a:p>
            <a:pPr indent="-260889" lvl="0" marL="285750" rtl="0" algn="l">
              <a:spcBef>
                <a:spcPts val="960"/>
              </a:spcBef>
              <a:spcAft>
                <a:spcPts val="0"/>
              </a:spcAft>
              <a:buSzPct val="1450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user can connect through his Facebook account and play contests with his friends.</a:t>
            </a:r>
            <a:endParaRPr/>
          </a:p>
          <a:p>
            <a:pPr indent="-260889" lvl="0" marL="285750" rtl="0" algn="l">
              <a:spcBef>
                <a:spcPts val="960"/>
              </a:spcBef>
              <a:spcAft>
                <a:spcPts val="0"/>
              </a:spcAft>
              <a:buSzPct val="1450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Make it a web application rather than a console one. </a:t>
            </a:r>
            <a:endParaRPr/>
          </a:p>
          <a:p>
            <a:pPr indent="-260889" lvl="0" marL="285750" rtl="0" algn="l">
              <a:spcBef>
                <a:spcPts val="960"/>
              </a:spcBef>
              <a:spcAft>
                <a:spcPts val="0"/>
              </a:spcAft>
              <a:buSzPct val="1450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Improve the GUI and include the photos of teams and players while the user bets.</a:t>
            </a:r>
            <a:endParaRPr sz="180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600"/>
              <a:buFont typeface="Corbel"/>
              <a:buNone/>
            </a:pPr>
            <a:r>
              <a:rPr b="1" lang="en-US" sz="3600">
                <a:solidFill>
                  <a:srgbClr val="1186C3"/>
                </a:solidFill>
              </a:rPr>
              <a:t>Abstract</a:t>
            </a:r>
            <a:endParaRPr b="1">
              <a:solidFill>
                <a:srgbClr val="1186C3"/>
              </a:solidFill>
            </a:endParaRPr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5262033" y="685799"/>
            <a:ext cx="6324496" cy="5397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This is a Habit Tracker with Graphical User Interface. This can be used by anyone who would like to improve their life. 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Clr>
                <a:srgbClr val="1287C3"/>
              </a:buClr>
              <a:buSzPts val="2900"/>
              <a:buChar char="•"/>
            </a:pPr>
            <a:r>
              <a:rPr lang="en-US"/>
              <a:t>The user must register himself and verify  with his email account. 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Clr>
                <a:srgbClr val="1287C3"/>
              </a:buClr>
              <a:buSzPts val="2900"/>
              <a:buChar char="•"/>
            </a:pPr>
            <a:r>
              <a:rPr lang="en-US"/>
              <a:t>The user’s streak on the habit will be incremented by 1 if the habit is done, which will motivate the user and is a reward for completing the habit.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Clr>
                <a:srgbClr val="1287C3"/>
              </a:buClr>
              <a:buSzPts val="2900"/>
              <a:buChar char="•"/>
            </a:pPr>
            <a:r>
              <a:rPr lang="en-US"/>
              <a:t>The steaks can be viewed by clicking a button present on the screen, which will reveal the steaks for all the habits. </a:t>
            </a:r>
            <a:endParaRPr/>
          </a:p>
          <a:p>
            <a:pPr indent="-101600" lvl="0" marL="285750" rtl="0" algn="l">
              <a:spcBef>
                <a:spcPts val="1000"/>
              </a:spcBef>
              <a:spcAft>
                <a:spcPts val="0"/>
              </a:spcAft>
              <a:buClr>
                <a:srgbClr val="1287C3"/>
              </a:buClr>
              <a:buSzPts val="29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1484311" y="685800"/>
            <a:ext cx="692896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000"/>
              <a:buFont typeface="Corbel"/>
              <a:buNone/>
            </a:pPr>
            <a:r>
              <a:rPr b="1" lang="en-US">
                <a:solidFill>
                  <a:srgbClr val="1186C3"/>
                </a:solidFill>
              </a:rPr>
              <a:t>Use Case Diagram</a:t>
            </a:r>
            <a:r>
              <a:rPr lang="en-US"/>
              <a:t>:</a:t>
            </a:r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025" y="1617574"/>
            <a:ext cx="5089166" cy="487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1536134" y="263351"/>
            <a:ext cx="97275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Activity Diagram</a:t>
            </a:r>
            <a:endParaRPr/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025" y="1124050"/>
            <a:ext cx="6391275" cy="56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2143192" y="619494"/>
            <a:ext cx="3952808" cy="12014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Technology used </a:t>
            </a:r>
            <a:endParaRPr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2143192" y="1944211"/>
            <a:ext cx="9193592" cy="3009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r"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b="1" lang="en-US" sz="2000"/>
              <a:t>Programming languages: Python</a:t>
            </a:r>
            <a:endParaRPr/>
          </a:p>
          <a:p>
            <a:pPr indent="-342900" lvl="0" marL="342900" rtl="0" algn="r"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rPr b="1" lang="en-US" sz="2000"/>
              <a:t>GUI: </a:t>
            </a:r>
            <a:r>
              <a:rPr lang="en-US" sz="2000"/>
              <a:t>Tkinter or Tk interface is </a:t>
            </a:r>
            <a:r>
              <a:rPr b="1" lang="en-US" sz="2000"/>
              <a:t>Python's de-facto standard GUI (Graphical User Interface) package</a:t>
            </a:r>
            <a:endParaRPr/>
          </a:p>
          <a:p>
            <a:pPr indent="-342900" lvl="0" marL="342900" rtl="0" algn="r"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rPr b="1" lang="en-US" sz="2000"/>
              <a:t>IDE: IDLE shell 3.10.1,jupyter notebook</a:t>
            </a:r>
            <a:endParaRPr/>
          </a:p>
          <a:p>
            <a:pPr indent="-342900" lvl="0" marL="342900" rtl="0" algn="r"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rPr b="1" lang="en-US" sz="2000"/>
              <a:t>Databases/Data storages: SQLite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1484311" y="685801"/>
            <a:ext cx="10018713" cy="79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Screenshots of the execution</a:t>
            </a:r>
            <a:endParaRPr/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625" y="1481325"/>
            <a:ext cx="9722075" cy="54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76"/>
            <a:ext cx="12192000" cy="6850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78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2200"/>
            <a:ext cx="12192000" cy="639580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 txBox="1"/>
          <p:nvPr/>
        </p:nvSpPr>
        <p:spPr>
          <a:xfrm>
            <a:off x="2040300" y="0"/>
            <a:ext cx="811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(Check streaks is clicked) </a:t>
            </a:r>
            <a:r>
              <a:rPr b="1" lang="en-US">
                <a:latin typeface="Corbel"/>
                <a:ea typeface="Corbel"/>
                <a:cs typeface="Corbel"/>
                <a:sym typeface="Corbel"/>
              </a:rPr>
              <a:t>Before adding new Habit</a:t>
            </a:r>
            <a:endParaRPr b="1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